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9.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3"/>
  </p:notesMasterIdLst>
  <p:sldIdLst>
    <p:sldId id="350" r:id="rId2"/>
    <p:sldId id="352" r:id="rId3"/>
    <p:sldId id="257" r:id="rId4"/>
    <p:sldId id="351" r:id="rId5"/>
    <p:sldId id="258" r:id="rId6"/>
    <p:sldId id="259" r:id="rId7"/>
    <p:sldId id="260" r:id="rId8"/>
    <p:sldId id="317" r:id="rId9"/>
    <p:sldId id="314" r:id="rId10"/>
    <p:sldId id="261" r:id="rId11"/>
    <p:sldId id="262" r:id="rId12"/>
    <p:sldId id="355" r:id="rId13"/>
    <p:sldId id="264" r:id="rId14"/>
    <p:sldId id="265" r:id="rId15"/>
    <p:sldId id="266" r:id="rId16"/>
    <p:sldId id="274" r:id="rId17"/>
    <p:sldId id="267" r:id="rId18"/>
    <p:sldId id="268" r:id="rId19"/>
    <p:sldId id="269" r:id="rId20"/>
    <p:sldId id="270" r:id="rId21"/>
    <p:sldId id="271" r:id="rId22"/>
    <p:sldId id="272" r:id="rId23"/>
    <p:sldId id="273" r:id="rId24"/>
    <p:sldId id="275" r:id="rId25"/>
    <p:sldId id="276" r:id="rId26"/>
    <p:sldId id="277" r:id="rId27"/>
    <p:sldId id="353" r:id="rId28"/>
    <p:sldId id="356" r:id="rId29"/>
    <p:sldId id="280" r:id="rId30"/>
    <p:sldId id="316" r:id="rId31"/>
    <p:sldId id="318" r:id="rId32"/>
    <p:sldId id="319" r:id="rId33"/>
    <p:sldId id="320" r:id="rId34"/>
    <p:sldId id="321" r:id="rId35"/>
    <p:sldId id="322" r:id="rId36"/>
    <p:sldId id="323" r:id="rId37"/>
    <p:sldId id="324" r:id="rId38"/>
    <p:sldId id="325" r:id="rId39"/>
    <p:sldId id="326" r:id="rId40"/>
    <p:sldId id="327" r:id="rId41"/>
    <p:sldId id="328" r:id="rId42"/>
    <p:sldId id="329" r:id="rId43"/>
    <p:sldId id="330" r:id="rId44"/>
    <p:sldId id="331" r:id="rId45"/>
    <p:sldId id="332" r:id="rId46"/>
    <p:sldId id="333" r:id="rId47"/>
    <p:sldId id="334" r:id="rId48"/>
    <p:sldId id="335" r:id="rId49"/>
    <p:sldId id="336" r:id="rId50"/>
    <p:sldId id="337" r:id="rId51"/>
    <p:sldId id="338" r:id="rId52"/>
    <p:sldId id="339" r:id="rId53"/>
    <p:sldId id="340" r:id="rId54"/>
    <p:sldId id="341" r:id="rId55"/>
    <p:sldId id="342" r:id="rId56"/>
    <p:sldId id="343" r:id="rId57"/>
    <p:sldId id="344" r:id="rId58"/>
    <p:sldId id="345" r:id="rId59"/>
    <p:sldId id="346" r:id="rId60"/>
    <p:sldId id="349" r:id="rId61"/>
    <p:sldId id="348" r:id="rId62"/>
  </p:sldIdLst>
  <p:sldSz cx="10693400" cy="7562850"/>
  <p:notesSz cx="9928225" cy="6797675"/>
  <p:defaultTextStyle>
    <a:defPPr>
      <a:defRPr lang="it-CH"/>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ezione predefinita" id="{52441E6F-2379-4EA4-A4E3-A667851F4407}">
          <p14:sldIdLst>
            <p14:sldId id="350"/>
            <p14:sldId id="352"/>
            <p14:sldId id="257"/>
            <p14:sldId id="351"/>
            <p14:sldId id="258"/>
            <p14:sldId id="259"/>
            <p14:sldId id="260"/>
            <p14:sldId id="317"/>
            <p14:sldId id="314"/>
          </p14:sldIdLst>
        </p14:section>
        <p14:section name="Inizio numerazione" id="{FE38A623-E35C-4BF2-8EE1-A3A9F947F0FD}">
          <p14:sldIdLst>
            <p14:sldId id="261"/>
            <p14:sldId id="262"/>
            <p14:sldId id="355"/>
            <p14:sldId id="264"/>
            <p14:sldId id="265"/>
            <p14:sldId id="266"/>
            <p14:sldId id="274"/>
            <p14:sldId id="267"/>
            <p14:sldId id="268"/>
            <p14:sldId id="269"/>
            <p14:sldId id="270"/>
            <p14:sldId id="271"/>
            <p14:sldId id="272"/>
            <p14:sldId id="273"/>
            <p14:sldId id="275"/>
            <p14:sldId id="276"/>
            <p14:sldId id="277"/>
            <p14:sldId id="353"/>
            <p14:sldId id="356"/>
            <p14:sldId id="280"/>
            <p14:sldId id="316"/>
            <p14:sldId id="318"/>
            <p14:sldId id="319"/>
            <p14:sldId id="320"/>
            <p14:sldId id="321"/>
            <p14:sldId id="322"/>
            <p14:sldId id="323"/>
            <p14:sldId id="324"/>
            <p14:sldId id="325"/>
            <p14:sldId id="326"/>
            <p14:sldId id="327"/>
            <p14:sldId id="328"/>
            <p14:sldId id="329"/>
            <p14:sldId id="330"/>
            <p14:sldId id="331"/>
            <p14:sldId id="332"/>
            <p14:sldId id="333"/>
            <p14:sldId id="334"/>
            <p14:sldId id="335"/>
            <p14:sldId id="336"/>
            <p14:sldId id="337"/>
            <p14:sldId id="338"/>
            <p14:sldId id="339"/>
            <p14:sldId id="340"/>
            <p14:sldId id="341"/>
            <p14:sldId id="342"/>
            <p14:sldId id="343"/>
            <p14:sldId id="344"/>
            <p14:sldId id="345"/>
            <p14:sldId id="346"/>
            <p14:sldId id="349"/>
            <p14:sldId id="348"/>
          </p14:sldIdLst>
        </p14:section>
      </p14:sectionLst>
    </p:ex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iccini Chiara" initials="PC" lastIdx="19"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616F"/>
    <a:srgbClr val="FF8181"/>
    <a:srgbClr val="FFD1A3"/>
    <a:srgbClr val="FFDAA3"/>
    <a:srgbClr val="C1FFE0"/>
    <a:srgbClr val="FFFFAB"/>
    <a:srgbClr val="FFFF66"/>
    <a:srgbClr val="66FF66"/>
    <a:srgbClr val="99FFCC"/>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essuno stile, griglia tabella">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1E4AEA4-8DFA-4A89-87EB-49C32662AFE0}" styleName="Stile medio 2 - Color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6646" autoAdjust="0"/>
    <p:restoredTop sz="94635" autoAdjust="0"/>
  </p:normalViewPr>
  <p:slideViewPr>
    <p:cSldViewPr>
      <p:cViewPr varScale="1">
        <p:scale>
          <a:sx n="100" d="100"/>
          <a:sy n="100" d="100"/>
        </p:scale>
        <p:origin x="696" y="160"/>
      </p:cViewPr>
      <p:guideLst>
        <p:guide orient="horz" pos="2880"/>
        <p:guide pos="216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notesMaster" Target="notesMasters/notesMaster1.xml"/><Relationship Id="rId68"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viewProps" Target="viewProp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commentAuthors" Target="commentAuthors.xml"/><Relationship Id="rId69" Type="http://schemas.microsoft.com/office/2016/11/relationships/changesInfo" Target="changesInfos/changesInfo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ara Hennessy" userId="995640b1-458a-4726-8369-8a206e502323" providerId="ADAL" clId="{0F9D1C13-32B3-5690-B692-8F1B06A818E0}"/>
    <pc:docChg chg="custSel modSld">
      <pc:chgData name="Sara Hennessy" userId="995640b1-458a-4726-8369-8a206e502323" providerId="ADAL" clId="{0F9D1C13-32B3-5690-B692-8F1B06A818E0}" dt="2026-04-18T17:28:54.868" v="9"/>
      <pc:docMkLst>
        <pc:docMk/>
      </pc:docMkLst>
      <pc:sldChg chg="modSp mod">
        <pc:chgData name="Sara Hennessy" userId="995640b1-458a-4726-8369-8a206e502323" providerId="ADAL" clId="{0F9D1C13-32B3-5690-B692-8F1B06A818E0}" dt="2026-04-18T17:28:08.950" v="4" actId="20577"/>
        <pc:sldMkLst>
          <pc:docMk/>
          <pc:sldMk cId="0" sldId="257"/>
        </pc:sldMkLst>
        <pc:spChg chg="mod">
          <ac:chgData name="Sara Hennessy" userId="995640b1-458a-4726-8369-8a206e502323" providerId="ADAL" clId="{0F9D1C13-32B3-5690-B692-8F1B06A818E0}" dt="2026-04-18T17:28:08.950" v="4" actId="20577"/>
          <ac:spMkLst>
            <pc:docMk/>
            <pc:sldMk cId="0" sldId="257"/>
            <ac:spMk id="2" creationId="{00000000-0000-0000-0000-000000000000}"/>
          </ac:spMkLst>
        </pc:spChg>
      </pc:sldChg>
      <pc:sldChg chg="modSp mod">
        <pc:chgData name="Sara Hennessy" userId="995640b1-458a-4726-8369-8a206e502323" providerId="ADAL" clId="{0F9D1C13-32B3-5690-B692-8F1B06A818E0}" dt="2026-04-18T17:28:28.959" v="6" actId="2711"/>
        <pc:sldMkLst>
          <pc:docMk/>
          <pc:sldMk cId="0" sldId="258"/>
        </pc:sldMkLst>
        <pc:spChg chg="mod">
          <ac:chgData name="Sara Hennessy" userId="995640b1-458a-4726-8369-8a206e502323" providerId="ADAL" clId="{0F9D1C13-32B3-5690-B692-8F1B06A818E0}" dt="2026-04-18T17:28:28.959" v="6" actId="2711"/>
          <ac:spMkLst>
            <pc:docMk/>
            <pc:sldMk cId="0" sldId="258"/>
            <ac:spMk id="2" creationId="{00000000-0000-0000-0000-000000000000}"/>
          </ac:spMkLst>
        </pc:spChg>
      </pc:sldChg>
      <pc:sldChg chg="modSp mod">
        <pc:chgData name="Sara Hennessy" userId="995640b1-458a-4726-8369-8a206e502323" providerId="ADAL" clId="{0F9D1C13-32B3-5690-B692-8F1B06A818E0}" dt="2026-04-18T17:28:45.273" v="8" actId="20577"/>
        <pc:sldMkLst>
          <pc:docMk/>
          <pc:sldMk cId="0" sldId="261"/>
        </pc:sldMkLst>
        <pc:spChg chg="mod">
          <ac:chgData name="Sara Hennessy" userId="995640b1-458a-4726-8369-8a206e502323" providerId="ADAL" clId="{0F9D1C13-32B3-5690-B692-8F1B06A818E0}" dt="2026-04-18T17:28:45.273" v="8" actId="20577"/>
          <ac:spMkLst>
            <pc:docMk/>
            <pc:sldMk cId="0" sldId="261"/>
            <ac:spMk id="6" creationId="{00000000-0000-0000-0000-000000000000}"/>
          </ac:spMkLst>
        </pc:spChg>
      </pc:sldChg>
      <pc:sldChg chg="modSp">
        <pc:chgData name="Sara Hennessy" userId="995640b1-458a-4726-8369-8a206e502323" providerId="ADAL" clId="{0F9D1C13-32B3-5690-B692-8F1B06A818E0}" dt="2026-03-30T19:32:38.535" v="0"/>
        <pc:sldMkLst>
          <pc:docMk/>
          <pc:sldMk cId="0" sldId="322"/>
        </pc:sldMkLst>
        <pc:spChg chg="mod">
          <ac:chgData name="Sara Hennessy" userId="995640b1-458a-4726-8369-8a206e502323" providerId="ADAL" clId="{0F9D1C13-32B3-5690-B692-8F1B06A818E0}" dt="2026-03-30T19:32:38.535" v="0"/>
          <ac:spMkLst>
            <pc:docMk/>
            <pc:sldMk cId="0" sldId="322"/>
            <ac:spMk id="4" creationId="{00000000-0000-0000-0000-000000000000}"/>
          </ac:spMkLst>
        </pc:spChg>
      </pc:sldChg>
      <pc:sldChg chg="modSp">
        <pc:chgData name="Sara Hennessy" userId="995640b1-458a-4726-8369-8a206e502323" providerId="ADAL" clId="{0F9D1C13-32B3-5690-B692-8F1B06A818E0}" dt="2026-04-18T17:28:54.868" v="9"/>
        <pc:sldMkLst>
          <pc:docMk/>
          <pc:sldMk cId="0" sldId="328"/>
        </pc:sldMkLst>
        <pc:spChg chg="mod">
          <ac:chgData name="Sara Hennessy" userId="995640b1-458a-4726-8369-8a206e502323" providerId="ADAL" clId="{0F9D1C13-32B3-5690-B692-8F1B06A818E0}" dt="2026-04-18T17:28:54.868" v="9"/>
          <ac:spMkLst>
            <pc:docMk/>
            <pc:sldMk cId="0" sldId="328"/>
            <ac:spMk id="3" creationId="{00000000-0000-0000-0000-000000000000}"/>
          </ac:spMkLst>
        </pc:spChg>
      </pc:sldChg>
      <pc:sldChg chg="addSp delSp modSp mod">
        <pc:chgData name="Sara Hennessy" userId="995640b1-458a-4726-8369-8a206e502323" providerId="ADAL" clId="{0F9D1C13-32B3-5690-B692-8F1B06A818E0}" dt="2026-03-30T19:32:55.273" v="2"/>
        <pc:sldMkLst>
          <pc:docMk/>
          <pc:sldMk cId="0" sldId="350"/>
        </pc:sldMkLst>
        <pc:spChg chg="add mod">
          <ac:chgData name="Sara Hennessy" userId="995640b1-458a-4726-8369-8a206e502323" providerId="ADAL" clId="{0F9D1C13-32B3-5690-B692-8F1B06A818E0}" dt="2026-03-30T19:32:55.273" v="2"/>
          <ac:spMkLst>
            <pc:docMk/>
            <pc:sldMk cId="0" sldId="350"/>
            <ac:spMk id="2" creationId="{C9A2E094-90CB-8552-6117-EB7112B8561D}"/>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err="1"/>
            <a:t>Voglio</a:t>
          </a:r>
          <a:r>
            <a:rPr lang="en-GB" dirty="0"/>
            <a:t> </a:t>
          </a:r>
          <a:r>
            <a:rPr lang="en-GB" dirty="0" err="1"/>
            <a:t>focalizzarmi</a:t>
          </a:r>
          <a:r>
            <a:rPr lang="en-GB" dirty="0"/>
            <a:t> </a:t>
          </a:r>
          <a:r>
            <a:rPr lang="en-GB" dirty="0" err="1"/>
            <a:t>sulla</a:t>
          </a:r>
          <a:r>
            <a:rPr lang="en-GB" dirty="0"/>
            <a:t> </a:t>
          </a:r>
          <a:r>
            <a:rPr lang="en-GB" dirty="0" err="1"/>
            <a:t>mia</a:t>
          </a:r>
          <a:r>
            <a:rPr lang="en-GB" dirty="0"/>
            <a:t> </a:t>
          </a:r>
          <a:r>
            <a:rPr lang="en-GB" dirty="0" err="1"/>
            <a:t>pratica</a:t>
          </a:r>
          <a:r>
            <a:rPr lang="en-GB" dirty="0"/>
            <a:t> </a:t>
          </a:r>
          <a:r>
            <a:rPr lang="en-GB" dirty="0" err="1"/>
            <a:t>personale</a:t>
          </a:r>
          <a:r>
            <a:rPr lang="en-GB" dirty="0"/>
            <a:t>.</a:t>
          </a:r>
        </a:p>
        <a:p>
          <a:r>
            <a:rPr lang="en-GB" dirty="0" err="1"/>
            <a:t>Intendo</a:t>
          </a:r>
          <a:r>
            <a:rPr lang="en-GB" dirty="0"/>
            <a:t>...</a:t>
          </a:r>
        </a:p>
        <a:p>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dirty="0" err="1"/>
            <a:t>Trovare</a:t>
          </a:r>
          <a:r>
            <a:rPr lang="en-GB" dirty="0"/>
            <a:t> </a:t>
          </a:r>
          <a:r>
            <a:rPr lang="en-GB" dirty="0" err="1"/>
            <a:t>modi</a:t>
          </a:r>
          <a:r>
            <a:rPr lang="en-GB" dirty="0"/>
            <a:t> per </a:t>
          </a:r>
          <a:r>
            <a:rPr lang="en-GB" dirty="0" err="1"/>
            <a:t>portare</a:t>
          </a:r>
          <a:r>
            <a:rPr lang="en-GB" dirty="0"/>
            <a:t> le/</a:t>
          </a:r>
          <a:r>
            <a:rPr lang="en-GB" dirty="0" err="1"/>
            <a:t>gli</a:t>
          </a:r>
          <a:r>
            <a:rPr lang="en-GB" dirty="0"/>
            <a:t> </a:t>
          </a:r>
          <a:r>
            <a:rPr lang="en-GB" dirty="0" err="1"/>
            <a:t>alieve-i</a:t>
          </a:r>
          <a:r>
            <a:rPr lang="en-GB" dirty="0"/>
            <a:t> a </a:t>
          </a:r>
          <a:r>
            <a:rPr lang="en-GB" dirty="0" err="1"/>
            <a:t>mettere</a:t>
          </a:r>
          <a:r>
            <a:rPr lang="en-GB" dirty="0"/>
            <a:t> </a:t>
          </a:r>
          <a:r>
            <a:rPr lang="en-GB" dirty="0" err="1"/>
            <a:t>reciprocamente</a:t>
          </a:r>
          <a:r>
            <a:rPr lang="en-GB" dirty="0"/>
            <a:t> in </a:t>
          </a:r>
          <a:r>
            <a:rPr lang="en-GB" dirty="0" err="1"/>
            <a:t>discussione</a:t>
          </a:r>
          <a:r>
            <a:rPr lang="en-GB" dirty="0"/>
            <a:t> le idee.</a:t>
          </a:r>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it-CH" dirty="0"/>
            <a:t>Promuovere modalità affinché allieve e allievi si basino sulle idee altrui nello sviluppare idee.</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it-CH" dirty="0"/>
            <a:t>In che misura offro opportunità ad allieve e allievi affinché rispondano ai-</a:t>
          </a:r>
          <a:r>
            <a:rPr lang="it-CH" dirty="0" err="1"/>
            <a:t>lle</a:t>
          </a:r>
          <a:r>
            <a:rPr lang="it-CH" dirty="0"/>
            <a:t> compagni-e piuttosto che a me?</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it-CH" dirty="0"/>
            <a:t>Pensare a come posso incoraggiare allieve e allievi a fare collegamenti in un percorso di apprendimento.</a:t>
          </a:r>
          <a:endParaRPr lang="en-GB" dirty="0"/>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it-CH" dirty="0"/>
            <a:t>Quanto spesso offro opportunità ad allieve e allievi – durante Educazione personale, sociale, sanitaria ed economica – di condividere le loro esperienze esterne alla classe?</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it-CH" dirty="0"/>
            <a:t>Pensare come posso incoraggiare le/gli </a:t>
          </a:r>
          <a:r>
            <a:rPr lang="it-CH" dirty="0" err="1"/>
            <a:t>alieve</a:t>
          </a:r>
          <a:r>
            <a:rPr lang="it-CH" dirty="0"/>
            <a:t>-i a dare le ragioni delle loro idee.</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it-CH" dirty="0"/>
            <a:t>In che misura utilizzo la visualizzazione degli iniziatori di frase per modellare le modalità di domandare/mettere in discussione? </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it-CH" dirty="0"/>
            <a:t>Quanto spesso pongo domande di approfondimento?</a:t>
          </a:r>
        </a:p>
        <a:p>
          <a:r>
            <a:rPr lang="it-CH" dirty="0"/>
            <a:t>Lascio tempo sufficiente ad allieve e allievi affinché spieghino pienamente le loro risposte?</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166">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err="1"/>
            <a:t>Voglio</a:t>
          </a:r>
          <a:r>
            <a:rPr lang="en-GB" dirty="0"/>
            <a:t> </a:t>
          </a:r>
          <a:r>
            <a:rPr lang="en-GB" dirty="0" err="1"/>
            <a:t>focalizzarmi</a:t>
          </a:r>
          <a:r>
            <a:rPr lang="en-GB" dirty="0"/>
            <a:t> </a:t>
          </a:r>
          <a:r>
            <a:rPr lang="en-GB" dirty="0" err="1"/>
            <a:t>sul</a:t>
          </a:r>
          <a:r>
            <a:rPr lang="en-GB" dirty="0"/>
            <a:t> </a:t>
          </a:r>
          <a:r>
            <a:rPr lang="en-GB" dirty="0" err="1"/>
            <a:t>dialogo</a:t>
          </a:r>
          <a:r>
            <a:rPr lang="en-GB" dirty="0"/>
            <a:t> di </a:t>
          </a:r>
          <a:r>
            <a:rPr lang="en-GB" dirty="0" err="1"/>
            <a:t>allieve</a:t>
          </a:r>
          <a:r>
            <a:rPr lang="en-GB" dirty="0"/>
            <a:t> e </a:t>
          </a:r>
          <a:r>
            <a:rPr lang="en-GB" dirty="0" err="1"/>
            <a:t>allievi</a:t>
          </a:r>
          <a:r>
            <a:rPr lang="en-GB" dirty="0"/>
            <a:t>.</a:t>
          </a:r>
        </a:p>
        <a:p>
          <a:r>
            <a:rPr lang="en-GB" dirty="0" err="1"/>
            <a:t>Intendo</a:t>
          </a:r>
          <a:r>
            <a:rPr lang="en-GB" dirty="0"/>
            <a:t>...</a:t>
          </a:r>
        </a:p>
        <a:p>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dirty="0" err="1"/>
            <a:t>Aiutare</a:t>
          </a:r>
          <a:r>
            <a:rPr lang="en-GB" dirty="0"/>
            <a:t> le/</a:t>
          </a:r>
          <a:r>
            <a:rPr lang="en-GB" dirty="0" err="1"/>
            <a:t>gli</a:t>
          </a:r>
          <a:r>
            <a:rPr lang="en-GB" dirty="0"/>
            <a:t> </a:t>
          </a:r>
          <a:r>
            <a:rPr lang="en-GB" dirty="0" err="1"/>
            <a:t>alieve-i</a:t>
          </a:r>
          <a:r>
            <a:rPr lang="en-GB" dirty="0"/>
            <a:t> a dare le </a:t>
          </a:r>
          <a:r>
            <a:rPr lang="en-GB" dirty="0" err="1"/>
            <a:t>ragioni</a:t>
          </a:r>
          <a:r>
            <a:rPr lang="en-GB" dirty="0"/>
            <a:t> </a:t>
          </a:r>
          <a:r>
            <a:rPr lang="en-GB" dirty="0" err="1"/>
            <a:t>delle</a:t>
          </a:r>
          <a:r>
            <a:rPr lang="en-GB" dirty="0"/>
            <a:t> </a:t>
          </a:r>
          <a:r>
            <a:rPr lang="en-GB" dirty="0" err="1"/>
            <a:t>loro</a:t>
          </a:r>
          <a:r>
            <a:rPr lang="en-GB" dirty="0"/>
            <a:t> idee.</a:t>
          </a:r>
        </a:p>
        <a:p>
          <a:r>
            <a:rPr lang="en-GB" dirty="0"/>
            <a:t> (</a:t>
          </a:r>
          <a:r>
            <a:rPr lang="en-GB" dirty="0" err="1"/>
            <a:t>Esplicitare</a:t>
          </a:r>
          <a:r>
            <a:rPr lang="en-GB" dirty="0"/>
            <a:t> il </a:t>
          </a:r>
          <a:r>
            <a:rPr lang="en-GB" dirty="0" err="1"/>
            <a:t>ragionamento</a:t>
          </a:r>
          <a:r>
            <a:rPr lang="en-GB" dirty="0"/>
            <a:t>, R)</a:t>
          </a:r>
        </a:p>
        <a:p>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it-CH" dirty="0"/>
            <a:t>Aiutare le/gli </a:t>
          </a:r>
          <a:r>
            <a:rPr lang="it-CH" dirty="0" err="1"/>
            <a:t>alieve</a:t>
          </a:r>
          <a:r>
            <a:rPr lang="it-CH" dirty="0"/>
            <a:t>-i a basarsi sulle idee altrui nello sviluppare idee. </a:t>
          </a:r>
        </a:p>
        <a:p>
          <a:r>
            <a:rPr lang="it-CH" dirty="0"/>
            <a:t>(Elaborare idee, E)</a:t>
          </a:r>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it-CH" dirty="0"/>
            <a:t>In che misura allieve-i dei primi anni si basano sulle idee altrui durante il gioco dello small world?</a:t>
          </a:r>
        </a:p>
        <a:p>
          <a:r>
            <a:rPr lang="it-CH" dirty="0"/>
            <a:t>In che misura approfondiscono la loro comprensione basandosi sulle idee altrui?</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2CBC7DC3-EAC7-4006-96CB-A5D4046DADE7}">
      <dgm:prSet phldrT="[Text]"/>
      <dgm:spPr/>
      <dgm:t>
        <a:bodyPr/>
        <a:lstStyle/>
        <a:p>
          <a:r>
            <a:rPr lang="it-CH" dirty="0"/>
            <a:t>Aiutare le/gli </a:t>
          </a:r>
          <a:r>
            <a:rPr lang="it-CH" dirty="0" err="1"/>
            <a:t>alieve</a:t>
          </a:r>
          <a:r>
            <a:rPr lang="it-CH" dirty="0"/>
            <a:t>-i a </a:t>
          </a:r>
          <a:r>
            <a:rPr lang="en-GB" dirty="0"/>
            <a:t>fare </a:t>
          </a:r>
          <a:r>
            <a:rPr lang="en-GB" dirty="0" err="1"/>
            <a:t>connessioni</a:t>
          </a:r>
          <a:r>
            <a:rPr lang="en-GB" dirty="0"/>
            <a:t> in un </a:t>
          </a:r>
          <a:r>
            <a:rPr lang="en-GB" dirty="0" err="1"/>
            <a:t>percorso</a:t>
          </a:r>
          <a:r>
            <a:rPr lang="en-GB" dirty="0"/>
            <a:t> di </a:t>
          </a:r>
          <a:r>
            <a:rPr lang="en-GB" dirty="0" err="1"/>
            <a:t>apprendimento</a:t>
          </a:r>
          <a:r>
            <a:rPr lang="en-GB" dirty="0"/>
            <a:t>.</a:t>
          </a:r>
        </a:p>
        <a:p>
          <a:r>
            <a:rPr lang="en-GB" dirty="0"/>
            <a:t> (</a:t>
          </a:r>
          <a:r>
            <a:rPr lang="en-GB" dirty="0" err="1"/>
            <a:t>Collegare</a:t>
          </a:r>
          <a:r>
            <a:rPr lang="en-GB" dirty="0"/>
            <a:t>, Col)</a:t>
          </a:r>
        </a:p>
      </dgm:t>
    </dgm:pt>
    <dgm:pt modelId="{02975EFF-F6A4-49A7-A77F-CB86E1CAE7FF}" type="parTrans" cxnId="{CAAAEED3-D43B-402A-A53A-E998E6F32F81}">
      <dgm:prSet/>
      <dgm:spPr/>
      <dgm:t>
        <a:bodyPr/>
        <a:lstStyle/>
        <a:p>
          <a:endParaRPr lang="en-GB"/>
        </a:p>
      </dgm:t>
    </dgm:pt>
    <dgm:pt modelId="{4E77197E-981F-4200-B6B4-41D2B8713311}" type="sibTrans" cxnId="{CAAAEED3-D43B-402A-A53A-E998E6F32F81}">
      <dgm:prSet/>
      <dgm:spPr/>
      <dgm:t>
        <a:bodyPr/>
        <a:lstStyle/>
        <a:p>
          <a:endParaRPr lang="en-GB"/>
        </a:p>
      </dgm:t>
    </dgm:pt>
    <dgm:pt modelId="{71F725E2-B8D0-4540-8D18-92FDEFDF672E}">
      <dgm:prSet phldrT="[Text]"/>
      <dgm:spPr/>
      <dgm:t>
        <a:bodyPr/>
        <a:lstStyle/>
        <a:p>
          <a:r>
            <a:rPr lang="it-CH" dirty="0"/>
            <a:t>In RE, in che misura allieve e allievi portano le loro esperienze personali nella discussione in classe? </a:t>
          </a:r>
        </a:p>
        <a:p>
          <a:r>
            <a:rPr lang="it-CH" dirty="0"/>
            <a:t>Quanto riescono a fare collegamenti con la Rivoluzione Russa quando discutiamo della Fattoria degli Animali? </a:t>
          </a:r>
          <a:endParaRPr lang="en-GB" dirty="0"/>
        </a:p>
      </dgm:t>
    </dgm:pt>
    <dgm:pt modelId="{85B46C3F-BABD-43B0-A25A-5E5585BE5E06}" type="parTrans" cxnId="{1FEC61F8-9CDB-410A-BC44-126C24BA92B2}">
      <dgm:prSet/>
      <dgm:spPr/>
      <dgm:t>
        <a:bodyPr/>
        <a:lstStyle/>
        <a:p>
          <a:endParaRPr lang="en-GB"/>
        </a:p>
      </dgm:t>
    </dgm:pt>
    <dgm:pt modelId="{EEA9ECF3-C058-469E-9BDA-4701E4AF777D}" type="sibTrans" cxnId="{1FEC61F8-9CDB-410A-BC44-126C24BA92B2}">
      <dgm:prSet/>
      <dgm:spPr/>
      <dgm:t>
        <a:bodyPr/>
        <a:lstStyle/>
        <a:p>
          <a:endParaRPr lang="en-GB"/>
        </a:p>
      </dgm:t>
    </dgm:pt>
    <dgm:pt modelId="{AC5256A2-DB23-48B6-A2D5-39FAFBD374A9}">
      <dgm:prSet phldrT="[Text]"/>
      <dgm:spPr/>
      <dgm:t>
        <a:bodyPr/>
        <a:lstStyle/>
        <a:p>
          <a:r>
            <a:rPr lang="it-CH" dirty="0"/>
            <a:t>Aiutare le/gli </a:t>
          </a:r>
          <a:r>
            <a:rPr lang="it-CH" dirty="0" err="1"/>
            <a:t>alieve</a:t>
          </a:r>
          <a:r>
            <a:rPr lang="it-CH" dirty="0"/>
            <a:t>-i a mettere in discussione e a sfidare le idee altrui.</a:t>
          </a:r>
        </a:p>
        <a:p>
          <a:r>
            <a:rPr lang="it-CH" dirty="0"/>
            <a:t> (Mettere in discussione, M)</a:t>
          </a:r>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it-CH" dirty="0"/>
            <a:t>In Informatica, quando codificano in coppia, quanto spesso le/gli </a:t>
          </a:r>
          <a:r>
            <a:rPr lang="it-CH" dirty="0" err="1"/>
            <a:t>alieve</a:t>
          </a:r>
          <a:r>
            <a:rPr lang="it-CH" dirty="0"/>
            <a:t>-i motivano le loro decisioni?</a:t>
          </a:r>
        </a:p>
        <a:p>
          <a:r>
            <a:rPr lang="it-CH" dirty="0"/>
            <a:t> In che misura motivano le loro decisioni quando fanno delle previsioni in scienze?</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it-CH" dirty="0"/>
            <a:t>In che misura i miei allievi e le mie allieve mettono in discussione le idee degli altri quando esaminano le fonti storiche?</a:t>
          </a:r>
        </a:p>
        <a:p>
          <a:r>
            <a:rPr lang="it-CH" dirty="0"/>
            <a:t>Nel modulo su media e genere (Sociologia), in che misura valutano le diverse teorie critiche durante la discussione?</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4"/>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4"/>
      <dgm:spPr>
        <a:solidFill>
          <a:srgbClr val="FF9900"/>
        </a:solidFill>
      </dgm:spPr>
    </dgm:pt>
    <dgm:pt modelId="{DEAF3728-5157-4AAB-AEA7-C4988424C4E7}" type="pres">
      <dgm:prSet presAssocID="{0EF9529A-7D1E-49BF-B35E-1D38B21B9721}" presName="text2" presStyleLbl="fgAcc2" presStyleIdx="0" presStyleCnt="4" custScaleX="115227">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4"/>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4"/>
      <dgm:spPr>
        <a:solidFill>
          <a:srgbClr val="FF9900"/>
        </a:solidFill>
      </dgm:spPr>
    </dgm:pt>
    <dgm:pt modelId="{AD40BA6B-1408-4A34-A245-8DF5C38FC381}" type="pres">
      <dgm:prSet presAssocID="{19F143D1-99C4-4576-9076-AC84DE1E76E8}" presName="text3" presStyleLbl="fgAcc3" presStyleIdx="0" presStyleCnt="4"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4"/>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4"/>
      <dgm:spPr>
        <a:solidFill>
          <a:srgbClr val="FFFF00"/>
        </a:solidFill>
      </dgm:spPr>
    </dgm:pt>
    <dgm:pt modelId="{2C11C53A-B5AF-418B-9E37-E825B6E36F16}" type="pres">
      <dgm:prSet presAssocID="{AC5256A2-DB23-48B6-A2D5-39FAFBD374A9}" presName="text2" presStyleLbl="fgAcc2" presStyleIdx="1" presStyleCnt="4" custScaleX="112345">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4"/>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4"/>
      <dgm:spPr>
        <a:solidFill>
          <a:srgbClr val="FFFF00"/>
        </a:solidFill>
      </dgm:spPr>
    </dgm:pt>
    <dgm:pt modelId="{D618D61F-BDA9-4768-9CD2-620E0DC97166}" type="pres">
      <dgm:prSet presAssocID="{3C855A7B-2703-4ADA-8FE2-A48A07197946}" presName="text3" presStyleLbl="fgAcc3" presStyleIdx="1" presStyleCnt="4"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4"/>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4"/>
      <dgm:spPr>
        <a:solidFill>
          <a:srgbClr val="92D050"/>
        </a:solidFill>
      </dgm:spPr>
    </dgm:pt>
    <dgm:pt modelId="{9662EAAA-5A7E-4DF3-8EE3-E5C029B6C2BF}" type="pres">
      <dgm:prSet presAssocID="{4EA3A2B7-A9F3-419B-8AF1-5EA9EA41713A}" presName="text2" presStyleLbl="fgAcc2" presStyleIdx="2" presStyleCnt="4" custScaleX="112346">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4"/>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4"/>
      <dgm:spPr>
        <a:solidFill>
          <a:srgbClr val="92D050"/>
        </a:solidFill>
      </dgm:spPr>
    </dgm:pt>
    <dgm:pt modelId="{08DC7F29-E10E-418F-8C67-67E1CAE6C8A0}" type="pres">
      <dgm:prSet presAssocID="{978EFC1B-40B6-4DAB-A549-49665233685D}" presName="text3" presStyleLbl="fgAcc3" presStyleIdx="2" presStyleCnt="4" custScaleY="243472">
        <dgm:presLayoutVars>
          <dgm:chPref val="3"/>
        </dgm:presLayoutVars>
      </dgm:prSet>
      <dgm:spPr/>
    </dgm:pt>
    <dgm:pt modelId="{516952A9-65F3-4E0D-9E89-E23031DCA02B}" type="pres">
      <dgm:prSet presAssocID="{978EFC1B-40B6-4DAB-A549-49665233685D}" presName="hierChild4" presStyleCnt="0"/>
      <dgm:spPr/>
    </dgm:pt>
    <dgm:pt modelId="{BA5E7CA9-3C61-461D-A608-7593AB57056E}" type="pres">
      <dgm:prSet presAssocID="{02975EFF-F6A4-49A7-A77F-CB86E1CAE7FF}" presName="Name10" presStyleLbl="parChTrans1D2" presStyleIdx="3" presStyleCnt="4"/>
      <dgm:spPr/>
    </dgm:pt>
    <dgm:pt modelId="{0B2A6729-9AEE-4518-98E2-1D9940369B7E}" type="pres">
      <dgm:prSet presAssocID="{2CBC7DC3-EAC7-4006-96CB-A5D4046DADE7}" presName="hierRoot2" presStyleCnt="0"/>
      <dgm:spPr/>
    </dgm:pt>
    <dgm:pt modelId="{95CA48B7-F0FA-42AD-81E2-718B32A2292C}" type="pres">
      <dgm:prSet presAssocID="{2CBC7DC3-EAC7-4006-96CB-A5D4046DADE7}" presName="composite2" presStyleCnt="0"/>
      <dgm:spPr/>
    </dgm:pt>
    <dgm:pt modelId="{8BA0C262-1BD0-43C3-8F45-4BC230A56473}" type="pres">
      <dgm:prSet presAssocID="{2CBC7DC3-EAC7-4006-96CB-A5D4046DADE7}" presName="background2" presStyleLbl="node2" presStyleIdx="3" presStyleCnt="4"/>
      <dgm:spPr>
        <a:solidFill>
          <a:srgbClr val="E13DCD"/>
        </a:solidFill>
      </dgm:spPr>
    </dgm:pt>
    <dgm:pt modelId="{EFDD9F69-E7E5-4A93-8F13-10F3CAE5030D}" type="pres">
      <dgm:prSet presAssocID="{2CBC7DC3-EAC7-4006-96CB-A5D4046DADE7}" presName="text2" presStyleLbl="fgAcc2" presStyleIdx="3" presStyleCnt="4" custScaleX="112346">
        <dgm:presLayoutVars>
          <dgm:chPref val="3"/>
        </dgm:presLayoutVars>
      </dgm:prSet>
      <dgm:spPr/>
    </dgm:pt>
    <dgm:pt modelId="{197ABB7B-396E-4135-8C89-C00F6078B90F}" type="pres">
      <dgm:prSet presAssocID="{2CBC7DC3-EAC7-4006-96CB-A5D4046DADE7}" presName="hierChild3" presStyleCnt="0"/>
      <dgm:spPr/>
    </dgm:pt>
    <dgm:pt modelId="{AA6F9E02-73B3-4698-861D-9799BE44C7EC}" type="pres">
      <dgm:prSet presAssocID="{85B46C3F-BABD-43B0-A25A-5E5585BE5E06}" presName="Name17" presStyleLbl="parChTrans1D3" presStyleIdx="3" presStyleCnt="4"/>
      <dgm:spPr/>
    </dgm:pt>
    <dgm:pt modelId="{EB9757F7-EE8D-4014-8204-D01E3286AA62}" type="pres">
      <dgm:prSet presAssocID="{71F725E2-B8D0-4540-8D18-92FDEFDF672E}" presName="hierRoot3" presStyleCnt="0"/>
      <dgm:spPr/>
    </dgm:pt>
    <dgm:pt modelId="{303598F2-4B63-4F78-8181-0A10A0966728}" type="pres">
      <dgm:prSet presAssocID="{71F725E2-B8D0-4540-8D18-92FDEFDF672E}" presName="composite3" presStyleCnt="0"/>
      <dgm:spPr/>
    </dgm:pt>
    <dgm:pt modelId="{6355ADDF-0D40-44EC-B8B3-096A937B9179}" type="pres">
      <dgm:prSet presAssocID="{71F725E2-B8D0-4540-8D18-92FDEFDF672E}" presName="background3" presStyleLbl="node3" presStyleIdx="3" presStyleCnt="4"/>
      <dgm:spPr>
        <a:solidFill>
          <a:srgbClr val="E13DCD"/>
        </a:solidFill>
      </dgm:spPr>
    </dgm:pt>
    <dgm:pt modelId="{9AF74ADF-566F-4B2A-AB00-3848370265DE}" type="pres">
      <dgm:prSet presAssocID="{71F725E2-B8D0-4540-8D18-92FDEFDF672E}" presName="text3" presStyleLbl="fgAcc3" presStyleIdx="3" presStyleCnt="4" custScaleY="244158">
        <dgm:presLayoutVars>
          <dgm:chPref val="3"/>
        </dgm:presLayoutVars>
      </dgm:prSet>
      <dgm:spPr/>
    </dgm:pt>
    <dgm:pt modelId="{9B3DD919-E2ED-4531-A022-78CCF8FFFA1D}" type="pres">
      <dgm:prSet presAssocID="{71F725E2-B8D0-4540-8D18-92FDEFDF672E}" presName="hierChild4" presStyleCnt="0"/>
      <dgm:spPr/>
    </dgm:pt>
  </dgm:ptLst>
  <dgm:cxnLst>
    <dgm:cxn modelId="{A42A380E-4164-4911-BE3E-A7346D3AC818}" type="presOf" srcId="{AC5256A2-DB23-48B6-A2D5-39FAFBD374A9}" destId="{2C11C53A-B5AF-418B-9E37-E825B6E36F16}" srcOrd="0" destOrd="0" presId="urn:microsoft.com/office/officeart/2005/8/layout/hierarchy1"/>
    <dgm:cxn modelId="{09C91D31-C087-458D-904D-7FBE5769CD4D}" type="presOf" srcId="{71F725E2-B8D0-4540-8D18-92FDEFDF672E}" destId="{9AF74ADF-566F-4B2A-AB00-3848370265DE}" srcOrd="0" destOrd="0" presId="urn:microsoft.com/office/officeart/2005/8/layout/hierarchy1"/>
    <dgm:cxn modelId="{3F8F2433-3EC2-4166-9EB0-E12C95DA054B}" type="presOf" srcId="{2CBC7DC3-EAC7-4006-96CB-A5D4046DADE7}" destId="{EFDD9F69-E7E5-4A93-8F13-10F3CAE5030D}" srcOrd="0" destOrd="0" presId="urn:microsoft.com/office/officeart/2005/8/layout/hierarchy1"/>
    <dgm:cxn modelId="{CCB50349-E132-4CE6-8B93-7C1A2C92186E}" type="presOf" srcId="{3797F512-9711-4D35-AF6D-F8A7AE7D9444}" destId="{5E747C84-64D1-4CFC-B2DA-284E2902F930}" srcOrd="0" destOrd="0" presId="urn:microsoft.com/office/officeart/2005/8/layout/hierarchy1"/>
    <dgm:cxn modelId="{D8797357-073D-4A1A-A8BF-365F0FE618AF}" type="presOf" srcId="{CEBF41E6-2327-419F-9E6C-58D7BB9D3382}" destId="{6BB2E7BE-D8CF-4346-A7E4-40CCD6D2061D}"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11D1D060-F44A-404C-A2BE-AFF5F33E171B}" type="presOf" srcId="{3BE6EFF3-16EE-49EC-B74C-F0FF3B773791}" destId="{696A1F71-EFE8-4E69-824E-9029AFC16744}"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B1391A71-CC4A-49AF-A775-9F66917CACD8}" type="presOf" srcId="{19F143D1-99C4-4576-9076-AC84DE1E76E8}" destId="{AD40BA6B-1408-4A34-A245-8DF5C38FC381}" srcOrd="0" destOrd="0" presId="urn:microsoft.com/office/officeart/2005/8/layout/hierarchy1"/>
    <dgm:cxn modelId="{D9B24071-A293-4BAF-AE93-5C4CA4DC65E1}" type="presOf" srcId="{02975EFF-F6A4-49A7-A77F-CB86E1CAE7FF}" destId="{BA5E7CA9-3C61-461D-A608-7593AB57056E}"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7F4E8384-D2C5-428B-8873-18A24A2BD9B4}" type="presOf" srcId="{A44EFC9A-15EE-4926-B9F7-508271318974}" destId="{913763D1-64EF-48E3-96BD-5173A68A1FE5}" srcOrd="0" destOrd="0" presId="urn:microsoft.com/office/officeart/2005/8/layout/hierarchy1"/>
    <dgm:cxn modelId="{332BF793-34DD-4B39-968E-ADAA74BB4084}" srcId="{A44EFC9A-15EE-4926-B9F7-508271318974}" destId="{3797F512-9711-4D35-AF6D-F8A7AE7D9444}" srcOrd="0" destOrd="0" parTransId="{8EEC9DF2-698D-402A-8219-D5755A078EB4}" sibTransId="{61E80654-A1FC-43FC-BBA7-F913D5B2E4CE}"/>
    <dgm:cxn modelId="{C3F5A29E-C1EE-4E62-8357-126E9ECFC2CC}" type="presOf" srcId="{6ECA2432-018C-4C89-8553-6FC214D1A4B2}" destId="{B9F06BBE-66AA-4F14-8E92-80E68DE4AF7C}" srcOrd="0" destOrd="0" presId="urn:microsoft.com/office/officeart/2005/8/layout/hierarchy1"/>
    <dgm:cxn modelId="{E210F6A2-C01D-4ACA-98EE-058379113DA1}" type="presOf" srcId="{0EF9529A-7D1E-49BF-B35E-1D38B21B9721}" destId="{DEAF3728-5157-4AAB-AEA7-C4988424C4E7}" srcOrd="0" destOrd="0" presId="urn:microsoft.com/office/officeart/2005/8/layout/hierarchy1"/>
    <dgm:cxn modelId="{685683B5-9715-4D0E-9C9E-5B81A44AE066}" type="presOf" srcId="{4B0E1BE2-48CE-4F58-8399-18A4FD052E68}" destId="{ABAA81A1-E5A6-43FB-9C5E-2881410480F1}" srcOrd="0" destOrd="0" presId="urn:microsoft.com/office/officeart/2005/8/layout/hierarchy1"/>
    <dgm:cxn modelId="{D6D508C0-EC12-4E25-BBB1-10967B6C535D}" type="presOf" srcId="{978EFC1B-40B6-4DAB-A549-49665233685D}" destId="{08DC7F29-E10E-418F-8C67-67E1CAE6C8A0}"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162C48C2-453B-4C2A-9D8B-0949CABD755F}" type="presOf" srcId="{3C855A7B-2703-4ADA-8FE2-A48A07197946}" destId="{D618D61F-BDA9-4768-9CD2-620E0DC97166}" srcOrd="0" destOrd="0" presId="urn:microsoft.com/office/officeart/2005/8/layout/hierarchy1"/>
    <dgm:cxn modelId="{305606CA-6DB4-4868-A8F5-CF469962D4BC}" type="presOf" srcId="{4EA3A2B7-A9F3-419B-8AF1-5EA9EA41713A}" destId="{9662EAAA-5A7E-4DF3-8EE3-E5C029B6C2BF}"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CAAAEED3-D43B-402A-A53A-E998E6F32F81}" srcId="{3797F512-9711-4D35-AF6D-F8A7AE7D9444}" destId="{2CBC7DC3-EAC7-4006-96CB-A5D4046DADE7}" srcOrd="3" destOrd="0" parTransId="{02975EFF-F6A4-49A7-A77F-CB86E1CAE7FF}" sibTransId="{4E77197E-981F-4200-B6B4-41D2B8713311}"/>
    <dgm:cxn modelId="{548113DC-2237-4F98-B700-23123DA12754}" type="presOf" srcId="{54243F6C-705C-4A67-8FD0-DCF9B11057A0}" destId="{D0949CDC-DF44-43E4-A5BF-01FC7AF4EFEF}"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8C03C7F6-3F5A-49F2-BBB2-EC91A79B2C04}" type="presOf" srcId="{DE71C02C-2B20-4655-BA26-D1AD790CCC6A}" destId="{8EC3C499-609C-48E0-8562-332644E4056B}" srcOrd="0" destOrd="0" presId="urn:microsoft.com/office/officeart/2005/8/layout/hierarchy1"/>
    <dgm:cxn modelId="{1FEC61F8-9CDB-410A-BC44-126C24BA92B2}" srcId="{2CBC7DC3-EAC7-4006-96CB-A5D4046DADE7}" destId="{71F725E2-B8D0-4540-8D18-92FDEFDF672E}" srcOrd="0" destOrd="0" parTransId="{85B46C3F-BABD-43B0-A25A-5E5585BE5E06}" sibTransId="{EEA9ECF3-C058-469E-9BDA-4701E4AF777D}"/>
    <dgm:cxn modelId="{ECC830FF-64A7-4870-89EA-ED9EAF125DF5}" type="presOf" srcId="{85B46C3F-BABD-43B0-A25A-5E5585BE5E06}" destId="{AA6F9E02-73B3-4698-861D-9799BE44C7EC}" srcOrd="0" destOrd="0" presId="urn:microsoft.com/office/officeart/2005/8/layout/hierarchy1"/>
    <dgm:cxn modelId="{AE0DAD57-48AD-4784-A16D-C9026BBABC3E}" type="presParOf" srcId="{913763D1-64EF-48E3-96BD-5173A68A1FE5}" destId="{26A00C83-38D1-4B4C-9A43-349F853DB6D4}" srcOrd="0" destOrd="0" presId="urn:microsoft.com/office/officeart/2005/8/layout/hierarchy1"/>
    <dgm:cxn modelId="{708BF73C-C73A-4283-A18A-872AFD779738}" type="presParOf" srcId="{26A00C83-38D1-4B4C-9A43-349F853DB6D4}" destId="{15C82281-459E-46A0-8BE0-6344C79945F5}" srcOrd="0" destOrd="0" presId="urn:microsoft.com/office/officeart/2005/8/layout/hierarchy1"/>
    <dgm:cxn modelId="{A5FE5598-67FD-4E88-BCE2-E95814C48FEF}" type="presParOf" srcId="{15C82281-459E-46A0-8BE0-6344C79945F5}" destId="{083A4B5A-8E70-4987-AAB0-65522270F8FA}" srcOrd="0" destOrd="0" presId="urn:microsoft.com/office/officeart/2005/8/layout/hierarchy1"/>
    <dgm:cxn modelId="{B6DC17A1-0B90-4D00-A1EE-45680A3920FB}" type="presParOf" srcId="{15C82281-459E-46A0-8BE0-6344C79945F5}" destId="{5E747C84-64D1-4CFC-B2DA-284E2902F930}" srcOrd="1" destOrd="0" presId="urn:microsoft.com/office/officeart/2005/8/layout/hierarchy1"/>
    <dgm:cxn modelId="{3A58D348-1168-4A17-AFE9-FB908942F33C}" type="presParOf" srcId="{26A00C83-38D1-4B4C-9A43-349F853DB6D4}" destId="{FD9D56FB-B773-42A6-B641-397D25FAF6FB}" srcOrd="1" destOrd="0" presId="urn:microsoft.com/office/officeart/2005/8/layout/hierarchy1"/>
    <dgm:cxn modelId="{F7B6DAB7-C09C-4077-BFF7-4DF8EA1E4A2D}" type="presParOf" srcId="{FD9D56FB-B773-42A6-B641-397D25FAF6FB}" destId="{696A1F71-EFE8-4E69-824E-9029AFC16744}" srcOrd="0" destOrd="0" presId="urn:microsoft.com/office/officeart/2005/8/layout/hierarchy1"/>
    <dgm:cxn modelId="{EFBAFD25-A9CA-497D-A489-16762078AF2F}" type="presParOf" srcId="{FD9D56FB-B773-42A6-B641-397D25FAF6FB}" destId="{162968DE-8744-4CCD-BEBE-C079D22D9D57}" srcOrd="1" destOrd="0" presId="urn:microsoft.com/office/officeart/2005/8/layout/hierarchy1"/>
    <dgm:cxn modelId="{DC4F9F29-DE1D-46AE-A078-ACCF6C969569}" type="presParOf" srcId="{162968DE-8744-4CCD-BEBE-C079D22D9D57}" destId="{C384E536-14D5-4D5C-9004-024D885B0A40}" srcOrd="0" destOrd="0" presId="urn:microsoft.com/office/officeart/2005/8/layout/hierarchy1"/>
    <dgm:cxn modelId="{AC97A3E9-619A-4DE3-AAB0-7E6DE4BEE798}" type="presParOf" srcId="{C384E536-14D5-4D5C-9004-024D885B0A40}" destId="{618E41CB-1EE8-4AF8-9EDF-49658D68382E}" srcOrd="0" destOrd="0" presId="urn:microsoft.com/office/officeart/2005/8/layout/hierarchy1"/>
    <dgm:cxn modelId="{DCED91E1-D820-4E1A-824C-3D1086A2F592}" type="presParOf" srcId="{C384E536-14D5-4D5C-9004-024D885B0A40}" destId="{DEAF3728-5157-4AAB-AEA7-C4988424C4E7}" srcOrd="1" destOrd="0" presId="urn:microsoft.com/office/officeart/2005/8/layout/hierarchy1"/>
    <dgm:cxn modelId="{B4754793-3DB8-4A1C-B23B-1BBA1E5F171A}" type="presParOf" srcId="{162968DE-8744-4CCD-BEBE-C079D22D9D57}" destId="{1F4641B5-9B9E-44F4-BB31-F4547413174D}" srcOrd="1" destOrd="0" presId="urn:microsoft.com/office/officeart/2005/8/layout/hierarchy1"/>
    <dgm:cxn modelId="{988AD4EC-0585-480A-A45B-5CEC93EC7591}" type="presParOf" srcId="{1F4641B5-9B9E-44F4-BB31-F4547413174D}" destId="{8EC3C499-609C-48E0-8562-332644E4056B}" srcOrd="0" destOrd="0" presId="urn:microsoft.com/office/officeart/2005/8/layout/hierarchy1"/>
    <dgm:cxn modelId="{593F88BF-ED7C-4802-A289-5B11B8643568}" type="presParOf" srcId="{1F4641B5-9B9E-44F4-BB31-F4547413174D}" destId="{19FD7523-5E87-4853-8E87-3F69161DC3E3}" srcOrd="1" destOrd="0" presId="urn:microsoft.com/office/officeart/2005/8/layout/hierarchy1"/>
    <dgm:cxn modelId="{E110EC94-2B3D-491E-86E6-0A8798AEFE3B}" type="presParOf" srcId="{19FD7523-5E87-4853-8E87-3F69161DC3E3}" destId="{6044763F-3DC9-4753-9155-74F959450F5D}" srcOrd="0" destOrd="0" presId="urn:microsoft.com/office/officeart/2005/8/layout/hierarchy1"/>
    <dgm:cxn modelId="{E01AF62E-E90D-4AD1-8AD2-A0AF0FACBFA2}" type="presParOf" srcId="{6044763F-3DC9-4753-9155-74F959450F5D}" destId="{CFA8AB19-50A2-4BDE-BE47-362251146DE1}" srcOrd="0" destOrd="0" presId="urn:microsoft.com/office/officeart/2005/8/layout/hierarchy1"/>
    <dgm:cxn modelId="{20F072DF-DEF7-4BB3-AD17-1744E50B096E}" type="presParOf" srcId="{6044763F-3DC9-4753-9155-74F959450F5D}" destId="{AD40BA6B-1408-4A34-A245-8DF5C38FC381}" srcOrd="1" destOrd="0" presId="urn:microsoft.com/office/officeart/2005/8/layout/hierarchy1"/>
    <dgm:cxn modelId="{84B2D863-6BBF-478A-BF86-1AF6FDBB5997}" type="presParOf" srcId="{19FD7523-5E87-4853-8E87-3F69161DC3E3}" destId="{8719468E-4628-415D-97B0-4D807113A168}" srcOrd="1" destOrd="0" presId="urn:microsoft.com/office/officeart/2005/8/layout/hierarchy1"/>
    <dgm:cxn modelId="{913C999D-C560-49DF-9572-3F507B33F2CA}" type="presParOf" srcId="{FD9D56FB-B773-42A6-B641-397D25FAF6FB}" destId="{ABAA81A1-E5A6-43FB-9C5E-2881410480F1}" srcOrd="2" destOrd="0" presId="urn:microsoft.com/office/officeart/2005/8/layout/hierarchy1"/>
    <dgm:cxn modelId="{620913EF-736E-44AF-B2F0-5571483C699B}" type="presParOf" srcId="{FD9D56FB-B773-42A6-B641-397D25FAF6FB}" destId="{1B7C7A8E-5B08-44F0-ACE2-D072259A0D57}" srcOrd="3" destOrd="0" presId="urn:microsoft.com/office/officeart/2005/8/layout/hierarchy1"/>
    <dgm:cxn modelId="{745E0EF3-A460-4BF7-BEEE-925DFC9B8A90}" type="presParOf" srcId="{1B7C7A8E-5B08-44F0-ACE2-D072259A0D57}" destId="{B85F5D9C-B2E3-4336-87F4-905C2819F3CB}" srcOrd="0" destOrd="0" presId="urn:microsoft.com/office/officeart/2005/8/layout/hierarchy1"/>
    <dgm:cxn modelId="{2068FBDB-84B1-415A-AB1D-9B08CAFBBCAB}" type="presParOf" srcId="{B85F5D9C-B2E3-4336-87F4-905C2819F3CB}" destId="{2F44E952-0E5F-4274-9971-F44565490D60}" srcOrd="0" destOrd="0" presId="urn:microsoft.com/office/officeart/2005/8/layout/hierarchy1"/>
    <dgm:cxn modelId="{CFF1FB09-69E9-4BC6-A0FD-CC444BB72EB3}" type="presParOf" srcId="{B85F5D9C-B2E3-4336-87F4-905C2819F3CB}" destId="{2C11C53A-B5AF-418B-9E37-E825B6E36F16}" srcOrd="1" destOrd="0" presId="urn:microsoft.com/office/officeart/2005/8/layout/hierarchy1"/>
    <dgm:cxn modelId="{2CCFC8D2-293A-410E-A0C2-F29B212992CE}" type="presParOf" srcId="{1B7C7A8E-5B08-44F0-ACE2-D072259A0D57}" destId="{37635459-51F7-4364-ACC7-3390BB1567BE}" srcOrd="1" destOrd="0" presId="urn:microsoft.com/office/officeart/2005/8/layout/hierarchy1"/>
    <dgm:cxn modelId="{ED2B4B01-3542-4959-898B-0190931EA4F8}" type="presParOf" srcId="{37635459-51F7-4364-ACC7-3390BB1567BE}" destId="{D0949CDC-DF44-43E4-A5BF-01FC7AF4EFEF}" srcOrd="0" destOrd="0" presId="urn:microsoft.com/office/officeart/2005/8/layout/hierarchy1"/>
    <dgm:cxn modelId="{2D4388E7-F824-4432-B25E-7D0844794D59}" type="presParOf" srcId="{37635459-51F7-4364-ACC7-3390BB1567BE}" destId="{AD467BD1-1C32-483D-8132-7678224C601B}" srcOrd="1" destOrd="0" presId="urn:microsoft.com/office/officeart/2005/8/layout/hierarchy1"/>
    <dgm:cxn modelId="{8E56D6B7-6AFA-4B3D-80E2-319B1DD6E087}" type="presParOf" srcId="{AD467BD1-1C32-483D-8132-7678224C601B}" destId="{EDCAA794-AC6E-48B5-963B-DE7B32251429}" srcOrd="0" destOrd="0" presId="urn:microsoft.com/office/officeart/2005/8/layout/hierarchy1"/>
    <dgm:cxn modelId="{B847E6E4-EB52-422B-BA30-D9B69E5D9548}" type="presParOf" srcId="{EDCAA794-AC6E-48B5-963B-DE7B32251429}" destId="{52E337CD-D41A-4D4B-A14F-982221B9FF2E}" srcOrd="0" destOrd="0" presId="urn:microsoft.com/office/officeart/2005/8/layout/hierarchy1"/>
    <dgm:cxn modelId="{3CC76378-FBFD-4A3B-A47B-89194C657D61}" type="presParOf" srcId="{EDCAA794-AC6E-48B5-963B-DE7B32251429}" destId="{D618D61F-BDA9-4768-9CD2-620E0DC97166}" srcOrd="1" destOrd="0" presId="urn:microsoft.com/office/officeart/2005/8/layout/hierarchy1"/>
    <dgm:cxn modelId="{9A2AF9BF-3185-4BED-845F-DF60EBC58132}" type="presParOf" srcId="{AD467BD1-1C32-483D-8132-7678224C601B}" destId="{48A4CC6D-C2CD-4E95-87EF-54BC47D9C1C6}" srcOrd="1" destOrd="0" presId="urn:microsoft.com/office/officeart/2005/8/layout/hierarchy1"/>
    <dgm:cxn modelId="{8BCFE9B0-1AD8-41F5-B58D-9F44936924FB}" type="presParOf" srcId="{FD9D56FB-B773-42A6-B641-397D25FAF6FB}" destId="{B9F06BBE-66AA-4F14-8E92-80E68DE4AF7C}" srcOrd="4" destOrd="0" presId="urn:microsoft.com/office/officeart/2005/8/layout/hierarchy1"/>
    <dgm:cxn modelId="{1D1CB811-E240-4E2B-B03D-8478C8D90E49}" type="presParOf" srcId="{FD9D56FB-B773-42A6-B641-397D25FAF6FB}" destId="{DD1028FD-72FA-40B1-A183-F85643E40297}" srcOrd="5" destOrd="0" presId="urn:microsoft.com/office/officeart/2005/8/layout/hierarchy1"/>
    <dgm:cxn modelId="{BBA3DF0D-9E71-40AE-9457-756E90C15048}" type="presParOf" srcId="{DD1028FD-72FA-40B1-A183-F85643E40297}" destId="{4E3FE2F2-5E5E-44B3-9387-7A45C632FB0B}" srcOrd="0" destOrd="0" presId="urn:microsoft.com/office/officeart/2005/8/layout/hierarchy1"/>
    <dgm:cxn modelId="{A87419D9-8FFE-4A2F-89D8-EEC3FB4FEC99}" type="presParOf" srcId="{4E3FE2F2-5E5E-44B3-9387-7A45C632FB0B}" destId="{77624390-64B5-453B-8F52-A2A90D139190}" srcOrd="0" destOrd="0" presId="urn:microsoft.com/office/officeart/2005/8/layout/hierarchy1"/>
    <dgm:cxn modelId="{C0616810-99D3-41F1-97D0-DA819E769DFE}" type="presParOf" srcId="{4E3FE2F2-5E5E-44B3-9387-7A45C632FB0B}" destId="{9662EAAA-5A7E-4DF3-8EE3-E5C029B6C2BF}" srcOrd="1" destOrd="0" presId="urn:microsoft.com/office/officeart/2005/8/layout/hierarchy1"/>
    <dgm:cxn modelId="{3930E6C3-B112-4F2A-85B6-047D2AD765D2}" type="presParOf" srcId="{DD1028FD-72FA-40B1-A183-F85643E40297}" destId="{FE984552-F2EF-4A56-924F-20CCAB8A9DB7}" srcOrd="1" destOrd="0" presId="urn:microsoft.com/office/officeart/2005/8/layout/hierarchy1"/>
    <dgm:cxn modelId="{C740EEEB-5C02-4930-824A-21902DF0117D}" type="presParOf" srcId="{FE984552-F2EF-4A56-924F-20CCAB8A9DB7}" destId="{6BB2E7BE-D8CF-4346-A7E4-40CCD6D2061D}" srcOrd="0" destOrd="0" presId="urn:microsoft.com/office/officeart/2005/8/layout/hierarchy1"/>
    <dgm:cxn modelId="{11276D94-B416-43DE-B8FD-65B584D9A136}" type="presParOf" srcId="{FE984552-F2EF-4A56-924F-20CCAB8A9DB7}" destId="{E6FE9381-858D-4396-9D58-70B0802FE3F6}" srcOrd="1" destOrd="0" presId="urn:microsoft.com/office/officeart/2005/8/layout/hierarchy1"/>
    <dgm:cxn modelId="{BC347F6E-B4D3-4622-893F-E56AF7C0E315}" type="presParOf" srcId="{E6FE9381-858D-4396-9D58-70B0802FE3F6}" destId="{DBB7F237-7F58-4EFC-A01E-07AAB3EE5A82}" srcOrd="0" destOrd="0" presId="urn:microsoft.com/office/officeart/2005/8/layout/hierarchy1"/>
    <dgm:cxn modelId="{08C37121-53A4-4304-8061-17B3141E6027}" type="presParOf" srcId="{DBB7F237-7F58-4EFC-A01E-07AAB3EE5A82}" destId="{E0B984A2-B043-4524-AC4F-AD173336CED7}" srcOrd="0" destOrd="0" presId="urn:microsoft.com/office/officeart/2005/8/layout/hierarchy1"/>
    <dgm:cxn modelId="{91D94403-A995-4A09-94E0-A5D9918647D5}" type="presParOf" srcId="{DBB7F237-7F58-4EFC-A01E-07AAB3EE5A82}" destId="{08DC7F29-E10E-418F-8C67-67E1CAE6C8A0}" srcOrd="1" destOrd="0" presId="urn:microsoft.com/office/officeart/2005/8/layout/hierarchy1"/>
    <dgm:cxn modelId="{933B59F8-CA8E-49F5-8505-A8665240193D}" type="presParOf" srcId="{E6FE9381-858D-4396-9D58-70B0802FE3F6}" destId="{516952A9-65F3-4E0D-9E89-E23031DCA02B}" srcOrd="1" destOrd="0" presId="urn:microsoft.com/office/officeart/2005/8/layout/hierarchy1"/>
    <dgm:cxn modelId="{5CA4D4AE-E3F3-4A8A-B6AC-36E11FE5CF9F}" type="presParOf" srcId="{FD9D56FB-B773-42A6-B641-397D25FAF6FB}" destId="{BA5E7CA9-3C61-461D-A608-7593AB57056E}" srcOrd="6" destOrd="0" presId="urn:microsoft.com/office/officeart/2005/8/layout/hierarchy1"/>
    <dgm:cxn modelId="{7AB7AB52-C0E1-400F-9485-7DB628CF858B}" type="presParOf" srcId="{FD9D56FB-B773-42A6-B641-397D25FAF6FB}" destId="{0B2A6729-9AEE-4518-98E2-1D9940369B7E}" srcOrd="7" destOrd="0" presId="urn:microsoft.com/office/officeart/2005/8/layout/hierarchy1"/>
    <dgm:cxn modelId="{1C9E00BC-0CB4-4898-815E-AF8AEC7ECDA2}" type="presParOf" srcId="{0B2A6729-9AEE-4518-98E2-1D9940369B7E}" destId="{95CA48B7-F0FA-42AD-81E2-718B32A2292C}" srcOrd="0" destOrd="0" presId="urn:microsoft.com/office/officeart/2005/8/layout/hierarchy1"/>
    <dgm:cxn modelId="{37680885-E5CB-49EE-8C60-6538DA06ABAA}" type="presParOf" srcId="{95CA48B7-F0FA-42AD-81E2-718B32A2292C}" destId="{8BA0C262-1BD0-43C3-8F45-4BC230A56473}" srcOrd="0" destOrd="0" presId="urn:microsoft.com/office/officeart/2005/8/layout/hierarchy1"/>
    <dgm:cxn modelId="{C9BB9217-B75B-48C0-9455-9A7C6489D4C0}" type="presParOf" srcId="{95CA48B7-F0FA-42AD-81E2-718B32A2292C}" destId="{EFDD9F69-E7E5-4A93-8F13-10F3CAE5030D}" srcOrd="1" destOrd="0" presId="urn:microsoft.com/office/officeart/2005/8/layout/hierarchy1"/>
    <dgm:cxn modelId="{A33C4AB1-4EB3-42C4-B2CE-A1AA2042782B}" type="presParOf" srcId="{0B2A6729-9AEE-4518-98E2-1D9940369B7E}" destId="{197ABB7B-396E-4135-8C89-C00F6078B90F}" srcOrd="1" destOrd="0" presId="urn:microsoft.com/office/officeart/2005/8/layout/hierarchy1"/>
    <dgm:cxn modelId="{2E55EF57-8B03-458C-BCB3-5D354F9BC048}" type="presParOf" srcId="{197ABB7B-396E-4135-8C89-C00F6078B90F}" destId="{AA6F9E02-73B3-4698-861D-9799BE44C7EC}" srcOrd="0" destOrd="0" presId="urn:microsoft.com/office/officeart/2005/8/layout/hierarchy1"/>
    <dgm:cxn modelId="{65262902-B902-46A5-88F9-C518E3335FC0}" type="presParOf" srcId="{197ABB7B-396E-4135-8C89-C00F6078B90F}" destId="{EB9757F7-EE8D-4014-8204-D01E3286AA62}" srcOrd="1" destOrd="0" presId="urn:microsoft.com/office/officeart/2005/8/layout/hierarchy1"/>
    <dgm:cxn modelId="{7A159C31-2291-4AB7-BF61-799B410CA39C}" type="presParOf" srcId="{EB9757F7-EE8D-4014-8204-D01E3286AA62}" destId="{303598F2-4B63-4F78-8181-0A10A0966728}" srcOrd="0" destOrd="0" presId="urn:microsoft.com/office/officeart/2005/8/layout/hierarchy1"/>
    <dgm:cxn modelId="{C4F68C0B-3F30-488B-AE2D-21E4FB2DB45A}" type="presParOf" srcId="{303598F2-4B63-4F78-8181-0A10A0966728}" destId="{6355ADDF-0D40-44EC-B8B3-096A937B9179}" srcOrd="0" destOrd="0" presId="urn:microsoft.com/office/officeart/2005/8/layout/hierarchy1"/>
    <dgm:cxn modelId="{2F20A20C-6584-4967-B89A-6CCBC44B0E58}" type="presParOf" srcId="{303598F2-4B63-4F78-8181-0A10A0966728}" destId="{9AF74ADF-566F-4B2A-AB00-3848370265DE}" srcOrd="1" destOrd="0" presId="urn:microsoft.com/office/officeart/2005/8/layout/hierarchy1"/>
    <dgm:cxn modelId="{2FF344E0-71C4-4012-9558-B94FD3B89272}" type="presParOf" srcId="{EB9757F7-EE8D-4014-8204-D01E3286AA62}" destId="{9B3DD919-E2ED-4531-A022-78CCF8FFFA1D}" srcOrd="1" destOrd="0" presId="urn:microsoft.com/office/officeart/2005/8/layout/hierarchy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44EFC9A-15EE-4926-B9F7-508271318974}" type="doc">
      <dgm:prSet loTypeId="urn:microsoft.com/office/officeart/2005/8/layout/hierarchy1" loCatId="hierarchy" qsTypeId="urn:microsoft.com/office/officeart/2005/8/quickstyle/simple1" qsCatId="simple" csTypeId="urn:microsoft.com/office/officeart/2005/8/colors/colorful2" csCatId="colorful" phldr="1"/>
      <dgm:spPr/>
      <dgm:t>
        <a:bodyPr/>
        <a:lstStyle/>
        <a:p>
          <a:endParaRPr lang="en-GB"/>
        </a:p>
      </dgm:t>
    </dgm:pt>
    <dgm:pt modelId="{3797F512-9711-4D35-AF6D-F8A7AE7D9444}">
      <dgm:prSet phldrT="[Text]"/>
      <dgm:spPr/>
      <dgm:t>
        <a:bodyPr/>
        <a:lstStyle/>
        <a:p>
          <a:r>
            <a:rPr lang="en-GB" dirty="0" err="1"/>
            <a:t>Voglio</a:t>
          </a:r>
          <a:r>
            <a:rPr lang="en-GB" dirty="0"/>
            <a:t> </a:t>
          </a:r>
          <a:r>
            <a:rPr lang="en-GB" dirty="0" err="1"/>
            <a:t>focalizzarmi</a:t>
          </a:r>
          <a:r>
            <a:rPr lang="en-GB" dirty="0"/>
            <a:t> </a:t>
          </a:r>
          <a:r>
            <a:rPr lang="en-GB" dirty="0" err="1"/>
            <a:t>sulla</a:t>
          </a:r>
          <a:r>
            <a:rPr lang="en-GB" dirty="0"/>
            <a:t> </a:t>
          </a:r>
          <a:r>
            <a:rPr lang="en-GB" dirty="0" err="1"/>
            <a:t>partecipazione</a:t>
          </a:r>
          <a:r>
            <a:rPr lang="en-GB" dirty="0"/>
            <a:t> </a:t>
          </a:r>
          <a:r>
            <a:rPr lang="en-GB" dirty="0" err="1"/>
            <a:t>delle</a:t>
          </a:r>
          <a:r>
            <a:rPr lang="en-GB" dirty="0"/>
            <a:t> </a:t>
          </a:r>
          <a:r>
            <a:rPr lang="en-GB" dirty="0" err="1"/>
            <a:t>persone</a:t>
          </a:r>
          <a:r>
            <a:rPr lang="en-GB" dirty="0"/>
            <a:t> in </a:t>
          </a:r>
          <a:r>
            <a:rPr lang="en-GB" dirty="0" err="1"/>
            <a:t>formazione</a:t>
          </a:r>
          <a:endParaRPr lang="en-GB" dirty="0"/>
        </a:p>
        <a:p>
          <a:r>
            <a:rPr lang="en-GB" dirty="0" err="1"/>
            <a:t>Voglio</a:t>
          </a:r>
          <a:r>
            <a:rPr lang="en-GB" dirty="0"/>
            <a:t>…</a:t>
          </a:r>
        </a:p>
        <a:p>
          <a:endParaRPr lang="en-GB" dirty="0"/>
        </a:p>
      </dgm:t>
    </dgm:pt>
    <dgm:pt modelId="{8EEC9DF2-698D-402A-8219-D5755A078EB4}" type="parTrans" cxnId="{332BF793-34DD-4B39-968E-ADAA74BB4084}">
      <dgm:prSet/>
      <dgm:spPr/>
      <dgm:t>
        <a:bodyPr/>
        <a:lstStyle/>
        <a:p>
          <a:endParaRPr lang="en-GB"/>
        </a:p>
      </dgm:t>
    </dgm:pt>
    <dgm:pt modelId="{61E80654-A1FC-43FC-BBA7-F913D5B2E4CE}" type="sibTrans" cxnId="{332BF793-34DD-4B39-968E-ADAA74BB4084}">
      <dgm:prSet/>
      <dgm:spPr/>
      <dgm:t>
        <a:bodyPr/>
        <a:lstStyle/>
        <a:p>
          <a:endParaRPr lang="en-GB"/>
        </a:p>
      </dgm:t>
    </dgm:pt>
    <dgm:pt modelId="{0EF9529A-7D1E-49BF-B35E-1D38B21B9721}">
      <dgm:prSet phldrT="[Text]"/>
      <dgm:spPr/>
      <dgm:t>
        <a:bodyPr/>
        <a:lstStyle/>
        <a:p>
          <a:r>
            <a:rPr lang="en-GB" dirty="0"/>
            <a:t>Che più </a:t>
          </a:r>
          <a:r>
            <a:rPr lang="en-GB" dirty="0" err="1"/>
            <a:t>allieve-i</a:t>
          </a:r>
          <a:r>
            <a:rPr lang="en-GB" dirty="0"/>
            <a:t> </a:t>
          </a:r>
          <a:r>
            <a:rPr lang="en-GB" dirty="0" err="1"/>
            <a:t>partecipino</a:t>
          </a:r>
          <a:r>
            <a:rPr lang="en-GB" dirty="0"/>
            <a:t> al </a:t>
          </a:r>
          <a:r>
            <a:rPr lang="en-GB" dirty="0" err="1"/>
            <a:t>dialogo</a:t>
          </a:r>
          <a:r>
            <a:rPr lang="en-GB" dirty="0"/>
            <a:t> in </a:t>
          </a:r>
          <a:r>
            <a:rPr lang="en-GB" dirty="0" err="1"/>
            <a:t>classe</a:t>
          </a:r>
          <a:r>
            <a:rPr lang="en-GB" dirty="0"/>
            <a:t>.</a:t>
          </a:r>
        </a:p>
        <a:p>
          <a:endParaRPr lang="en-GB" dirty="0"/>
        </a:p>
      </dgm:t>
    </dgm:pt>
    <dgm:pt modelId="{3BE6EFF3-16EE-49EC-B74C-F0FF3B773791}" type="parTrans" cxnId="{C3A68D73-2EF5-4B65-B14E-A9A28DF6064E}">
      <dgm:prSet/>
      <dgm:spPr/>
      <dgm:t>
        <a:bodyPr/>
        <a:lstStyle/>
        <a:p>
          <a:endParaRPr lang="en-GB"/>
        </a:p>
      </dgm:t>
    </dgm:pt>
    <dgm:pt modelId="{ADC53E0E-250A-4CE0-BA1D-5407F65AD4D3}" type="sibTrans" cxnId="{C3A68D73-2EF5-4B65-B14E-A9A28DF6064E}">
      <dgm:prSet/>
      <dgm:spPr/>
      <dgm:t>
        <a:bodyPr/>
        <a:lstStyle/>
        <a:p>
          <a:endParaRPr lang="en-GB"/>
        </a:p>
      </dgm:t>
    </dgm:pt>
    <dgm:pt modelId="{4EA3A2B7-A9F3-419B-8AF1-5EA9EA41713A}">
      <dgm:prSet phldrT="[Text]"/>
      <dgm:spPr/>
      <dgm:t>
        <a:bodyPr/>
        <a:lstStyle/>
        <a:p>
          <a:r>
            <a:rPr lang="en-GB" dirty="0" err="1"/>
            <a:t>Includere</a:t>
          </a:r>
          <a:r>
            <a:rPr lang="en-GB" dirty="0"/>
            <a:t> le </a:t>
          </a:r>
          <a:r>
            <a:rPr lang="en-GB" dirty="0" err="1"/>
            <a:t>regole</a:t>
          </a:r>
          <a:r>
            <a:rPr lang="en-GB" dirty="0"/>
            <a:t> di base </a:t>
          </a:r>
          <a:r>
            <a:rPr lang="en-GB" dirty="0" err="1"/>
            <a:t>nella</a:t>
          </a:r>
          <a:r>
            <a:rPr lang="en-GB" dirty="0"/>
            <a:t> </a:t>
          </a:r>
          <a:r>
            <a:rPr lang="en-GB" dirty="0" err="1"/>
            <a:t>mia</a:t>
          </a:r>
          <a:r>
            <a:rPr lang="en-GB" dirty="0"/>
            <a:t> </a:t>
          </a:r>
          <a:r>
            <a:rPr lang="en-GB" dirty="0" err="1"/>
            <a:t>cultura</a:t>
          </a:r>
          <a:r>
            <a:rPr lang="en-GB" dirty="0"/>
            <a:t> di </a:t>
          </a:r>
          <a:r>
            <a:rPr lang="en-GB" dirty="0" err="1"/>
            <a:t>classe</a:t>
          </a:r>
          <a:r>
            <a:rPr lang="en-GB" dirty="0"/>
            <a:t>.</a:t>
          </a:r>
        </a:p>
        <a:p>
          <a:endParaRPr lang="en-GB" dirty="0"/>
        </a:p>
      </dgm:t>
    </dgm:pt>
    <dgm:pt modelId="{6ECA2432-018C-4C89-8553-6FC214D1A4B2}" type="parTrans" cxnId="{C0214D67-4720-4412-A54D-25F8A6CCF6D4}">
      <dgm:prSet/>
      <dgm:spPr/>
      <dgm:t>
        <a:bodyPr/>
        <a:lstStyle/>
        <a:p>
          <a:endParaRPr lang="en-GB"/>
        </a:p>
      </dgm:t>
    </dgm:pt>
    <dgm:pt modelId="{FB78A00E-9CF9-42F6-BEEC-57DB0FE8CB68}" type="sibTrans" cxnId="{C0214D67-4720-4412-A54D-25F8A6CCF6D4}">
      <dgm:prSet/>
      <dgm:spPr/>
      <dgm:t>
        <a:bodyPr/>
        <a:lstStyle/>
        <a:p>
          <a:endParaRPr lang="en-GB"/>
        </a:p>
      </dgm:t>
    </dgm:pt>
    <dgm:pt modelId="{978EFC1B-40B6-4DAB-A549-49665233685D}">
      <dgm:prSet phldrT="[Text]"/>
      <dgm:spPr/>
      <dgm:t>
        <a:bodyPr/>
        <a:lstStyle/>
        <a:p>
          <a:r>
            <a:rPr lang="it-CH" dirty="0"/>
            <a:t>Che differenza fa l'uso delle regole di base nel dialogo in classe? </a:t>
          </a:r>
        </a:p>
        <a:p>
          <a:r>
            <a:rPr lang="it-CH" dirty="0"/>
            <a:t>Quanto spesso faccio riferimento alle regole di base nel mio insegnamento? </a:t>
          </a:r>
          <a:endParaRPr lang="en-GB" dirty="0"/>
        </a:p>
      </dgm:t>
    </dgm:pt>
    <dgm:pt modelId="{CEBF41E6-2327-419F-9E6C-58D7BB9D3382}" type="parTrans" cxnId="{DE5EEDC0-CEC3-4BB4-8685-B3AD44EEF4EB}">
      <dgm:prSet/>
      <dgm:spPr/>
      <dgm:t>
        <a:bodyPr/>
        <a:lstStyle/>
        <a:p>
          <a:endParaRPr lang="en-GB"/>
        </a:p>
      </dgm:t>
    </dgm:pt>
    <dgm:pt modelId="{B4C50E85-751F-4CAF-9132-D228A3054AC0}" type="sibTrans" cxnId="{DE5EEDC0-CEC3-4BB4-8685-B3AD44EEF4EB}">
      <dgm:prSet/>
      <dgm:spPr/>
      <dgm:t>
        <a:bodyPr/>
        <a:lstStyle/>
        <a:p>
          <a:endParaRPr lang="en-GB"/>
        </a:p>
      </dgm:t>
    </dgm:pt>
    <dgm:pt modelId="{AC5256A2-DB23-48B6-A2D5-39FAFBD374A9}">
      <dgm:prSet phldrT="[Text]"/>
      <dgm:spPr/>
      <dgm:t>
        <a:bodyPr/>
        <a:lstStyle/>
        <a:p>
          <a:r>
            <a:rPr lang="en-GB" dirty="0"/>
            <a:t>Che </a:t>
          </a:r>
          <a:r>
            <a:rPr lang="en-GB" dirty="0" err="1"/>
            <a:t>i</a:t>
          </a:r>
          <a:r>
            <a:rPr lang="en-GB" dirty="0"/>
            <a:t> </a:t>
          </a:r>
          <a:r>
            <a:rPr lang="en-GB" dirty="0" err="1"/>
            <a:t>gruppi</a:t>
          </a:r>
          <a:r>
            <a:rPr lang="en-GB" dirty="0"/>
            <a:t> </a:t>
          </a:r>
          <a:r>
            <a:rPr lang="en-GB" dirty="0" err="1"/>
            <a:t>discutano</a:t>
          </a:r>
          <a:r>
            <a:rPr lang="en-GB" dirty="0"/>
            <a:t> in </a:t>
          </a:r>
          <a:r>
            <a:rPr lang="en-GB" dirty="0" err="1"/>
            <a:t>maniera</a:t>
          </a:r>
          <a:r>
            <a:rPr lang="en-GB" dirty="0"/>
            <a:t> </a:t>
          </a:r>
          <a:r>
            <a:rPr lang="en-GB" dirty="0" err="1"/>
            <a:t>più</a:t>
          </a:r>
          <a:r>
            <a:rPr lang="en-GB" dirty="0"/>
            <a:t> </a:t>
          </a:r>
          <a:r>
            <a:rPr lang="en-GB" dirty="0" err="1"/>
            <a:t>produttiva</a:t>
          </a:r>
          <a:r>
            <a:rPr lang="en-GB" dirty="0"/>
            <a:t>.</a:t>
          </a:r>
        </a:p>
        <a:p>
          <a:endParaRPr lang="en-GB" dirty="0"/>
        </a:p>
      </dgm:t>
    </dgm:pt>
    <dgm:pt modelId="{4B0E1BE2-48CE-4F58-8399-18A4FD052E68}" type="parTrans" cxnId="{89C1A9D2-88E4-4E2B-A33B-CB9318EDB28E}">
      <dgm:prSet/>
      <dgm:spPr/>
      <dgm:t>
        <a:bodyPr/>
        <a:lstStyle/>
        <a:p>
          <a:endParaRPr lang="en-GB"/>
        </a:p>
      </dgm:t>
    </dgm:pt>
    <dgm:pt modelId="{DB95D935-E4E4-4D6F-9513-5DC1F498D52D}" type="sibTrans" cxnId="{89C1A9D2-88E4-4E2B-A33B-CB9318EDB28E}">
      <dgm:prSet/>
      <dgm:spPr/>
      <dgm:t>
        <a:bodyPr/>
        <a:lstStyle/>
        <a:p>
          <a:endParaRPr lang="en-GB"/>
        </a:p>
      </dgm:t>
    </dgm:pt>
    <dgm:pt modelId="{19F143D1-99C4-4576-9076-AC84DE1E76E8}">
      <dgm:prSet/>
      <dgm:spPr/>
      <dgm:t>
        <a:bodyPr/>
        <a:lstStyle/>
        <a:p>
          <a:r>
            <a:rPr lang="it-CH" dirty="0"/>
            <a:t>Che impatto ha l'approccio del "compagno di conversazione" sul dialogo nella mia classe? </a:t>
          </a:r>
        </a:p>
        <a:p>
          <a:r>
            <a:rPr lang="it-CH" dirty="0"/>
            <a:t>In che misura il dialogo nella mia classe è dominato da poche-i allieve-i? </a:t>
          </a:r>
          <a:endParaRPr lang="en-GB" dirty="0"/>
        </a:p>
      </dgm:t>
    </dgm:pt>
    <dgm:pt modelId="{DE71C02C-2B20-4655-BA26-D1AD790CCC6A}" type="parTrans" cxnId="{F22AFFE2-7A77-4F89-B194-492004EEB81C}">
      <dgm:prSet/>
      <dgm:spPr/>
      <dgm:t>
        <a:bodyPr/>
        <a:lstStyle/>
        <a:p>
          <a:endParaRPr lang="en-GB"/>
        </a:p>
      </dgm:t>
    </dgm:pt>
    <dgm:pt modelId="{42A8F873-6594-44C9-9442-B8842A5D34D0}" type="sibTrans" cxnId="{F22AFFE2-7A77-4F89-B194-492004EEB81C}">
      <dgm:prSet/>
      <dgm:spPr/>
      <dgm:t>
        <a:bodyPr/>
        <a:lstStyle/>
        <a:p>
          <a:endParaRPr lang="en-GB"/>
        </a:p>
      </dgm:t>
    </dgm:pt>
    <dgm:pt modelId="{3C855A7B-2703-4ADA-8FE2-A48A07197946}">
      <dgm:prSet/>
      <dgm:spPr/>
      <dgm:t>
        <a:bodyPr/>
        <a:lstStyle/>
        <a:p>
          <a:r>
            <a:rPr lang="it-CH" dirty="0"/>
            <a:t>Come percepiscono le studentesse e gli studenti la qualità del loro lavoro di gruppo? </a:t>
          </a:r>
        </a:p>
        <a:p>
          <a:r>
            <a:rPr lang="it-CH" dirty="0"/>
            <a:t>Che differenza comporta nel dialogo attribuire ruoli a studentesse e studenti durante il lavoro di gruppo? </a:t>
          </a:r>
          <a:endParaRPr lang="en-GB" dirty="0"/>
        </a:p>
      </dgm:t>
    </dgm:pt>
    <dgm:pt modelId="{54243F6C-705C-4A67-8FD0-DCF9B11057A0}" type="parTrans" cxnId="{51F7C65A-21E8-498D-BF42-0495C129A5E1}">
      <dgm:prSet/>
      <dgm:spPr/>
      <dgm:t>
        <a:bodyPr/>
        <a:lstStyle/>
        <a:p>
          <a:endParaRPr lang="en-GB"/>
        </a:p>
      </dgm:t>
    </dgm:pt>
    <dgm:pt modelId="{FEAE7374-2DEF-4FBC-A49A-480E49CC22F0}" type="sibTrans" cxnId="{51F7C65A-21E8-498D-BF42-0495C129A5E1}">
      <dgm:prSet/>
      <dgm:spPr/>
      <dgm:t>
        <a:bodyPr/>
        <a:lstStyle/>
        <a:p>
          <a:endParaRPr lang="en-GB"/>
        </a:p>
      </dgm:t>
    </dgm:pt>
    <dgm:pt modelId="{913763D1-64EF-48E3-96BD-5173A68A1FE5}" type="pres">
      <dgm:prSet presAssocID="{A44EFC9A-15EE-4926-B9F7-508271318974}" presName="hierChild1" presStyleCnt="0">
        <dgm:presLayoutVars>
          <dgm:chPref val="1"/>
          <dgm:dir/>
          <dgm:animOne val="branch"/>
          <dgm:animLvl val="lvl"/>
          <dgm:resizeHandles/>
        </dgm:presLayoutVars>
      </dgm:prSet>
      <dgm:spPr/>
    </dgm:pt>
    <dgm:pt modelId="{26A00C83-38D1-4B4C-9A43-349F853DB6D4}" type="pres">
      <dgm:prSet presAssocID="{3797F512-9711-4D35-AF6D-F8A7AE7D9444}" presName="hierRoot1" presStyleCnt="0"/>
      <dgm:spPr/>
    </dgm:pt>
    <dgm:pt modelId="{15C82281-459E-46A0-8BE0-6344C79945F5}" type="pres">
      <dgm:prSet presAssocID="{3797F512-9711-4D35-AF6D-F8A7AE7D9444}" presName="composite" presStyleCnt="0"/>
      <dgm:spPr/>
    </dgm:pt>
    <dgm:pt modelId="{083A4B5A-8E70-4987-AAB0-65522270F8FA}" type="pres">
      <dgm:prSet presAssocID="{3797F512-9711-4D35-AF6D-F8A7AE7D9444}" presName="background" presStyleLbl="node0" presStyleIdx="0" presStyleCnt="1"/>
      <dgm:spPr/>
    </dgm:pt>
    <dgm:pt modelId="{5E747C84-64D1-4CFC-B2DA-284E2902F930}" type="pres">
      <dgm:prSet presAssocID="{3797F512-9711-4D35-AF6D-F8A7AE7D9444}" presName="text" presStyleLbl="fgAcc0" presStyleIdx="0" presStyleCnt="1">
        <dgm:presLayoutVars>
          <dgm:chPref val="3"/>
        </dgm:presLayoutVars>
      </dgm:prSet>
      <dgm:spPr/>
    </dgm:pt>
    <dgm:pt modelId="{FD9D56FB-B773-42A6-B641-397D25FAF6FB}" type="pres">
      <dgm:prSet presAssocID="{3797F512-9711-4D35-AF6D-F8A7AE7D9444}" presName="hierChild2" presStyleCnt="0"/>
      <dgm:spPr/>
    </dgm:pt>
    <dgm:pt modelId="{696A1F71-EFE8-4E69-824E-9029AFC16744}" type="pres">
      <dgm:prSet presAssocID="{3BE6EFF3-16EE-49EC-B74C-F0FF3B773791}" presName="Name10" presStyleLbl="parChTrans1D2" presStyleIdx="0" presStyleCnt="3"/>
      <dgm:spPr/>
    </dgm:pt>
    <dgm:pt modelId="{162968DE-8744-4CCD-BEBE-C079D22D9D57}" type="pres">
      <dgm:prSet presAssocID="{0EF9529A-7D1E-49BF-B35E-1D38B21B9721}" presName="hierRoot2" presStyleCnt="0"/>
      <dgm:spPr/>
    </dgm:pt>
    <dgm:pt modelId="{C384E536-14D5-4D5C-9004-024D885B0A40}" type="pres">
      <dgm:prSet presAssocID="{0EF9529A-7D1E-49BF-B35E-1D38B21B9721}" presName="composite2" presStyleCnt="0"/>
      <dgm:spPr/>
    </dgm:pt>
    <dgm:pt modelId="{618E41CB-1EE8-4AF8-9EDF-49658D68382E}" type="pres">
      <dgm:prSet presAssocID="{0EF9529A-7D1E-49BF-B35E-1D38B21B9721}" presName="background2" presStyleLbl="node2" presStyleIdx="0" presStyleCnt="3"/>
      <dgm:spPr>
        <a:solidFill>
          <a:srgbClr val="FF9900"/>
        </a:solidFill>
      </dgm:spPr>
    </dgm:pt>
    <dgm:pt modelId="{DEAF3728-5157-4AAB-AEA7-C4988424C4E7}" type="pres">
      <dgm:prSet presAssocID="{0EF9529A-7D1E-49BF-B35E-1D38B21B9721}" presName="text2" presStyleLbl="fgAcc2" presStyleIdx="0" presStyleCnt="3">
        <dgm:presLayoutVars>
          <dgm:chPref val="3"/>
        </dgm:presLayoutVars>
      </dgm:prSet>
      <dgm:spPr/>
    </dgm:pt>
    <dgm:pt modelId="{1F4641B5-9B9E-44F4-BB31-F4547413174D}" type="pres">
      <dgm:prSet presAssocID="{0EF9529A-7D1E-49BF-B35E-1D38B21B9721}" presName="hierChild3" presStyleCnt="0"/>
      <dgm:spPr/>
    </dgm:pt>
    <dgm:pt modelId="{8EC3C499-609C-48E0-8562-332644E4056B}" type="pres">
      <dgm:prSet presAssocID="{DE71C02C-2B20-4655-BA26-D1AD790CCC6A}" presName="Name17" presStyleLbl="parChTrans1D3" presStyleIdx="0" presStyleCnt="3"/>
      <dgm:spPr/>
    </dgm:pt>
    <dgm:pt modelId="{19FD7523-5E87-4853-8E87-3F69161DC3E3}" type="pres">
      <dgm:prSet presAssocID="{19F143D1-99C4-4576-9076-AC84DE1E76E8}" presName="hierRoot3" presStyleCnt="0"/>
      <dgm:spPr/>
    </dgm:pt>
    <dgm:pt modelId="{6044763F-3DC9-4753-9155-74F959450F5D}" type="pres">
      <dgm:prSet presAssocID="{19F143D1-99C4-4576-9076-AC84DE1E76E8}" presName="composite3" presStyleCnt="0"/>
      <dgm:spPr/>
    </dgm:pt>
    <dgm:pt modelId="{CFA8AB19-50A2-4BDE-BE47-362251146DE1}" type="pres">
      <dgm:prSet presAssocID="{19F143D1-99C4-4576-9076-AC84DE1E76E8}" presName="background3" presStyleLbl="node3" presStyleIdx="0" presStyleCnt="3"/>
      <dgm:spPr>
        <a:solidFill>
          <a:srgbClr val="FF9900"/>
        </a:solidFill>
      </dgm:spPr>
    </dgm:pt>
    <dgm:pt modelId="{AD40BA6B-1408-4A34-A245-8DF5C38FC381}" type="pres">
      <dgm:prSet presAssocID="{19F143D1-99C4-4576-9076-AC84DE1E76E8}" presName="text3" presStyleLbl="fgAcc3" presStyleIdx="0" presStyleCnt="3" custScaleY="237131">
        <dgm:presLayoutVars>
          <dgm:chPref val="3"/>
        </dgm:presLayoutVars>
      </dgm:prSet>
      <dgm:spPr/>
    </dgm:pt>
    <dgm:pt modelId="{8719468E-4628-415D-97B0-4D807113A168}" type="pres">
      <dgm:prSet presAssocID="{19F143D1-99C4-4576-9076-AC84DE1E76E8}" presName="hierChild4" presStyleCnt="0"/>
      <dgm:spPr/>
    </dgm:pt>
    <dgm:pt modelId="{ABAA81A1-E5A6-43FB-9C5E-2881410480F1}" type="pres">
      <dgm:prSet presAssocID="{4B0E1BE2-48CE-4F58-8399-18A4FD052E68}" presName="Name10" presStyleLbl="parChTrans1D2" presStyleIdx="1" presStyleCnt="3"/>
      <dgm:spPr/>
    </dgm:pt>
    <dgm:pt modelId="{1B7C7A8E-5B08-44F0-ACE2-D072259A0D57}" type="pres">
      <dgm:prSet presAssocID="{AC5256A2-DB23-48B6-A2D5-39FAFBD374A9}" presName="hierRoot2" presStyleCnt="0"/>
      <dgm:spPr/>
    </dgm:pt>
    <dgm:pt modelId="{B85F5D9C-B2E3-4336-87F4-905C2819F3CB}" type="pres">
      <dgm:prSet presAssocID="{AC5256A2-DB23-48B6-A2D5-39FAFBD374A9}" presName="composite2" presStyleCnt="0"/>
      <dgm:spPr/>
    </dgm:pt>
    <dgm:pt modelId="{2F44E952-0E5F-4274-9971-F44565490D60}" type="pres">
      <dgm:prSet presAssocID="{AC5256A2-DB23-48B6-A2D5-39FAFBD374A9}" presName="background2" presStyleLbl="node2" presStyleIdx="1" presStyleCnt="3"/>
      <dgm:spPr>
        <a:solidFill>
          <a:srgbClr val="FFFF00"/>
        </a:solidFill>
      </dgm:spPr>
    </dgm:pt>
    <dgm:pt modelId="{2C11C53A-B5AF-418B-9E37-E825B6E36F16}" type="pres">
      <dgm:prSet presAssocID="{AC5256A2-DB23-48B6-A2D5-39FAFBD374A9}" presName="text2" presStyleLbl="fgAcc2" presStyleIdx="1" presStyleCnt="3">
        <dgm:presLayoutVars>
          <dgm:chPref val="3"/>
        </dgm:presLayoutVars>
      </dgm:prSet>
      <dgm:spPr/>
    </dgm:pt>
    <dgm:pt modelId="{37635459-51F7-4364-ACC7-3390BB1567BE}" type="pres">
      <dgm:prSet presAssocID="{AC5256A2-DB23-48B6-A2D5-39FAFBD374A9}" presName="hierChild3" presStyleCnt="0"/>
      <dgm:spPr/>
    </dgm:pt>
    <dgm:pt modelId="{D0949CDC-DF44-43E4-A5BF-01FC7AF4EFEF}" type="pres">
      <dgm:prSet presAssocID="{54243F6C-705C-4A67-8FD0-DCF9B11057A0}" presName="Name17" presStyleLbl="parChTrans1D3" presStyleIdx="1" presStyleCnt="3"/>
      <dgm:spPr/>
    </dgm:pt>
    <dgm:pt modelId="{AD467BD1-1C32-483D-8132-7678224C601B}" type="pres">
      <dgm:prSet presAssocID="{3C855A7B-2703-4ADA-8FE2-A48A07197946}" presName="hierRoot3" presStyleCnt="0"/>
      <dgm:spPr/>
    </dgm:pt>
    <dgm:pt modelId="{EDCAA794-AC6E-48B5-963B-DE7B32251429}" type="pres">
      <dgm:prSet presAssocID="{3C855A7B-2703-4ADA-8FE2-A48A07197946}" presName="composite3" presStyleCnt="0"/>
      <dgm:spPr/>
    </dgm:pt>
    <dgm:pt modelId="{52E337CD-D41A-4D4B-A14F-982221B9FF2E}" type="pres">
      <dgm:prSet presAssocID="{3C855A7B-2703-4ADA-8FE2-A48A07197946}" presName="background3" presStyleLbl="node3" presStyleIdx="1" presStyleCnt="3"/>
      <dgm:spPr>
        <a:solidFill>
          <a:srgbClr val="FFFF00"/>
        </a:solidFill>
      </dgm:spPr>
    </dgm:pt>
    <dgm:pt modelId="{D618D61F-BDA9-4768-9CD2-620E0DC97166}" type="pres">
      <dgm:prSet presAssocID="{3C855A7B-2703-4ADA-8FE2-A48A07197946}" presName="text3" presStyleLbl="fgAcc3" presStyleIdx="1" presStyleCnt="3" custScaleY="240766">
        <dgm:presLayoutVars>
          <dgm:chPref val="3"/>
        </dgm:presLayoutVars>
      </dgm:prSet>
      <dgm:spPr/>
    </dgm:pt>
    <dgm:pt modelId="{48A4CC6D-C2CD-4E95-87EF-54BC47D9C1C6}" type="pres">
      <dgm:prSet presAssocID="{3C855A7B-2703-4ADA-8FE2-A48A07197946}" presName="hierChild4" presStyleCnt="0"/>
      <dgm:spPr/>
    </dgm:pt>
    <dgm:pt modelId="{B9F06BBE-66AA-4F14-8E92-80E68DE4AF7C}" type="pres">
      <dgm:prSet presAssocID="{6ECA2432-018C-4C89-8553-6FC214D1A4B2}" presName="Name10" presStyleLbl="parChTrans1D2" presStyleIdx="2" presStyleCnt="3"/>
      <dgm:spPr/>
    </dgm:pt>
    <dgm:pt modelId="{DD1028FD-72FA-40B1-A183-F85643E40297}" type="pres">
      <dgm:prSet presAssocID="{4EA3A2B7-A9F3-419B-8AF1-5EA9EA41713A}" presName="hierRoot2" presStyleCnt="0"/>
      <dgm:spPr/>
    </dgm:pt>
    <dgm:pt modelId="{4E3FE2F2-5E5E-44B3-9387-7A45C632FB0B}" type="pres">
      <dgm:prSet presAssocID="{4EA3A2B7-A9F3-419B-8AF1-5EA9EA41713A}" presName="composite2" presStyleCnt="0"/>
      <dgm:spPr/>
    </dgm:pt>
    <dgm:pt modelId="{77624390-64B5-453B-8F52-A2A90D139190}" type="pres">
      <dgm:prSet presAssocID="{4EA3A2B7-A9F3-419B-8AF1-5EA9EA41713A}" presName="background2" presStyleLbl="node2" presStyleIdx="2" presStyleCnt="3"/>
      <dgm:spPr>
        <a:solidFill>
          <a:srgbClr val="92D050"/>
        </a:solidFill>
      </dgm:spPr>
    </dgm:pt>
    <dgm:pt modelId="{9662EAAA-5A7E-4DF3-8EE3-E5C029B6C2BF}" type="pres">
      <dgm:prSet presAssocID="{4EA3A2B7-A9F3-419B-8AF1-5EA9EA41713A}" presName="text2" presStyleLbl="fgAcc2" presStyleIdx="2" presStyleCnt="3">
        <dgm:presLayoutVars>
          <dgm:chPref val="3"/>
        </dgm:presLayoutVars>
      </dgm:prSet>
      <dgm:spPr/>
    </dgm:pt>
    <dgm:pt modelId="{FE984552-F2EF-4A56-924F-20CCAB8A9DB7}" type="pres">
      <dgm:prSet presAssocID="{4EA3A2B7-A9F3-419B-8AF1-5EA9EA41713A}" presName="hierChild3" presStyleCnt="0"/>
      <dgm:spPr/>
    </dgm:pt>
    <dgm:pt modelId="{6BB2E7BE-D8CF-4346-A7E4-40CCD6D2061D}" type="pres">
      <dgm:prSet presAssocID="{CEBF41E6-2327-419F-9E6C-58D7BB9D3382}" presName="Name17" presStyleLbl="parChTrans1D3" presStyleIdx="2" presStyleCnt="3"/>
      <dgm:spPr/>
    </dgm:pt>
    <dgm:pt modelId="{E6FE9381-858D-4396-9D58-70B0802FE3F6}" type="pres">
      <dgm:prSet presAssocID="{978EFC1B-40B6-4DAB-A549-49665233685D}" presName="hierRoot3" presStyleCnt="0"/>
      <dgm:spPr/>
    </dgm:pt>
    <dgm:pt modelId="{DBB7F237-7F58-4EFC-A01E-07AAB3EE5A82}" type="pres">
      <dgm:prSet presAssocID="{978EFC1B-40B6-4DAB-A549-49665233685D}" presName="composite3" presStyleCnt="0"/>
      <dgm:spPr/>
    </dgm:pt>
    <dgm:pt modelId="{E0B984A2-B043-4524-AC4F-AD173336CED7}" type="pres">
      <dgm:prSet presAssocID="{978EFC1B-40B6-4DAB-A549-49665233685D}" presName="background3" presStyleLbl="node3" presStyleIdx="2" presStyleCnt="3"/>
      <dgm:spPr>
        <a:solidFill>
          <a:srgbClr val="92D050"/>
        </a:solidFill>
      </dgm:spPr>
    </dgm:pt>
    <dgm:pt modelId="{08DC7F29-E10E-418F-8C67-67E1CAE6C8A0}" type="pres">
      <dgm:prSet presAssocID="{978EFC1B-40B6-4DAB-A549-49665233685D}" presName="text3" presStyleLbl="fgAcc3" presStyleIdx="2" presStyleCnt="3" custScaleY="253012">
        <dgm:presLayoutVars>
          <dgm:chPref val="3"/>
        </dgm:presLayoutVars>
      </dgm:prSet>
      <dgm:spPr/>
    </dgm:pt>
    <dgm:pt modelId="{516952A9-65F3-4E0D-9E89-E23031DCA02B}" type="pres">
      <dgm:prSet presAssocID="{978EFC1B-40B6-4DAB-A549-49665233685D}" presName="hierChild4" presStyleCnt="0"/>
      <dgm:spPr/>
    </dgm:pt>
  </dgm:ptLst>
  <dgm:cxnLst>
    <dgm:cxn modelId="{90C4040B-9958-4B44-B9BB-1FB94D8A5609}" type="presOf" srcId="{0EF9529A-7D1E-49BF-B35E-1D38B21B9721}" destId="{DEAF3728-5157-4AAB-AEA7-C4988424C4E7}" srcOrd="0" destOrd="0" presId="urn:microsoft.com/office/officeart/2005/8/layout/hierarchy1"/>
    <dgm:cxn modelId="{11D79034-6B72-40C3-BDC0-0EC070FE9491}" type="presOf" srcId="{4B0E1BE2-48CE-4F58-8399-18A4FD052E68}" destId="{ABAA81A1-E5A6-43FB-9C5E-2881410480F1}" srcOrd="0" destOrd="0" presId="urn:microsoft.com/office/officeart/2005/8/layout/hierarchy1"/>
    <dgm:cxn modelId="{51F7C65A-21E8-498D-BF42-0495C129A5E1}" srcId="{AC5256A2-DB23-48B6-A2D5-39FAFBD374A9}" destId="{3C855A7B-2703-4ADA-8FE2-A48A07197946}" srcOrd="0" destOrd="0" parTransId="{54243F6C-705C-4A67-8FD0-DCF9B11057A0}" sibTransId="{FEAE7374-2DEF-4FBC-A49A-480E49CC22F0}"/>
    <dgm:cxn modelId="{D8335E62-F6FF-4F8B-BC23-E2877F93C631}" type="presOf" srcId="{978EFC1B-40B6-4DAB-A549-49665233685D}" destId="{08DC7F29-E10E-418F-8C67-67E1CAE6C8A0}" srcOrd="0" destOrd="0" presId="urn:microsoft.com/office/officeart/2005/8/layout/hierarchy1"/>
    <dgm:cxn modelId="{F1F28F64-0C1A-457F-894A-A3F1245865E8}" type="presOf" srcId="{4EA3A2B7-A9F3-419B-8AF1-5EA9EA41713A}" destId="{9662EAAA-5A7E-4DF3-8EE3-E5C029B6C2BF}" srcOrd="0" destOrd="0" presId="urn:microsoft.com/office/officeart/2005/8/layout/hierarchy1"/>
    <dgm:cxn modelId="{C0214D67-4720-4412-A54D-25F8A6CCF6D4}" srcId="{3797F512-9711-4D35-AF6D-F8A7AE7D9444}" destId="{4EA3A2B7-A9F3-419B-8AF1-5EA9EA41713A}" srcOrd="2" destOrd="0" parTransId="{6ECA2432-018C-4C89-8553-6FC214D1A4B2}" sibTransId="{FB78A00E-9CF9-42F6-BEEC-57DB0FE8CB68}"/>
    <dgm:cxn modelId="{E1A5426B-AF5A-49F9-ACE7-C79F1F7FEBF0}" type="presOf" srcId="{DE71C02C-2B20-4655-BA26-D1AD790CCC6A}" destId="{8EC3C499-609C-48E0-8562-332644E4056B}" srcOrd="0" destOrd="0" presId="urn:microsoft.com/office/officeart/2005/8/layout/hierarchy1"/>
    <dgm:cxn modelId="{4045A86C-5B8C-4D6D-8DD7-608D9209CB6F}" type="presOf" srcId="{19F143D1-99C4-4576-9076-AC84DE1E76E8}" destId="{AD40BA6B-1408-4A34-A245-8DF5C38FC381}" srcOrd="0" destOrd="0" presId="urn:microsoft.com/office/officeart/2005/8/layout/hierarchy1"/>
    <dgm:cxn modelId="{C240DF6C-E158-44B9-B13F-3F3D0A5DD775}" type="presOf" srcId="{54243F6C-705C-4A67-8FD0-DCF9B11057A0}" destId="{D0949CDC-DF44-43E4-A5BF-01FC7AF4EFEF}" srcOrd="0" destOrd="0" presId="urn:microsoft.com/office/officeart/2005/8/layout/hierarchy1"/>
    <dgm:cxn modelId="{BD4D1B73-D1E5-4235-92F8-76456492B72C}" type="presOf" srcId="{3797F512-9711-4D35-AF6D-F8A7AE7D9444}" destId="{5E747C84-64D1-4CFC-B2DA-284E2902F930}" srcOrd="0" destOrd="0" presId="urn:microsoft.com/office/officeart/2005/8/layout/hierarchy1"/>
    <dgm:cxn modelId="{C3A68D73-2EF5-4B65-B14E-A9A28DF6064E}" srcId="{3797F512-9711-4D35-AF6D-F8A7AE7D9444}" destId="{0EF9529A-7D1E-49BF-B35E-1D38B21B9721}" srcOrd="0" destOrd="0" parTransId="{3BE6EFF3-16EE-49EC-B74C-F0FF3B773791}" sibTransId="{ADC53E0E-250A-4CE0-BA1D-5407F65AD4D3}"/>
    <dgm:cxn modelId="{332BF793-34DD-4B39-968E-ADAA74BB4084}" srcId="{A44EFC9A-15EE-4926-B9F7-508271318974}" destId="{3797F512-9711-4D35-AF6D-F8A7AE7D9444}" srcOrd="0" destOrd="0" parTransId="{8EEC9DF2-698D-402A-8219-D5755A078EB4}" sibTransId="{61E80654-A1FC-43FC-BBA7-F913D5B2E4CE}"/>
    <dgm:cxn modelId="{D5F76EA4-8986-475E-A7C3-5A1EAE26C7F5}" type="presOf" srcId="{6ECA2432-018C-4C89-8553-6FC214D1A4B2}" destId="{B9F06BBE-66AA-4F14-8E92-80E68DE4AF7C}" srcOrd="0" destOrd="0" presId="urn:microsoft.com/office/officeart/2005/8/layout/hierarchy1"/>
    <dgm:cxn modelId="{DE5EEDC0-CEC3-4BB4-8685-B3AD44EEF4EB}" srcId="{4EA3A2B7-A9F3-419B-8AF1-5EA9EA41713A}" destId="{978EFC1B-40B6-4DAB-A549-49665233685D}" srcOrd="0" destOrd="0" parTransId="{CEBF41E6-2327-419F-9E6C-58D7BB9D3382}" sibTransId="{B4C50E85-751F-4CAF-9132-D228A3054AC0}"/>
    <dgm:cxn modelId="{92DAEDC4-5285-4E8D-AF21-45C7E7493F98}" type="presOf" srcId="{A44EFC9A-15EE-4926-B9F7-508271318974}" destId="{913763D1-64EF-48E3-96BD-5173A68A1FE5}" srcOrd="0" destOrd="0" presId="urn:microsoft.com/office/officeart/2005/8/layout/hierarchy1"/>
    <dgm:cxn modelId="{89C1A9D2-88E4-4E2B-A33B-CB9318EDB28E}" srcId="{3797F512-9711-4D35-AF6D-F8A7AE7D9444}" destId="{AC5256A2-DB23-48B6-A2D5-39FAFBD374A9}" srcOrd="1" destOrd="0" parTransId="{4B0E1BE2-48CE-4F58-8399-18A4FD052E68}" sibTransId="{DB95D935-E4E4-4D6F-9513-5DC1F498D52D}"/>
    <dgm:cxn modelId="{1267C4D7-1B54-48E7-9EE5-A3D288A6D916}" type="presOf" srcId="{CEBF41E6-2327-419F-9E6C-58D7BB9D3382}" destId="{6BB2E7BE-D8CF-4346-A7E4-40CCD6D2061D}" srcOrd="0" destOrd="0" presId="urn:microsoft.com/office/officeart/2005/8/layout/hierarchy1"/>
    <dgm:cxn modelId="{5FC846DC-EB77-4B50-9577-D3F884CABF67}" type="presOf" srcId="{AC5256A2-DB23-48B6-A2D5-39FAFBD374A9}" destId="{2C11C53A-B5AF-418B-9E37-E825B6E36F16}" srcOrd="0" destOrd="0" presId="urn:microsoft.com/office/officeart/2005/8/layout/hierarchy1"/>
    <dgm:cxn modelId="{F22AFFE2-7A77-4F89-B194-492004EEB81C}" srcId="{0EF9529A-7D1E-49BF-B35E-1D38B21B9721}" destId="{19F143D1-99C4-4576-9076-AC84DE1E76E8}" srcOrd="0" destOrd="0" parTransId="{DE71C02C-2B20-4655-BA26-D1AD790CCC6A}" sibTransId="{42A8F873-6594-44C9-9442-B8842A5D34D0}"/>
    <dgm:cxn modelId="{D62426FE-3D91-4539-84EE-C94B8CED5DEA}" type="presOf" srcId="{3BE6EFF3-16EE-49EC-B74C-F0FF3B773791}" destId="{696A1F71-EFE8-4E69-824E-9029AFC16744}" srcOrd="0" destOrd="0" presId="urn:microsoft.com/office/officeart/2005/8/layout/hierarchy1"/>
    <dgm:cxn modelId="{526BF9FE-A0CA-492F-AA28-62E311CE2063}" type="presOf" srcId="{3C855A7B-2703-4ADA-8FE2-A48A07197946}" destId="{D618D61F-BDA9-4768-9CD2-620E0DC97166}" srcOrd="0" destOrd="0" presId="urn:microsoft.com/office/officeart/2005/8/layout/hierarchy1"/>
    <dgm:cxn modelId="{028D2956-19ED-450E-8CE2-4BBD7E64AE88}" type="presParOf" srcId="{913763D1-64EF-48E3-96BD-5173A68A1FE5}" destId="{26A00C83-38D1-4B4C-9A43-349F853DB6D4}" srcOrd="0" destOrd="0" presId="urn:microsoft.com/office/officeart/2005/8/layout/hierarchy1"/>
    <dgm:cxn modelId="{BEA805A2-5CBC-4B04-9C12-614C450684C0}" type="presParOf" srcId="{26A00C83-38D1-4B4C-9A43-349F853DB6D4}" destId="{15C82281-459E-46A0-8BE0-6344C79945F5}" srcOrd="0" destOrd="0" presId="urn:microsoft.com/office/officeart/2005/8/layout/hierarchy1"/>
    <dgm:cxn modelId="{DFF53D40-8B79-4ED6-9DCA-A054DD6C04A9}" type="presParOf" srcId="{15C82281-459E-46A0-8BE0-6344C79945F5}" destId="{083A4B5A-8E70-4987-AAB0-65522270F8FA}" srcOrd="0" destOrd="0" presId="urn:microsoft.com/office/officeart/2005/8/layout/hierarchy1"/>
    <dgm:cxn modelId="{70044B40-344E-4CC3-BC69-1F1689E886F3}" type="presParOf" srcId="{15C82281-459E-46A0-8BE0-6344C79945F5}" destId="{5E747C84-64D1-4CFC-B2DA-284E2902F930}" srcOrd="1" destOrd="0" presId="urn:microsoft.com/office/officeart/2005/8/layout/hierarchy1"/>
    <dgm:cxn modelId="{909B4381-B19C-4434-A1B0-3DAFBD1483BE}" type="presParOf" srcId="{26A00C83-38D1-4B4C-9A43-349F853DB6D4}" destId="{FD9D56FB-B773-42A6-B641-397D25FAF6FB}" srcOrd="1" destOrd="0" presId="urn:microsoft.com/office/officeart/2005/8/layout/hierarchy1"/>
    <dgm:cxn modelId="{869AE0C0-10BA-4A6E-93A4-E4219D0AF3C4}" type="presParOf" srcId="{FD9D56FB-B773-42A6-B641-397D25FAF6FB}" destId="{696A1F71-EFE8-4E69-824E-9029AFC16744}" srcOrd="0" destOrd="0" presId="urn:microsoft.com/office/officeart/2005/8/layout/hierarchy1"/>
    <dgm:cxn modelId="{75ECC6F0-1EE2-4FE0-8013-CEF5991ECEB0}" type="presParOf" srcId="{FD9D56FB-B773-42A6-B641-397D25FAF6FB}" destId="{162968DE-8744-4CCD-BEBE-C079D22D9D57}" srcOrd="1" destOrd="0" presId="urn:microsoft.com/office/officeart/2005/8/layout/hierarchy1"/>
    <dgm:cxn modelId="{2A13CB80-3EBE-45E6-8050-791634073911}" type="presParOf" srcId="{162968DE-8744-4CCD-BEBE-C079D22D9D57}" destId="{C384E536-14D5-4D5C-9004-024D885B0A40}" srcOrd="0" destOrd="0" presId="urn:microsoft.com/office/officeart/2005/8/layout/hierarchy1"/>
    <dgm:cxn modelId="{A451F6DF-BF62-4D4E-8A3E-ACAAD7A09642}" type="presParOf" srcId="{C384E536-14D5-4D5C-9004-024D885B0A40}" destId="{618E41CB-1EE8-4AF8-9EDF-49658D68382E}" srcOrd="0" destOrd="0" presId="urn:microsoft.com/office/officeart/2005/8/layout/hierarchy1"/>
    <dgm:cxn modelId="{4C9A2147-F3E8-4427-BC52-C8EEEF54E082}" type="presParOf" srcId="{C384E536-14D5-4D5C-9004-024D885B0A40}" destId="{DEAF3728-5157-4AAB-AEA7-C4988424C4E7}" srcOrd="1" destOrd="0" presId="urn:microsoft.com/office/officeart/2005/8/layout/hierarchy1"/>
    <dgm:cxn modelId="{37BB2959-A518-486A-B203-25E132AF2917}" type="presParOf" srcId="{162968DE-8744-4CCD-BEBE-C079D22D9D57}" destId="{1F4641B5-9B9E-44F4-BB31-F4547413174D}" srcOrd="1" destOrd="0" presId="urn:microsoft.com/office/officeart/2005/8/layout/hierarchy1"/>
    <dgm:cxn modelId="{01E3BC4C-7F27-4B7F-BCDE-9349A9AA1385}" type="presParOf" srcId="{1F4641B5-9B9E-44F4-BB31-F4547413174D}" destId="{8EC3C499-609C-48E0-8562-332644E4056B}" srcOrd="0" destOrd="0" presId="urn:microsoft.com/office/officeart/2005/8/layout/hierarchy1"/>
    <dgm:cxn modelId="{9AF0949E-9AB8-4C2E-BAE5-DF77A908968A}" type="presParOf" srcId="{1F4641B5-9B9E-44F4-BB31-F4547413174D}" destId="{19FD7523-5E87-4853-8E87-3F69161DC3E3}" srcOrd="1" destOrd="0" presId="urn:microsoft.com/office/officeart/2005/8/layout/hierarchy1"/>
    <dgm:cxn modelId="{2FE4DF66-9E87-452E-9802-E3C7E47D6248}" type="presParOf" srcId="{19FD7523-5E87-4853-8E87-3F69161DC3E3}" destId="{6044763F-3DC9-4753-9155-74F959450F5D}" srcOrd="0" destOrd="0" presId="urn:microsoft.com/office/officeart/2005/8/layout/hierarchy1"/>
    <dgm:cxn modelId="{D3667E54-E70B-4514-B910-D4C6BD8F3380}" type="presParOf" srcId="{6044763F-3DC9-4753-9155-74F959450F5D}" destId="{CFA8AB19-50A2-4BDE-BE47-362251146DE1}" srcOrd="0" destOrd="0" presId="urn:microsoft.com/office/officeart/2005/8/layout/hierarchy1"/>
    <dgm:cxn modelId="{229BA433-ACBF-484B-B7A7-72223891E627}" type="presParOf" srcId="{6044763F-3DC9-4753-9155-74F959450F5D}" destId="{AD40BA6B-1408-4A34-A245-8DF5C38FC381}" srcOrd="1" destOrd="0" presId="urn:microsoft.com/office/officeart/2005/8/layout/hierarchy1"/>
    <dgm:cxn modelId="{91163C98-A5AD-499E-AACA-7B464CEED2CC}" type="presParOf" srcId="{19FD7523-5E87-4853-8E87-3F69161DC3E3}" destId="{8719468E-4628-415D-97B0-4D807113A168}" srcOrd="1" destOrd="0" presId="urn:microsoft.com/office/officeart/2005/8/layout/hierarchy1"/>
    <dgm:cxn modelId="{AF8D55CD-F74A-439F-A600-60E58AB0256C}" type="presParOf" srcId="{FD9D56FB-B773-42A6-B641-397D25FAF6FB}" destId="{ABAA81A1-E5A6-43FB-9C5E-2881410480F1}" srcOrd="2" destOrd="0" presId="urn:microsoft.com/office/officeart/2005/8/layout/hierarchy1"/>
    <dgm:cxn modelId="{32E17C04-8BB8-4329-9339-A5FE75586FBB}" type="presParOf" srcId="{FD9D56FB-B773-42A6-B641-397D25FAF6FB}" destId="{1B7C7A8E-5B08-44F0-ACE2-D072259A0D57}" srcOrd="3" destOrd="0" presId="urn:microsoft.com/office/officeart/2005/8/layout/hierarchy1"/>
    <dgm:cxn modelId="{A24E6FAC-E2B6-4D65-AB3A-4B506A1F8884}" type="presParOf" srcId="{1B7C7A8E-5B08-44F0-ACE2-D072259A0D57}" destId="{B85F5D9C-B2E3-4336-87F4-905C2819F3CB}" srcOrd="0" destOrd="0" presId="urn:microsoft.com/office/officeart/2005/8/layout/hierarchy1"/>
    <dgm:cxn modelId="{48BA4F28-C5A2-48F6-B9D9-75BD8680198D}" type="presParOf" srcId="{B85F5D9C-B2E3-4336-87F4-905C2819F3CB}" destId="{2F44E952-0E5F-4274-9971-F44565490D60}" srcOrd="0" destOrd="0" presId="urn:microsoft.com/office/officeart/2005/8/layout/hierarchy1"/>
    <dgm:cxn modelId="{BE9EE5DE-4DE8-48D4-8508-3FD97D1569E6}" type="presParOf" srcId="{B85F5D9C-B2E3-4336-87F4-905C2819F3CB}" destId="{2C11C53A-B5AF-418B-9E37-E825B6E36F16}" srcOrd="1" destOrd="0" presId="urn:microsoft.com/office/officeart/2005/8/layout/hierarchy1"/>
    <dgm:cxn modelId="{32E2BE17-4A12-4797-89BE-FFF354C3B89C}" type="presParOf" srcId="{1B7C7A8E-5B08-44F0-ACE2-D072259A0D57}" destId="{37635459-51F7-4364-ACC7-3390BB1567BE}" srcOrd="1" destOrd="0" presId="urn:microsoft.com/office/officeart/2005/8/layout/hierarchy1"/>
    <dgm:cxn modelId="{6500A014-95F7-4FB5-8698-C1D16F14E717}" type="presParOf" srcId="{37635459-51F7-4364-ACC7-3390BB1567BE}" destId="{D0949CDC-DF44-43E4-A5BF-01FC7AF4EFEF}" srcOrd="0" destOrd="0" presId="urn:microsoft.com/office/officeart/2005/8/layout/hierarchy1"/>
    <dgm:cxn modelId="{1A061C79-7AC7-4052-BE46-931E84C1D565}" type="presParOf" srcId="{37635459-51F7-4364-ACC7-3390BB1567BE}" destId="{AD467BD1-1C32-483D-8132-7678224C601B}" srcOrd="1" destOrd="0" presId="urn:microsoft.com/office/officeart/2005/8/layout/hierarchy1"/>
    <dgm:cxn modelId="{78CD9935-F67C-43C3-8FDC-9D2FEF607493}" type="presParOf" srcId="{AD467BD1-1C32-483D-8132-7678224C601B}" destId="{EDCAA794-AC6E-48B5-963B-DE7B32251429}" srcOrd="0" destOrd="0" presId="urn:microsoft.com/office/officeart/2005/8/layout/hierarchy1"/>
    <dgm:cxn modelId="{6459149A-F28E-40A8-895F-3A95C23A77AC}" type="presParOf" srcId="{EDCAA794-AC6E-48B5-963B-DE7B32251429}" destId="{52E337CD-D41A-4D4B-A14F-982221B9FF2E}" srcOrd="0" destOrd="0" presId="urn:microsoft.com/office/officeart/2005/8/layout/hierarchy1"/>
    <dgm:cxn modelId="{50D683CA-79BF-4B54-88AF-EF0ECBC60C16}" type="presParOf" srcId="{EDCAA794-AC6E-48B5-963B-DE7B32251429}" destId="{D618D61F-BDA9-4768-9CD2-620E0DC97166}" srcOrd="1" destOrd="0" presId="urn:microsoft.com/office/officeart/2005/8/layout/hierarchy1"/>
    <dgm:cxn modelId="{DEAC3F92-FA22-4204-8E7B-A0D18288AE90}" type="presParOf" srcId="{AD467BD1-1C32-483D-8132-7678224C601B}" destId="{48A4CC6D-C2CD-4E95-87EF-54BC47D9C1C6}" srcOrd="1" destOrd="0" presId="urn:microsoft.com/office/officeart/2005/8/layout/hierarchy1"/>
    <dgm:cxn modelId="{19A59A5F-8155-462F-9E7F-010A170E78BB}" type="presParOf" srcId="{FD9D56FB-B773-42A6-B641-397D25FAF6FB}" destId="{B9F06BBE-66AA-4F14-8E92-80E68DE4AF7C}" srcOrd="4" destOrd="0" presId="urn:microsoft.com/office/officeart/2005/8/layout/hierarchy1"/>
    <dgm:cxn modelId="{54EDF72D-6283-4E7D-9045-9A2D47E23C35}" type="presParOf" srcId="{FD9D56FB-B773-42A6-B641-397D25FAF6FB}" destId="{DD1028FD-72FA-40B1-A183-F85643E40297}" srcOrd="5" destOrd="0" presId="urn:microsoft.com/office/officeart/2005/8/layout/hierarchy1"/>
    <dgm:cxn modelId="{0D059FFC-F0FC-4093-B065-9B281739CEB7}" type="presParOf" srcId="{DD1028FD-72FA-40B1-A183-F85643E40297}" destId="{4E3FE2F2-5E5E-44B3-9387-7A45C632FB0B}" srcOrd="0" destOrd="0" presId="urn:microsoft.com/office/officeart/2005/8/layout/hierarchy1"/>
    <dgm:cxn modelId="{8200E781-CFCD-4EF0-B42E-05724A56B9BC}" type="presParOf" srcId="{4E3FE2F2-5E5E-44B3-9387-7A45C632FB0B}" destId="{77624390-64B5-453B-8F52-A2A90D139190}" srcOrd="0" destOrd="0" presId="urn:microsoft.com/office/officeart/2005/8/layout/hierarchy1"/>
    <dgm:cxn modelId="{BAEACB33-C842-46AD-B783-9E5783A896E1}" type="presParOf" srcId="{4E3FE2F2-5E5E-44B3-9387-7A45C632FB0B}" destId="{9662EAAA-5A7E-4DF3-8EE3-E5C029B6C2BF}" srcOrd="1" destOrd="0" presId="urn:microsoft.com/office/officeart/2005/8/layout/hierarchy1"/>
    <dgm:cxn modelId="{856E0DDA-F629-4421-8677-726350383FBE}" type="presParOf" srcId="{DD1028FD-72FA-40B1-A183-F85643E40297}" destId="{FE984552-F2EF-4A56-924F-20CCAB8A9DB7}" srcOrd="1" destOrd="0" presId="urn:microsoft.com/office/officeart/2005/8/layout/hierarchy1"/>
    <dgm:cxn modelId="{C31E5D28-7C6F-44E5-B691-68F1D157B76D}" type="presParOf" srcId="{FE984552-F2EF-4A56-924F-20CCAB8A9DB7}" destId="{6BB2E7BE-D8CF-4346-A7E4-40CCD6D2061D}" srcOrd="0" destOrd="0" presId="urn:microsoft.com/office/officeart/2005/8/layout/hierarchy1"/>
    <dgm:cxn modelId="{FA5CEC04-DBF1-4414-8580-450494652B63}" type="presParOf" srcId="{FE984552-F2EF-4A56-924F-20CCAB8A9DB7}" destId="{E6FE9381-858D-4396-9D58-70B0802FE3F6}" srcOrd="1" destOrd="0" presId="urn:microsoft.com/office/officeart/2005/8/layout/hierarchy1"/>
    <dgm:cxn modelId="{D737A87F-C189-46DE-870F-AC2D8B2A7E3C}" type="presParOf" srcId="{E6FE9381-858D-4396-9D58-70B0802FE3F6}" destId="{DBB7F237-7F58-4EFC-A01E-07AAB3EE5A82}" srcOrd="0" destOrd="0" presId="urn:microsoft.com/office/officeart/2005/8/layout/hierarchy1"/>
    <dgm:cxn modelId="{23059F38-52EE-4D4D-8069-F1A8775785E6}" type="presParOf" srcId="{DBB7F237-7F58-4EFC-A01E-07AAB3EE5A82}" destId="{E0B984A2-B043-4524-AC4F-AD173336CED7}" srcOrd="0" destOrd="0" presId="urn:microsoft.com/office/officeart/2005/8/layout/hierarchy1"/>
    <dgm:cxn modelId="{1F31472A-44FA-4F6A-919A-F832C385B7AB}" type="presParOf" srcId="{DBB7F237-7F58-4EFC-A01E-07AAB3EE5A82}" destId="{08DC7F29-E10E-418F-8C67-67E1CAE6C8A0}" srcOrd="1" destOrd="0" presId="urn:microsoft.com/office/officeart/2005/8/layout/hierarchy1"/>
    <dgm:cxn modelId="{85FD4C3D-00E1-437A-BE51-C484EBED75B7}" type="presParOf" srcId="{E6FE9381-858D-4396-9D58-70B0802FE3F6}" destId="{516952A9-65F3-4E0D-9E89-E23031DCA02B}" srcOrd="1" destOrd="0" presId="urn:microsoft.com/office/officeart/2005/8/layout/hierarchy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67614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3978275" y="982949"/>
          <a:ext cx="2828924" cy="448770"/>
        </a:xfrm>
        <a:custGeom>
          <a:avLst/>
          <a:gdLst/>
          <a:ahLst/>
          <a:cxnLst/>
          <a:rect l="0" t="0" r="0" b="0"/>
          <a:pathLst>
            <a:path>
              <a:moveTo>
                <a:pt x="0" y="0"/>
              </a:moveTo>
              <a:lnTo>
                <a:pt x="0" y="305823"/>
              </a:lnTo>
              <a:lnTo>
                <a:pt x="2828924" y="305823"/>
              </a:lnTo>
              <a:lnTo>
                <a:pt x="2828924"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487552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8275" y="982949"/>
          <a:ext cx="942974" cy="448770"/>
        </a:xfrm>
        <a:custGeom>
          <a:avLst/>
          <a:gdLst/>
          <a:ahLst/>
          <a:cxnLst/>
          <a:rect l="0" t="0" r="0" b="0"/>
          <a:pathLst>
            <a:path>
              <a:moveTo>
                <a:pt x="0" y="0"/>
              </a:moveTo>
              <a:lnTo>
                <a:pt x="0" y="305823"/>
              </a:lnTo>
              <a:lnTo>
                <a:pt x="942974" y="305823"/>
              </a:lnTo>
              <a:lnTo>
                <a:pt x="942974"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2989579"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035299" y="982949"/>
          <a:ext cx="942975" cy="448770"/>
        </a:xfrm>
        <a:custGeom>
          <a:avLst/>
          <a:gdLst/>
          <a:ahLst/>
          <a:cxnLst/>
          <a:rect l="0" t="0" r="0" b="0"/>
          <a:pathLst>
            <a:path>
              <a:moveTo>
                <a:pt x="942975" y="0"/>
              </a:moveTo>
              <a:lnTo>
                <a:pt x="94297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1103630" y="2411556"/>
          <a:ext cx="91440" cy="448770"/>
        </a:xfrm>
        <a:custGeom>
          <a:avLst/>
          <a:gdLst/>
          <a:ahLst/>
          <a:cxnLst/>
          <a:rect l="0" t="0" r="0" b="0"/>
          <a:pathLst>
            <a:path>
              <a:moveTo>
                <a:pt x="45720" y="0"/>
              </a:moveTo>
              <a:lnTo>
                <a:pt x="45720" y="448770"/>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1149350" y="982949"/>
          <a:ext cx="2828925" cy="448770"/>
        </a:xfrm>
        <a:custGeom>
          <a:avLst/>
          <a:gdLst/>
          <a:ahLst/>
          <a:cxnLst/>
          <a:rect l="0" t="0" r="0" b="0"/>
          <a:pathLst>
            <a:path>
              <a:moveTo>
                <a:pt x="2828925" y="0"/>
              </a:moveTo>
              <a:lnTo>
                <a:pt x="2828925" y="305823"/>
              </a:lnTo>
              <a:lnTo>
                <a:pt x="0" y="305823"/>
              </a:lnTo>
              <a:lnTo>
                <a:pt x="0" y="448770"/>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06750" y="3112"/>
          <a:ext cx="1543049" cy="979836"/>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78200" y="165990"/>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Voglio</a:t>
          </a:r>
          <a:r>
            <a:rPr lang="en-GB" sz="1000" kern="1200" dirty="0"/>
            <a:t> </a:t>
          </a:r>
          <a:r>
            <a:rPr lang="en-GB" sz="1000" kern="1200" dirty="0" err="1"/>
            <a:t>focalizzarmi</a:t>
          </a:r>
          <a:r>
            <a:rPr lang="en-GB" sz="1000" kern="1200" dirty="0"/>
            <a:t> </a:t>
          </a:r>
          <a:r>
            <a:rPr lang="en-GB" sz="1000" kern="1200" dirty="0" err="1"/>
            <a:t>sulla</a:t>
          </a:r>
          <a:r>
            <a:rPr lang="en-GB" sz="1000" kern="1200" dirty="0"/>
            <a:t> </a:t>
          </a:r>
          <a:r>
            <a:rPr lang="en-GB" sz="1000" kern="1200" dirty="0" err="1"/>
            <a:t>mia</a:t>
          </a:r>
          <a:r>
            <a:rPr lang="en-GB" sz="1000" kern="1200" dirty="0"/>
            <a:t> </a:t>
          </a:r>
          <a:r>
            <a:rPr lang="en-GB" sz="1000" kern="1200" dirty="0" err="1"/>
            <a:t>pratica</a:t>
          </a:r>
          <a:r>
            <a:rPr lang="en-GB" sz="1000" kern="1200" dirty="0"/>
            <a:t> </a:t>
          </a:r>
          <a:r>
            <a:rPr lang="en-GB" sz="1000" kern="1200" dirty="0" err="1"/>
            <a:t>personale</a:t>
          </a:r>
          <a:r>
            <a:rPr lang="en-GB" sz="1000" kern="1200" dirty="0"/>
            <a:t>.</a:t>
          </a:r>
        </a:p>
        <a:p>
          <a:pPr marL="0" lvl="0" indent="0" algn="ctr" defTabSz="444500">
            <a:lnSpc>
              <a:spcPct val="90000"/>
            </a:lnSpc>
            <a:spcBef>
              <a:spcPct val="0"/>
            </a:spcBef>
            <a:spcAft>
              <a:spcPct val="35000"/>
            </a:spcAft>
            <a:buNone/>
          </a:pPr>
          <a:r>
            <a:rPr lang="en-GB" sz="1000" kern="1200" dirty="0" err="1"/>
            <a:t>Intendo</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3406898" y="194688"/>
        <a:ext cx="1485653" cy="922440"/>
      </dsp:txXfrm>
    </dsp:sp>
    <dsp:sp modelId="{618E41CB-1EE8-4AF8-9EDF-49658D68382E}">
      <dsp:nvSpPr>
        <dsp:cNvPr id="0" name=""/>
        <dsp:cNvSpPr/>
      </dsp:nvSpPr>
      <dsp:spPr>
        <a:xfrm>
          <a:off x="377825" y="1431719"/>
          <a:ext cx="1543049" cy="97983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54927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Trovare</a:t>
          </a:r>
          <a:r>
            <a:rPr lang="en-GB" sz="1000" kern="1200" dirty="0"/>
            <a:t> </a:t>
          </a:r>
          <a:r>
            <a:rPr lang="en-GB" sz="1000" kern="1200" dirty="0" err="1"/>
            <a:t>modi</a:t>
          </a:r>
          <a:r>
            <a:rPr lang="en-GB" sz="1000" kern="1200" dirty="0"/>
            <a:t> per </a:t>
          </a:r>
          <a:r>
            <a:rPr lang="en-GB" sz="1000" kern="1200" dirty="0" err="1"/>
            <a:t>portare</a:t>
          </a:r>
          <a:r>
            <a:rPr lang="en-GB" sz="1000" kern="1200" dirty="0"/>
            <a:t> le/</a:t>
          </a:r>
          <a:r>
            <a:rPr lang="en-GB" sz="1000" kern="1200" dirty="0" err="1"/>
            <a:t>gli</a:t>
          </a:r>
          <a:r>
            <a:rPr lang="en-GB" sz="1000" kern="1200" dirty="0"/>
            <a:t> </a:t>
          </a:r>
          <a:r>
            <a:rPr lang="en-GB" sz="1000" kern="1200" dirty="0" err="1"/>
            <a:t>alieve-i</a:t>
          </a:r>
          <a:r>
            <a:rPr lang="en-GB" sz="1000" kern="1200" dirty="0"/>
            <a:t> a </a:t>
          </a:r>
          <a:r>
            <a:rPr lang="en-GB" sz="1000" kern="1200" dirty="0" err="1"/>
            <a:t>mettere</a:t>
          </a:r>
          <a:r>
            <a:rPr lang="en-GB" sz="1000" kern="1200" dirty="0"/>
            <a:t> </a:t>
          </a:r>
          <a:r>
            <a:rPr lang="en-GB" sz="1000" kern="1200" dirty="0" err="1"/>
            <a:t>reciprocamente</a:t>
          </a:r>
          <a:r>
            <a:rPr lang="en-GB" sz="1000" kern="1200" dirty="0"/>
            <a:t> in </a:t>
          </a:r>
          <a:r>
            <a:rPr lang="en-GB" sz="1000" kern="1200" dirty="0" err="1"/>
            <a:t>discussione</a:t>
          </a:r>
          <a:r>
            <a:rPr lang="en-GB" sz="1000" kern="1200" dirty="0"/>
            <a:t> le idee.</a:t>
          </a:r>
        </a:p>
      </dsp:txBody>
      <dsp:txXfrm>
        <a:off x="577973" y="1623295"/>
        <a:ext cx="1485653" cy="922440"/>
      </dsp:txXfrm>
    </dsp:sp>
    <dsp:sp modelId="{CFA8AB19-50A2-4BDE-BE47-362251146DE1}">
      <dsp:nvSpPr>
        <dsp:cNvPr id="0" name=""/>
        <dsp:cNvSpPr/>
      </dsp:nvSpPr>
      <dsp:spPr>
        <a:xfrm>
          <a:off x="377825" y="2860326"/>
          <a:ext cx="1543049" cy="232349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549275" y="3023204"/>
          <a:ext cx="1543049" cy="232349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che misura utilizzo la visualizzazione degli iniziatori di frase per modellare le modalità di domandare/mettere in discussione? </a:t>
          </a:r>
          <a:endParaRPr lang="en-GB" sz="1000" kern="1200" dirty="0"/>
        </a:p>
      </dsp:txBody>
      <dsp:txXfrm>
        <a:off x="594469" y="3068398"/>
        <a:ext cx="1452661" cy="2233108"/>
      </dsp:txXfrm>
    </dsp:sp>
    <dsp:sp modelId="{2F44E952-0E5F-4274-9971-F44565490D60}">
      <dsp:nvSpPr>
        <dsp:cNvPr id="0" name=""/>
        <dsp:cNvSpPr/>
      </dsp:nvSpPr>
      <dsp:spPr>
        <a:xfrm>
          <a:off x="2263774" y="1431719"/>
          <a:ext cx="1543049" cy="979836"/>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435224"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Pensare come posso incoraggiare le/gli </a:t>
          </a:r>
          <a:r>
            <a:rPr lang="it-CH" sz="1000" kern="1200" dirty="0" err="1"/>
            <a:t>alieve</a:t>
          </a:r>
          <a:r>
            <a:rPr lang="it-CH" sz="1000" kern="1200" dirty="0"/>
            <a:t>-i a dare le ragioni delle loro idee.</a:t>
          </a:r>
          <a:endParaRPr lang="en-GB" sz="1000" kern="1200" dirty="0"/>
        </a:p>
      </dsp:txBody>
      <dsp:txXfrm>
        <a:off x="2463922" y="1623295"/>
        <a:ext cx="1485653" cy="922440"/>
      </dsp:txXfrm>
    </dsp:sp>
    <dsp:sp modelId="{52E337CD-D41A-4D4B-A14F-982221B9FF2E}">
      <dsp:nvSpPr>
        <dsp:cNvPr id="0" name=""/>
        <dsp:cNvSpPr/>
      </dsp:nvSpPr>
      <dsp:spPr>
        <a:xfrm>
          <a:off x="2263774" y="2860326"/>
          <a:ext cx="1543049" cy="235911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435224" y="3023204"/>
          <a:ext cx="1543049" cy="235911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Quanto spesso pongo domande di approfondimento?</a:t>
          </a:r>
        </a:p>
        <a:p>
          <a:pPr marL="0" lvl="0" indent="0" algn="ctr" defTabSz="444500">
            <a:lnSpc>
              <a:spcPct val="90000"/>
            </a:lnSpc>
            <a:spcBef>
              <a:spcPct val="0"/>
            </a:spcBef>
            <a:spcAft>
              <a:spcPct val="35000"/>
            </a:spcAft>
            <a:buNone/>
          </a:pPr>
          <a:r>
            <a:rPr lang="it-CH" sz="1000" kern="1200" dirty="0"/>
            <a:t>Lascio tempo sufficiente ad allieve e allievi affinché spieghino pienamente le loro risposte?</a:t>
          </a:r>
          <a:endParaRPr lang="en-GB" sz="1000" kern="1200" dirty="0"/>
        </a:p>
      </dsp:txBody>
      <dsp:txXfrm>
        <a:off x="2480418" y="3068398"/>
        <a:ext cx="1452661" cy="2268725"/>
      </dsp:txXfrm>
    </dsp:sp>
    <dsp:sp modelId="{77624390-64B5-453B-8F52-A2A90D139190}">
      <dsp:nvSpPr>
        <dsp:cNvPr id="0" name=""/>
        <dsp:cNvSpPr/>
      </dsp:nvSpPr>
      <dsp:spPr>
        <a:xfrm>
          <a:off x="4149724" y="1431719"/>
          <a:ext cx="1543049" cy="979836"/>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321174"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Promuovere modalità affinché allieve e allievi si basino sulle idee altrui nello sviluppare idee.</a:t>
          </a:r>
          <a:endParaRPr lang="en-GB" sz="1000" kern="1200" dirty="0"/>
        </a:p>
      </dsp:txBody>
      <dsp:txXfrm>
        <a:off x="4349872" y="1623295"/>
        <a:ext cx="1485653" cy="922440"/>
      </dsp:txXfrm>
    </dsp:sp>
    <dsp:sp modelId="{E0B984A2-B043-4524-AC4F-AD173336CED7}">
      <dsp:nvSpPr>
        <dsp:cNvPr id="0" name=""/>
        <dsp:cNvSpPr/>
      </dsp:nvSpPr>
      <dsp:spPr>
        <a:xfrm>
          <a:off x="4149724" y="2860326"/>
          <a:ext cx="1543049" cy="2382629"/>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321174" y="3023204"/>
          <a:ext cx="1543049" cy="238262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che misura offro opportunità ad allieve e allievi affinché rispondano ai-</a:t>
          </a:r>
          <a:r>
            <a:rPr lang="it-CH" sz="1000" kern="1200" dirty="0" err="1"/>
            <a:t>lle</a:t>
          </a:r>
          <a:r>
            <a:rPr lang="it-CH" sz="1000" kern="1200" dirty="0"/>
            <a:t> compagni-e piuttosto che a me?</a:t>
          </a:r>
          <a:endParaRPr lang="en-GB" sz="1000" kern="1200" dirty="0"/>
        </a:p>
      </dsp:txBody>
      <dsp:txXfrm>
        <a:off x="4366368" y="3068398"/>
        <a:ext cx="1452661" cy="2292241"/>
      </dsp:txXfrm>
    </dsp:sp>
    <dsp:sp modelId="{8BA0C262-1BD0-43C3-8F45-4BC230A56473}">
      <dsp:nvSpPr>
        <dsp:cNvPr id="0" name=""/>
        <dsp:cNvSpPr/>
      </dsp:nvSpPr>
      <dsp:spPr>
        <a:xfrm>
          <a:off x="6035674" y="1431719"/>
          <a:ext cx="1543049" cy="979836"/>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207125" y="1594597"/>
          <a:ext cx="1543049" cy="979836"/>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Pensare a come posso incoraggiare allieve e allievi a fare collegamenti in un percorso di apprendimento.</a:t>
          </a:r>
          <a:endParaRPr lang="en-GB" sz="1000" kern="1200" dirty="0"/>
        </a:p>
      </dsp:txBody>
      <dsp:txXfrm>
        <a:off x="6235823" y="1623295"/>
        <a:ext cx="1485653" cy="922440"/>
      </dsp:txXfrm>
    </dsp:sp>
    <dsp:sp modelId="{6355ADDF-0D40-44EC-B8B3-096A937B9179}">
      <dsp:nvSpPr>
        <dsp:cNvPr id="0" name=""/>
        <dsp:cNvSpPr/>
      </dsp:nvSpPr>
      <dsp:spPr>
        <a:xfrm>
          <a:off x="6035674" y="2860326"/>
          <a:ext cx="1543049" cy="2392349"/>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207125" y="3023204"/>
          <a:ext cx="1543049" cy="2392349"/>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Quanto spesso offro opportunità ad allieve e allievi – durante Educazione personale, sociale, sanitaria ed economica – di condividere le loro esperienze esterne alla classe?</a:t>
          </a:r>
          <a:endParaRPr lang="en-GB" sz="1000" kern="1200" dirty="0"/>
        </a:p>
      </dsp:txBody>
      <dsp:txXfrm>
        <a:off x="6252319" y="3068398"/>
        <a:ext cx="1452661" cy="230196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6F9E02-73B3-4698-861D-9799BE44C7EC}">
      <dsp:nvSpPr>
        <dsp:cNvPr id="0" name=""/>
        <dsp:cNvSpPr/>
      </dsp:nvSpPr>
      <dsp:spPr>
        <a:xfrm>
          <a:off x="7048268" y="2413624"/>
          <a:ext cx="91440" cy="445653"/>
        </a:xfrm>
        <a:custGeom>
          <a:avLst/>
          <a:gdLst/>
          <a:ahLst/>
          <a:cxnLst/>
          <a:rect l="0" t="0" r="0" b="0"/>
          <a:pathLst>
            <a:path>
              <a:moveTo>
                <a:pt x="45720" y="0"/>
              </a:moveTo>
              <a:lnTo>
                <a:pt x="45720" y="44565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A5E7CA9-3C61-461D-A608-7593AB57056E}">
      <dsp:nvSpPr>
        <dsp:cNvPr id="0" name=""/>
        <dsp:cNvSpPr/>
      </dsp:nvSpPr>
      <dsp:spPr>
        <a:xfrm>
          <a:off x="3978870" y="994938"/>
          <a:ext cx="3115118" cy="445653"/>
        </a:xfrm>
        <a:custGeom>
          <a:avLst/>
          <a:gdLst/>
          <a:ahLst/>
          <a:cxnLst/>
          <a:rect l="0" t="0" r="0" b="0"/>
          <a:pathLst>
            <a:path>
              <a:moveTo>
                <a:pt x="0" y="0"/>
              </a:moveTo>
              <a:lnTo>
                <a:pt x="0" y="303700"/>
              </a:lnTo>
              <a:lnTo>
                <a:pt x="3115118" y="303700"/>
              </a:lnTo>
              <a:lnTo>
                <a:pt x="3115118" y="4456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BB2E7BE-D8CF-4346-A7E4-40CCD6D2061D}">
      <dsp:nvSpPr>
        <dsp:cNvPr id="0" name=""/>
        <dsp:cNvSpPr/>
      </dsp:nvSpPr>
      <dsp:spPr>
        <a:xfrm>
          <a:off x="4986233" y="2413624"/>
          <a:ext cx="91440" cy="445653"/>
        </a:xfrm>
        <a:custGeom>
          <a:avLst/>
          <a:gdLst/>
          <a:ahLst/>
          <a:cxnLst/>
          <a:rect l="0" t="0" r="0" b="0"/>
          <a:pathLst>
            <a:path>
              <a:moveTo>
                <a:pt x="45720" y="0"/>
              </a:moveTo>
              <a:lnTo>
                <a:pt x="45720" y="44565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8870" y="994938"/>
          <a:ext cx="1053083" cy="445653"/>
        </a:xfrm>
        <a:custGeom>
          <a:avLst/>
          <a:gdLst/>
          <a:ahLst/>
          <a:cxnLst/>
          <a:rect l="0" t="0" r="0" b="0"/>
          <a:pathLst>
            <a:path>
              <a:moveTo>
                <a:pt x="0" y="0"/>
              </a:moveTo>
              <a:lnTo>
                <a:pt x="0" y="303700"/>
              </a:lnTo>
              <a:lnTo>
                <a:pt x="1053083" y="303700"/>
              </a:lnTo>
              <a:lnTo>
                <a:pt x="1053083" y="4456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2924206" y="2413624"/>
          <a:ext cx="91440" cy="445653"/>
        </a:xfrm>
        <a:custGeom>
          <a:avLst/>
          <a:gdLst/>
          <a:ahLst/>
          <a:cxnLst/>
          <a:rect l="0" t="0" r="0" b="0"/>
          <a:pathLst>
            <a:path>
              <a:moveTo>
                <a:pt x="45720" y="0"/>
              </a:moveTo>
              <a:lnTo>
                <a:pt x="45720" y="44565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2969926" y="994938"/>
          <a:ext cx="1008944" cy="445653"/>
        </a:xfrm>
        <a:custGeom>
          <a:avLst/>
          <a:gdLst/>
          <a:ahLst/>
          <a:cxnLst/>
          <a:rect l="0" t="0" r="0" b="0"/>
          <a:pathLst>
            <a:path>
              <a:moveTo>
                <a:pt x="1008944" y="0"/>
              </a:moveTo>
              <a:lnTo>
                <a:pt x="1008944" y="303700"/>
              </a:lnTo>
              <a:lnTo>
                <a:pt x="0" y="303700"/>
              </a:lnTo>
              <a:lnTo>
                <a:pt x="0" y="4456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840105" y="2413624"/>
          <a:ext cx="91440" cy="445653"/>
        </a:xfrm>
        <a:custGeom>
          <a:avLst/>
          <a:gdLst/>
          <a:ahLst/>
          <a:cxnLst/>
          <a:rect l="0" t="0" r="0" b="0"/>
          <a:pathLst>
            <a:path>
              <a:moveTo>
                <a:pt x="45720" y="0"/>
              </a:moveTo>
              <a:lnTo>
                <a:pt x="45720" y="445653"/>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885825" y="994938"/>
          <a:ext cx="3093045" cy="445653"/>
        </a:xfrm>
        <a:custGeom>
          <a:avLst/>
          <a:gdLst/>
          <a:ahLst/>
          <a:cxnLst/>
          <a:rect l="0" t="0" r="0" b="0"/>
          <a:pathLst>
            <a:path>
              <a:moveTo>
                <a:pt x="3093045" y="0"/>
              </a:moveTo>
              <a:lnTo>
                <a:pt x="3093045" y="303700"/>
              </a:lnTo>
              <a:lnTo>
                <a:pt x="0" y="303700"/>
              </a:lnTo>
              <a:lnTo>
                <a:pt x="0" y="445653"/>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12703" y="21905"/>
          <a:ext cx="1532334" cy="973032"/>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82962" y="183652"/>
          <a:ext cx="1532334" cy="973032"/>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Voglio</a:t>
          </a:r>
          <a:r>
            <a:rPr lang="en-GB" sz="1000" kern="1200" dirty="0"/>
            <a:t> </a:t>
          </a:r>
          <a:r>
            <a:rPr lang="en-GB" sz="1000" kern="1200" dirty="0" err="1"/>
            <a:t>focalizzarmi</a:t>
          </a:r>
          <a:r>
            <a:rPr lang="en-GB" sz="1000" kern="1200" dirty="0"/>
            <a:t> </a:t>
          </a:r>
          <a:r>
            <a:rPr lang="en-GB" sz="1000" kern="1200" dirty="0" err="1"/>
            <a:t>sul</a:t>
          </a:r>
          <a:r>
            <a:rPr lang="en-GB" sz="1000" kern="1200" dirty="0"/>
            <a:t> </a:t>
          </a:r>
          <a:r>
            <a:rPr lang="en-GB" sz="1000" kern="1200" dirty="0" err="1"/>
            <a:t>dialogo</a:t>
          </a:r>
          <a:r>
            <a:rPr lang="en-GB" sz="1000" kern="1200" dirty="0"/>
            <a:t> di </a:t>
          </a:r>
          <a:r>
            <a:rPr lang="en-GB" sz="1000" kern="1200" dirty="0" err="1"/>
            <a:t>allieve</a:t>
          </a:r>
          <a:r>
            <a:rPr lang="en-GB" sz="1000" kern="1200" dirty="0"/>
            <a:t> e </a:t>
          </a:r>
          <a:r>
            <a:rPr lang="en-GB" sz="1000" kern="1200" dirty="0" err="1"/>
            <a:t>allievi</a:t>
          </a:r>
          <a:r>
            <a:rPr lang="en-GB" sz="1000" kern="1200" dirty="0"/>
            <a:t>.</a:t>
          </a:r>
        </a:p>
        <a:p>
          <a:pPr marL="0" lvl="0" indent="0" algn="ctr" defTabSz="444500">
            <a:lnSpc>
              <a:spcPct val="90000"/>
            </a:lnSpc>
            <a:spcBef>
              <a:spcPct val="0"/>
            </a:spcBef>
            <a:spcAft>
              <a:spcPct val="35000"/>
            </a:spcAft>
            <a:buNone/>
          </a:pPr>
          <a:r>
            <a:rPr lang="en-GB" sz="1000" kern="1200" dirty="0" err="1"/>
            <a:t>Intendo</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3411461" y="212151"/>
        <a:ext cx="1475336" cy="916034"/>
      </dsp:txXfrm>
    </dsp:sp>
    <dsp:sp modelId="{618E41CB-1EE8-4AF8-9EDF-49658D68382E}">
      <dsp:nvSpPr>
        <dsp:cNvPr id="0" name=""/>
        <dsp:cNvSpPr/>
      </dsp:nvSpPr>
      <dsp:spPr>
        <a:xfrm>
          <a:off x="2993" y="1440592"/>
          <a:ext cx="1765662" cy="973032"/>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73253" y="1602338"/>
          <a:ext cx="1765662" cy="97303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Aiutare</a:t>
          </a:r>
          <a:r>
            <a:rPr lang="en-GB" sz="1000" kern="1200" dirty="0"/>
            <a:t> le/</a:t>
          </a:r>
          <a:r>
            <a:rPr lang="en-GB" sz="1000" kern="1200" dirty="0" err="1"/>
            <a:t>gli</a:t>
          </a:r>
          <a:r>
            <a:rPr lang="en-GB" sz="1000" kern="1200" dirty="0"/>
            <a:t> </a:t>
          </a:r>
          <a:r>
            <a:rPr lang="en-GB" sz="1000" kern="1200" dirty="0" err="1"/>
            <a:t>alieve-i</a:t>
          </a:r>
          <a:r>
            <a:rPr lang="en-GB" sz="1000" kern="1200" dirty="0"/>
            <a:t> a dare le </a:t>
          </a:r>
          <a:r>
            <a:rPr lang="en-GB" sz="1000" kern="1200" dirty="0" err="1"/>
            <a:t>ragioni</a:t>
          </a:r>
          <a:r>
            <a:rPr lang="en-GB" sz="1000" kern="1200" dirty="0"/>
            <a:t> </a:t>
          </a:r>
          <a:r>
            <a:rPr lang="en-GB" sz="1000" kern="1200" dirty="0" err="1"/>
            <a:t>delle</a:t>
          </a:r>
          <a:r>
            <a:rPr lang="en-GB" sz="1000" kern="1200" dirty="0"/>
            <a:t> </a:t>
          </a:r>
          <a:r>
            <a:rPr lang="en-GB" sz="1000" kern="1200" dirty="0" err="1"/>
            <a:t>loro</a:t>
          </a:r>
          <a:r>
            <a:rPr lang="en-GB" sz="1000" kern="1200" dirty="0"/>
            <a:t> idee.</a:t>
          </a:r>
        </a:p>
        <a:p>
          <a:pPr marL="0" lvl="0" indent="0" algn="ctr" defTabSz="444500">
            <a:lnSpc>
              <a:spcPct val="90000"/>
            </a:lnSpc>
            <a:spcBef>
              <a:spcPct val="0"/>
            </a:spcBef>
            <a:spcAft>
              <a:spcPct val="35000"/>
            </a:spcAft>
            <a:buNone/>
          </a:pPr>
          <a:r>
            <a:rPr lang="en-GB" sz="1000" kern="1200" dirty="0"/>
            <a:t> (</a:t>
          </a:r>
          <a:r>
            <a:rPr lang="en-GB" sz="1000" kern="1200" dirty="0" err="1"/>
            <a:t>Esplicitare</a:t>
          </a:r>
          <a:r>
            <a:rPr lang="en-GB" sz="1000" kern="1200" dirty="0"/>
            <a:t> il </a:t>
          </a:r>
          <a:r>
            <a:rPr lang="en-GB" sz="1000" kern="1200" dirty="0" err="1"/>
            <a:t>ragionamento</a:t>
          </a:r>
          <a:r>
            <a:rPr lang="en-GB" sz="1000" kern="1200" dirty="0"/>
            <a:t>, R)</a:t>
          </a:r>
        </a:p>
        <a:p>
          <a:pPr marL="0" lvl="0" indent="0" algn="ctr" defTabSz="444500">
            <a:lnSpc>
              <a:spcPct val="90000"/>
            </a:lnSpc>
            <a:spcBef>
              <a:spcPct val="0"/>
            </a:spcBef>
            <a:spcAft>
              <a:spcPct val="35000"/>
            </a:spcAft>
            <a:buNone/>
          </a:pPr>
          <a:endParaRPr lang="en-GB" sz="1000" kern="1200" dirty="0"/>
        </a:p>
      </dsp:txBody>
      <dsp:txXfrm>
        <a:off x="201752" y="1630837"/>
        <a:ext cx="1708664" cy="916034"/>
      </dsp:txXfrm>
    </dsp:sp>
    <dsp:sp modelId="{CFA8AB19-50A2-4BDE-BE47-362251146DE1}">
      <dsp:nvSpPr>
        <dsp:cNvPr id="0" name=""/>
        <dsp:cNvSpPr/>
      </dsp:nvSpPr>
      <dsp:spPr>
        <a:xfrm>
          <a:off x="119658" y="2859278"/>
          <a:ext cx="1532334" cy="2307361"/>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289917" y="3021024"/>
          <a:ext cx="1532334" cy="230736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Informatica, quando codificano in coppia, quanto spesso le/gli </a:t>
          </a:r>
          <a:r>
            <a:rPr lang="it-CH" sz="1000" kern="1200" dirty="0" err="1"/>
            <a:t>alieve</a:t>
          </a:r>
          <a:r>
            <a:rPr lang="it-CH" sz="1000" kern="1200" dirty="0"/>
            <a:t>-i motivano le loro decisioni?</a:t>
          </a:r>
        </a:p>
        <a:p>
          <a:pPr marL="0" lvl="0" indent="0" algn="ctr" defTabSz="444500">
            <a:lnSpc>
              <a:spcPct val="90000"/>
            </a:lnSpc>
            <a:spcBef>
              <a:spcPct val="0"/>
            </a:spcBef>
            <a:spcAft>
              <a:spcPct val="35000"/>
            </a:spcAft>
            <a:buNone/>
          </a:pPr>
          <a:r>
            <a:rPr lang="it-CH" sz="1000" kern="1200" dirty="0"/>
            <a:t> In che misura motivano le loro decisioni quando fanno delle previsioni in scienze?</a:t>
          </a:r>
          <a:endParaRPr lang="en-GB" sz="1000" kern="1200" dirty="0"/>
        </a:p>
      </dsp:txBody>
      <dsp:txXfrm>
        <a:off x="334798" y="3065905"/>
        <a:ext cx="1442572" cy="2217599"/>
      </dsp:txXfrm>
    </dsp:sp>
    <dsp:sp modelId="{2F44E952-0E5F-4274-9971-F44565490D60}">
      <dsp:nvSpPr>
        <dsp:cNvPr id="0" name=""/>
        <dsp:cNvSpPr/>
      </dsp:nvSpPr>
      <dsp:spPr>
        <a:xfrm>
          <a:off x="2109175" y="1440592"/>
          <a:ext cx="1721501" cy="973032"/>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2279434" y="1602338"/>
          <a:ext cx="1721501" cy="97303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Aiutare le/gli </a:t>
          </a:r>
          <a:r>
            <a:rPr lang="it-CH" sz="1000" kern="1200" dirty="0" err="1"/>
            <a:t>alieve</a:t>
          </a:r>
          <a:r>
            <a:rPr lang="it-CH" sz="1000" kern="1200" dirty="0"/>
            <a:t>-i a mettere in discussione e a sfidare le idee altrui.</a:t>
          </a:r>
        </a:p>
        <a:p>
          <a:pPr marL="0" lvl="0" indent="0" algn="ctr" defTabSz="444500">
            <a:lnSpc>
              <a:spcPct val="90000"/>
            </a:lnSpc>
            <a:spcBef>
              <a:spcPct val="0"/>
            </a:spcBef>
            <a:spcAft>
              <a:spcPct val="35000"/>
            </a:spcAft>
            <a:buNone/>
          </a:pPr>
          <a:r>
            <a:rPr lang="it-CH" sz="1000" kern="1200" dirty="0"/>
            <a:t> (Mettere in discussione, M)</a:t>
          </a:r>
          <a:endParaRPr lang="en-GB" sz="1000" kern="1200" dirty="0"/>
        </a:p>
      </dsp:txBody>
      <dsp:txXfrm>
        <a:off x="2307933" y="1630837"/>
        <a:ext cx="1664503" cy="916034"/>
      </dsp:txXfrm>
    </dsp:sp>
    <dsp:sp modelId="{52E337CD-D41A-4D4B-A14F-982221B9FF2E}">
      <dsp:nvSpPr>
        <dsp:cNvPr id="0" name=""/>
        <dsp:cNvSpPr/>
      </dsp:nvSpPr>
      <dsp:spPr>
        <a:xfrm>
          <a:off x="2203758" y="2859278"/>
          <a:ext cx="1532334" cy="2342731"/>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2374018" y="3021024"/>
          <a:ext cx="1532334" cy="234273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che misura i miei allievi e le mie allieve mettono in discussione le idee degli altri quando esaminano le fonti storiche?</a:t>
          </a:r>
        </a:p>
        <a:p>
          <a:pPr marL="0" lvl="0" indent="0" algn="ctr" defTabSz="444500">
            <a:lnSpc>
              <a:spcPct val="90000"/>
            </a:lnSpc>
            <a:spcBef>
              <a:spcPct val="0"/>
            </a:spcBef>
            <a:spcAft>
              <a:spcPct val="35000"/>
            </a:spcAft>
            <a:buNone/>
          </a:pPr>
          <a:r>
            <a:rPr lang="it-CH" sz="1000" kern="1200" dirty="0"/>
            <a:t>Nel modulo su media e genere (Sociologia), in che misura valutano le diverse teorie critiche durante la discussione?</a:t>
          </a:r>
          <a:endParaRPr lang="en-GB" sz="1000" kern="1200" dirty="0"/>
        </a:p>
      </dsp:txBody>
      <dsp:txXfrm>
        <a:off x="2418899" y="3065905"/>
        <a:ext cx="1442572" cy="2252969"/>
      </dsp:txXfrm>
    </dsp:sp>
    <dsp:sp modelId="{77624390-64B5-453B-8F52-A2A90D139190}">
      <dsp:nvSpPr>
        <dsp:cNvPr id="0" name=""/>
        <dsp:cNvSpPr/>
      </dsp:nvSpPr>
      <dsp:spPr>
        <a:xfrm>
          <a:off x="4171195" y="1440592"/>
          <a:ext cx="1721516" cy="973032"/>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4341454" y="1602338"/>
          <a:ext cx="1721516" cy="97303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Aiutare le/gli </a:t>
          </a:r>
          <a:r>
            <a:rPr lang="it-CH" sz="1000" kern="1200" dirty="0" err="1"/>
            <a:t>alieve</a:t>
          </a:r>
          <a:r>
            <a:rPr lang="it-CH" sz="1000" kern="1200" dirty="0"/>
            <a:t>-i a basarsi sulle idee altrui nello sviluppare idee. </a:t>
          </a:r>
        </a:p>
        <a:p>
          <a:pPr marL="0" lvl="0" indent="0" algn="ctr" defTabSz="444500">
            <a:lnSpc>
              <a:spcPct val="90000"/>
            </a:lnSpc>
            <a:spcBef>
              <a:spcPct val="0"/>
            </a:spcBef>
            <a:spcAft>
              <a:spcPct val="35000"/>
            </a:spcAft>
            <a:buNone/>
          </a:pPr>
          <a:r>
            <a:rPr lang="it-CH" sz="1000" kern="1200" dirty="0"/>
            <a:t>(Elaborare idee, E)</a:t>
          </a:r>
          <a:endParaRPr lang="en-GB" sz="1000" kern="1200" dirty="0"/>
        </a:p>
      </dsp:txBody>
      <dsp:txXfrm>
        <a:off x="4369953" y="1630837"/>
        <a:ext cx="1664518" cy="916034"/>
      </dsp:txXfrm>
    </dsp:sp>
    <dsp:sp modelId="{E0B984A2-B043-4524-AC4F-AD173336CED7}">
      <dsp:nvSpPr>
        <dsp:cNvPr id="0" name=""/>
        <dsp:cNvSpPr/>
      </dsp:nvSpPr>
      <dsp:spPr>
        <a:xfrm>
          <a:off x="4265786" y="2859278"/>
          <a:ext cx="1532334" cy="2369061"/>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4436045" y="3021024"/>
          <a:ext cx="1532334" cy="2369061"/>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che misura allieve-i dei primi anni si basano sulle idee altrui durante il gioco dello small world?</a:t>
          </a:r>
        </a:p>
        <a:p>
          <a:pPr marL="0" lvl="0" indent="0" algn="ctr" defTabSz="444500">
            <a:lnSpc>
              <a:spcPct val="90000"/>
            </a:lnSpc>
            <a:spcBef>
              <a:spcPct val="0"/>
            </a:spcBef>
            <a:spcAft>
              <a:spcPct val="35000"/>
            </a:spcAft>
            <a:buNone/>
          </a:pPr>
          <a:r>
            <a:rPr lang="it-CH" sz="1000" kern="1200" dirty="0"/>
            <a:t>In che misura approfondiscono la loro comprensione basandosi sulle idee altrui?</a:t>
          </a:r>
          <a:endParaRPr lang="en-GB" sz="1000" kern="1200" dirty="0"/>
        </a:p>
      </dsp:txBody>
      <dsp:txXfrm>
        <a:off x="4480926" y="3065905"/>
        <a:ext cx="1442572" cy="2279299"/>
      </dsp:txXfrm>
    </dsp:sp>
    <dsp:sp modelId="{8BA0C262-1BD0-43C3-8F45-4BC230A56473}">
      <dsp:nvSpPr>
        <dsp:cNvPr id="0" name=""/>
        <dsp:cNvSpPr/>
      </dsp:nvSpPr>
      <dsp:spPr>
        <a:xfrm>
          <a:off x="6233230" y="1440592"/>
          <a:ext cx="1721516" cy="973032"/>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DD9F69-E7E5-4A93-8F13-10F3CAE5030D}">
      <dsp:nvSpPr>
        <dsp:cNvPr id="0" name=""/>
        <dsp:cNvSpPr/>
      </dsp:nvSpPr>
      <dsp:spPr>
        <a:xfrm>
          <a:off x="6403489" y="1602338"/>
          <a:ext cx="1721516" cy="973032"/>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Aiutare le/gli </a:t>
          </a:r>
          <a:r>
            <a:rPr lang="it-CH" sz="1000" kern="1200" dirty="0" err="1"/>
            <a:t>alieve</a:t>
          </a:r>
          <a:r>
            <a:rPr lang="it-CH" sz="1000" kern="1200" dirty="0"/>
            <a:t>-i a </a:t>
          </a:r>
          <a:r>
            <a:rPr lang="en-GB" sz="1000" kern="1200" dirty="0"/>
            <a:t>fare </a:t>
          </a:r>
          <a:r>
            <a:rPr lang="en-GB" sz="1000" kern="1200" dirty="0" err="1"/>
            <a:t>connessioni</a:t>
          </a:r>
          <a:r>
            <a:rPr lang="en-GB" sz="1000" kern="1200" dirty="0"/>
            <a:t> in un </a:t>
          </a:r>
          <a:r>
            <a:rPr lang="en-GB" sz="1000" kern="1200" dirty="0" err="1"/>
            <a:t>percorso</a:t>
          </a:r>
          <a:r>
            <a:rPr lang="en-GB" sz="1000" kern="1200" dirty="0"/>
            <a:t> di </a:t>
          </a:r>
          <a:r>
            <a:rPr lang="en-GB" sz="1000" kern="1200" dirty="0" err="1"/>
            <a:t>apprendimento</a:t>
          </a:r>
          <a:r>
            <a:rPr lang="en-GB" sz="1000" kern="1200" dirty="0"/>
            <a:t>.</a:t>
          </a:r>
        </a:p>
        <a:p>
          <a:pPr marL="0" lvl="0" indent="0" algn="ctr" defTabSz="444500">
            <a:lnSpc>
              <a:spcPct val="90000"/>
            </a:lnSpc>
            <a:spcBef>
              <a:spcPct val="0"/>
            </a:spcBef>
            <a:spcAft>
              <a:spcPct val="35000"/>
            </a:spcAft>
            <a:buNone/>
          </a:pPr>
          <a:r>
            <a:rPr lang="en-GB" sz="1000" kern="1200" dirty="0"/>
            <a:t> (</a:t>
          </a:r>
          <a:r>
            <a:rPr lang="en-GB" sz="1000" kern="1200" dirty="0" err="1"/>
            <a:t>Collegare</a:t>
          </a:r>
          <a:r>
            <a:rPr lang="en-GB" sz="1000" kern="1200" dirty="0"/>
            <a:t>, Col)</a:t>
          </a:r>
        </a:p>
      </dsp:txBody>
      <dsp:txXfrm>
        <a:off x="6431988" y="1630837"/>
        <a:ext cx="1664518" cy="916034"/>
      </dsp:txXfrm>
    </dsp:sp>
    <dsp:sp modelId="{6355ADDF-0D40-44EC-B8B3-096A937B9179}">
      <dsp:nvSpPr>
        <dsp:cNvPr id="0" name=""/>
        <dsp:cNvSpPr/>
      </dsp:nvSpPr>
      <dsp:spPr>
        <a:xfrm>
          <a:off x="6327821" y="2859278"/>
          <a:ext cx="1532334" cy="2375736"/>
        </a:xfrm>
        <a:prstGeom prst="roundRect">
          <a:avLst>
            <a:gd name="adj" fmla="val 10000"/>
          </a:avLst>
        </a:prstGeom>
        <a:solidFill>
          <a:srgbClr val="E13DC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AF74ADF-566F-4B2A-AB00-3848370265DE}">
      <dsp:nvSpPr>
        <dsp:cNvPr id="0" name=""/>
        <dsp:cNvSpPr/>
      </dsp:nvSpPr>
      <dsp:spPr>
        <a:xfrm>
          <a:off x="6498080" y="3021024"/>
          <a:ext cx="1532334" cy="237573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In RE, in che misura allieve e allievi portano le loro esperienze personali nella discussione in classe? </a:t>
          </a:r>
        </a:p>
        <a:p>
          <a:pPr marL="0" lvl="0" indent="0" algn="ctr" defTabSz="444500">
            <a:lnSpc>
              <a:spcPct val="90000"/>
            </a:lnSpc>
            <a:spcBef>
              <a:spcPct val="0"/>
            </a:spcBef>
            <a:spcAft>
              <a:spcPct val="35000"/>
            </a:spcAft>
            <a:buNone/>
          </a:pPr>
          <a:r>
            <a:rPr lang="it-CH" sz="1000" kern="1200" dirty="0"/>
            <a:t>Quanto riescono a fare collegamenti con la Rivoluzione Russa quando discutiamo della Fattoria degli Animali? </a:t>
          </a:r>
          <a:endParaRPr lang="en-GB" sz="1000" kern="1200" dirty="0"/>
        </a:p>
      </dsp:txBody>
      <dsp:txXfrm>
        <a:off x="6542961" y="3065905"/>
        <a:ext cx="1442572" cy="228597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B2E7BE-D8CF-4346-A7E4-40CCD6D2061D}">
      <dsp:nvSpPr>
        <dsp:cNvPr id="0" name=""/>
        <dsp:cNvSpPr/>
      </dsp:nvSpPr>
      <dsp:spPr>
        <a:xfrm>
          <a:off x="5791418"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9F06BBE-66AA-4F14-8E92-80E68DE4AF7C}">
      <dsp:nvSpPr>
        <dsp:cNvPr id="0" name=""/>
        <dsp:cNvSpPr/>
      </dsp:nvSpPr>
      <dsp:spPr>
        <a:xfrm>
          <a:off x="3979564" y="966200"/>
          <a:ext cx="1857573" cy="442018"/>
        </a:xfrm>
        <a:custGeom>
          <a:avLst/>
          <a:gdLst/>
          <a:ahLst/>
          <a:cxnLst/>
          <a:rect l="0" t="0" r="0" b="0"/>
          <a:pathLst>
            <a:path>
              <a:moveTo>
                <a:pt x="0" y="0"/>
              </a:moveTo>
              <a:lnTo>
                <a:pt x="0" y="301222"/>
              </a:lnTo>
              <a:lnTo>
                <a:pt x="1857573" y="301222"/>
              </a:lnTo>
              <a:lnTo>
                <a:pt x="1857573"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0949CDC-DF44-43E4-A5BF-01FC7AF4EFEF}">
      <dsp:nvSpPr>
        <dsp:cNvPr id="0" name=""/>
        <dsp:cNvSpPr/>
      </dsp:nvSpPr>
      <dsp:spPr>
        <a:xfrm>
          <a:off x="3933844"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AA81A1-E5A6-43FB-9C5E-2881410480F1}">
      <dsp:nvSpPr>
        <dsp:cNvPr id="0" name=""/>
        <dsp:cNvSpPr/>
      </dsp:nvSpPr>
      <dsp:spPr>
        <a:xfrm>
          <a:off x="3933844" y="966200"/>
          <a:ext cx="91440" cy="442018"/>
        </a:xfrm>
        <a:custGeom>
          <a:avLst/>
          <a:gdLst/>
          <a:ahLst/>
          <a:cxnLst/>
          <a:rect l="0" t="0" r="0" b="0"/>
          <a:pathLst>
            <a:path>
              <a:moveTo>
                <a:pt x="45720" y="0"/>
              </a:moveTo>
              <a:lnTo>
                <a:pt x="4572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8EC3C499-609C-48E0-8562-332644E4056B}">
      <dsp:nvSpPr>
        <dsp:cNvPr id="0" name=""/>
        <dsp:cNvSpPr/>
      </dsp:nvSpPr>
      <dsp:spPr>
        <a:xfrm>
          <a:off x="2076271" y="2373312"/>
          <a:ext cx="91440" cy="442018"/>
        </a:xfrm>
        <a:custGeom>
          <a:avLst/>
          <a:gdLst/>
          <a:ahLst/>
          <a:cxnLst/>
          <a:rect l="0" t="0" r="0" b="0"/>
          <a:pathLst>
            <a:path>
              <a:moveTo>
                <a:pt x="45720" y="0"/>
              </a:moveTo>
              <a:lnTo>
                <a:pt x="45720" y="442018"/>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96A1F71-EFE8-4E69-824E-9029AFC16744}">
      <dsp:nvSpPr>
        <dsp:cNvPr id="0" name=""/>
        <dsp:cNvSpPr/>
      </dsp:nvSpPr>
      <dsp:spPr>
        <a:xfrm>
          <a:off x="2121991" y="966200"/>
          <a:ext cx="1857573" cy="442018"/>
        </a:xfrm>
        <a:custGeom>
          <a:avLst/>
          <a:gdLst/>
          <a:ahLst/>
          <a:cxnLst/>
          <a:rect l="0" t="0" r="0" b="0"/>
          <a:pathLst>
            <a:path>
              <a:moveTo>
                <a:pt x="1857573" y="0"/>
              </a:moveTo>
              <a:lnTo>
                <a:pt x="1857573" y="301222"/>
              </a:lnTo>
              <a:lnTo>
                <a:pt x="0" y="301222"/>
              </a:lnTo>
              <a:lnTo>
                <a:pt x="0" y="442018"/>
              </a:lnTo>
            </a:path>
          </a:pathLst>
        </a:custGeom>
        <a:noFill/>
        <a:ln w="25400" cap="flat" cmpd="sng" algn="ctr">
          <a:solidFill>
            <a:schemeClr val="accent3">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083A4B5A-8E70-4987-AAB0-65522270F8FA}">
      <dsp:nvSpPr>
        <dsp:cNvPr id="0" name=""/>
        <dsp:cNvSpPr/>
      </dsp:nvSpPr>
      <dsp:spPr>
        <a:xfrm>
          <a:off x="3219648" y="1106"/>
          <a:ext cx="1519832" cy="965093"/>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E747C84-64D1-4CFC-B2DA-284E2902F930}">
      <dsp:nvSpPr>
        <dsp:cNvPr id="0" name=""/>
        <dsp:cNvSpPr/>
      </dsp:nvSpPr>
      <dsp:spPr>
        <a:xfrm>
          <a:off x="3388518" y="161533"/>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Voglio</a:t>
          </a:r>
          <a:r>
            <a:rPr lang="en-GB" sz="1000" kern="1200" dirty="0"/>
            <a:t> </a:t>
          </a:r>
          <a:r>
            <a:rPr lang="en-GB" sz="1000" kern="1200" dirty="0" err="1"/>
            <a:t>focalizzarmi</a:t>
          </a:r>
          <a:r>
            <a:rPr lang="en-GB" sz="1000" kern="1200" dirty="0"/>
            <a:t> </a:t>
          </a:r>
          <a:r>
            <a:rPr lang="en-GB" sz="1000" kern="1200" dirty="0" err="1"/>
            <a:t>sulla</a:t>
          </a:r>
          <a:r>
            <a:rPr lang="en-GB" sz="1000" kern="1200" dirty="0"/>
            <a:t> </a:t>
          </a:r>
          <a:r>
            <a:rPr lang="en-GB" sz="1000" kern="1200" dirty="0" err="1"/>
            <a:t>partecipazione</a:t>
          </a:r>
          <a:r>
            <a:rPr lang="en-GB" sz="1000" kern="1200" dirty="0"/>
            <a:t> </a:t>
          </a:r>
          <a:r>
            <a:rPr lang="en-GB" sz="1000" kern="1200" dirty="0" err="1"/>
            <a:t>delle</a:t>
          </a:r>
          <a:r>
            <a:rPr lang="en-GB" sz="1000" kern="1200" dirty="0"/>
            <a:t> </a:t>
          </a:r>
          <a:r>
            <a:rPr lang="en-GB" sz="1000" kern="1200" dirty="0" err="1"/>
            <a:t>persone</a:t>
          </a:r>
          <a:r>
            <a:rPr lang="en-GB" sz="1000" kern="1200" dirty="0"/>
            <a:t> in </a:t>
          </a:r>
          <a:r>
            <a:rPr lang="en-GB" sz="1000" kern="1200" dirty="0" err="1"/>
            <a:t>formazione</a:t>
          </a:r>
          <a:endParaRPr lang="en-GB" sz="1000" kern="1200" dirty="0"/>
        </a:p>
        <a:p>
          <a:pPr marL="0" lvl="0" indent="0" algn="ctr" defTabSz="444500">
            <a:lnSpc>
              <a:spcPct val="90000"/>
            </a:lnSpc>
            <a:spcBef>
              <a:spcPct val="0"/>
            </a:spcBef>
            <a:spcAft>
              <a:spcPct val="35000"/>
            </a:spcAft>
            <a:buNone/>
          </a:pPr>
          <a:r>
            <a:rPr lang="en-GB" sz="1000" kern="1200" dirty="0" err="1"/>
            <a:t>Voglio</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3416785" y="189800"/>
        <a:ext cx="1463298" cy="908559"/>
      </dsp:txXfrm>
    </dsp:sp>
    <dsp:sp modelId="{618E41CB-1EE8-4AF8-9EDF-49658D68382E}">
      <dsp:nvSpPr>
        <dsp:cNvPr id="0" name=""/>
        <dsp:cNvSpPr/>
      </dsp:nvSpPr>
      <dsp:spPr>
        <a:xfrm>
          <a:off x="1362075" y="1408218"/>
          <a:ext cx="1519832" cy="965093"/>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EAF3728-5157-4AAB-AEA7-C4988424C4E7}">
      <dsp:nvSpPr>
        <dsp:cNvPr id="0" name=""/>
        <dsp:cNvSpPr/>
      </dsp:nvSpPr>
      <dsp:spPr>
        <a:xfrm>
          <a:off x="1530945"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Che più </a:t>
          </a:r>
          <a:r>
            <a:rPr lang="en-GB" sz="1000" kern="1200" dirty="0" err="1"/>
            <a:t>allieve-i</a:t>
          </a:r>
          <a:r>
            <a:rPr lang="en-GB" sz="1000" kern="1200" dirty="0"/>
            <a:t> </a:t>
          </a:r>
          <a:r>
            <a:rPr lang="en-GB" sz="1000" kern="1200" dirty="0" err="1"/>
            <a:t>partecipino</a:t>
          </a:r>
          <a:r>
            <a:rPr lang="en-GB" sz="1000" kern="1200" dirty="0"/>
            <a:t> al </a:t>
          </a:r>
          <a:r>
            <a:rPr lang="en-GB" sz="1000" kern="1200" dirty="0" err="1"/>
            <a:t>dialogo</a:t>
          </a:r>
          <a:r>
            <a:rPr lang="en-GB" sz="1000" kern="1200" dirty="0"/>
            <a:t> in </a:t>
          </a:r>
          <a:r>
            <a:rPr lang="en-GB" sz="1000" kern="1200" dirty="0" err="1"/>
            <a:t>classe</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1559212" y="1596912"/>
        <a:ext cx="1463298" cy="908559"/>
      </dsp:txXfrm>
    </dsp:sp>
    <dsp:sp modelId="{CFA8AB19-50A2-4BDE-BE47-362251146DE1}">
      <dsp:nvSpPr>
        <dsp:cNvPr id="0" name=""/>
        <dsp:cNvSpPr/>
      </dsp:nvSpPr>
      <dsp:spPr>
        <a:xfrm>
          <a:off x="1362075" y="2815330"/>
          <a:ext cx="1519832" cy="2288536"/>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D40BA6B-1408-4A34-A245-8DF5C38FC381}">
      <dsp:nvSpPr>
        <dsp:cNvPr id="0" name=""/>
        <dsp:cNvSpPr/>
      </dsp:nvSpPr>
      <dsp:spPr>
        <a:xfrm>
          <a:off x="1530945" y="2975757"/>
          <a:ext cx="1519832" cy="228853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Che impatto ha l'approccio del "compagno di conversazione" sul dialogo nella mia classe? </a:t>
          </a:r>
        </a:p>
        <a:p>
          <a:pPr marL="0" lvl="0" indent="0" algn="ctr" defTabSz="444500">
            <a:lnSpc>
              <a:spcPct val="90000"/>
            </a:lnSpc>
            <a:spcBef>
              <a:spcPct val="0"/>
            </a:spcBef>
            <a:spcAft>
              <a:spcPct val="35000"/>
            </a:spcAft>
            <a:buNone/>
          </a:pPr>
          <a:r>
            <a:rPr lang="it-CH" sz="1000" kern="1200" dirty="0"/>
            <a:t>In che misura il dialogo nella mia classe è dominato da poche-i allieve-i? </a:t>
          </a:r>
          <a:endParaRPr lang="en-GB" sz="1000" kern="1200" dirty="0"/>
        </a:p>
      </dsp:txBody>
      <dsp:txXfrm>
        <a:off x="1575459" y="3020271"/>
        <a:ext cx="1430804" cy="2199508"/>
      </dsp:txXfrm>
    </dsp:sp>
    <dsp:sp modelId="{2F44E952-0E5F-4274-9971-F44565490D60}">
      <dsp:nvSpPr>
        <dsp:cNvPr id="0" name=""/>
        <dsp:cNvSpPr/>
      </dsp:nvSpPr>
      <dsp:spPr>
        <a:xfrm>
          <a:off x="3219648" y="1408218"/>
          <a:ext cx="1519832" cy="965093"/>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C11C53A-B5AF-418B-9E37-E825B6E36F16}">
      <dsp:nvSpPr>
        <dsp:cNvPr id="0" name=""/>
        <dsp:cNvSpPr/>
      </dsp:nvSpPr>
      <dsp:spPr>
        <a:xfrm>
          <a:off x="3388518"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a:t>Che </a:t>
          </a:r>
          <a:r>
            <a:rPr lang="en-GB" sz="1000" kern="1200" dirty="0" err="1"/>
            <a:t>i</a:t>
          </a:r>
          <a:r>
            <a:rPr lang="en-GB" sz="1000" kern="1200" dirty="0"/>
            <a:t> </a:t>
          </a:r>
          <a:r>
            <a:rPr lang="en-GB" sz="1000" kern="1200" dirty="0" err="1"/>
            <a:t>gruppi</a:t>
          </a:r>
          <a:r>
            <a:rPr lang="en-GB" sz="1000" kern="1200" dirty="0"/>
            <a:t> </a:t>
          </a:r>
          <a:r>
            <a:rPr lang="en-GB" sz="1000" kern="1200" dirty="0" err="1"/>
            <a:t>discutano</a:t>
          </a:r>
          <a:r>
            <a:rPr lang="en-GB" sz="1000" kern="1200" dirty="0"/>
            <a:t> in </a:t>
          </a:r>
          <a:r>
            <a:rPr lang="en-GB" sz="1000" kern="1200" dirty="0" err="1"/>
            <a:t>maniera</a:t>
          </a:r>
          <a:r>
            <a:rPr lang="en-GB" sz="1000" kern="1200" dirty="0"/>
            <a:t> </a:t>
          </a:r>
          <a:r>
            <a:rPr lang="en-GB" sz="1000" kern="1200" dirty="0" err="1"/>
            <a:t>più</a:t>
          </a:r>
          <a:r>
            <a:rPr lang="en-GB" sz="1000" kern="1200" dirty="0"/>
            <a:t> </a:t>
          </a:r>
          <a:r>
            <a:rPr lang="en-GB" sz="1000" kern="1200" dirty="0" err="1"/>
            <a:t>produttiva</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3416785" y="1596912"/>
        <a:ext cx="1463298" cy="908559"/>
      </dsp:txXfrm>
    </dsp:sp>
    <dsp:sp modelId="{52E337CD-D41A-4D4B-A14F-982221B9FF2E}">
      <dsp:nvSpPr>
        <dsp:cNvPr id="0" name=""/>
        <dsp:cNvSpPr/>
      </dsp:nvSpPr>
      <dsp:spPr>
        <a:xfrm>
          <a:off x="3219648" y="2815330"/>
          <a:ext cx="1519832" cy="2323617"/>
        </a:xfrm>
        <a:prstGeom prst="roundRect">
          <a:avLst>
            <a:gd name="adj" fmla="val 10000"/>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618D61F-BDA9-4768-9CD2-620E0DC97166}">
      <dsp:nvSpPr>
        <dsp:cNvPr id="0" name=""/>
        <dsp:cNvSpPr/>
      </dsp:nvSpPr>
      <dsp:spPr>
        <a:xfrm>
          <a:off x="3388518" y="2975757"/>
          <a:ext cx="1519832" cy="2323617"/>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Come percepiscono le studentesse e gli studenti la qualità del loro lavoro di gruppo? </a:t>
          </a:r>
        </a:p>
        <a:p>
          <a:pPr marL="0" lvl="0" indent="0" algn="ctr" defTabSz="444500">
            <a:lnSpc>
              <a:spcPct val="90000"/>
            </a:lnSpc>
            <a:spcBef>
              <a:spcPct val="0"/>
            </a:spcBef>
            <a:spcAft>
              <a:spcPct val="35000"/>
            </a:spcAft>
            <a:buNone/>
          </a:pPr>
          <a:r>
            <a:rPr lang="it-CH" sz="1000" kern="1200" dirty="0"/>
            <a:t>Che differenza comporta nel dialogo attribuire ruoli a studentesse e studenti durante il lavoro di gruppo? </a:t>
          </a:r>
          <a:endParaRPr lang="en-GB" sz="1000" kern="1200" dirty="0"/>
        </a:p>
      </dsp:txBody>
      <dsp:txXfrm>
        <a:off x="3433032" y="3020271"/>
        <a:ext cx="1430804" cy="2234589"/>
      </dsp:txXfrm>
    </dsp:sp>
    <dsp:sp modelId="{77624390-64B5-453B-8F52-A2A90D139190}">
      <dsp:nvSpPr>
        <dsp:cNvPr id="0" name=""/>
        <dsp:cNvSpPr/>
      </dsp:nvSpPr>
      <dsp:spPr>
        <a:xfrm>
          <a:off x="5077221" y="1408218"/>
          <a:ext cx="1519832" cy="96509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662EAAA-5A7E-4DF3-8EE3-E5C029B6C2BF}">
      <dsp:nvSpPr>
        <dsp:cNvPr id="0" name=""/>
        <dsp:cNvSpPr/>
      </dsp:nvSpPr>
      <dsp:spPr>
        <a:xfrm>
          <a:off x="5246092" y="1568645"/>
          <a:ext cx="1519832" cy="965093"/>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en-GB" sz="1000" kern="1200" dirty="0" err="1"/>
            <a:t>Includere</a:t>
          </a:r>
          <a:r>
            <a:rPr lang="en-GB" sz="1000" kern="1200" dirty="0"/>
            <a:t> le </a:t>
          </a:r>
          <a:r>
            <a:rPr lang="en-GB" sz="1000" kern="1200" dirty="0" err="1"/>
            <a:t>regole</a:t>
          </a:r>
          <a:r>
            <a:rPr lang="en-GB" sz="1000" kern="1200" dirty="0"/>
            <a:t> di base </a:t>
          </a:r>
          <a:r>
            <a:rPr lang="en-GB" sz="1000" kern="1200" dirty="0" err="1"/>
            <a:t>nella</a:t>
          </a:r>
          <a:r>
            <a:rPr lang="en-GB" sz="1000" kern="1200" dirty="0"/>
            <a:t> </a:t>
          </a:r>
          <a:r>
            <a:rPr lang="en-GB" sz="1000" kern="1200" dirty="0" err="1"/>
            <a:t>mia</a:t>
          </a:r>
          <a:r>
            <a:rPr lang="en-GB" sz="1000" kern="1200" dirty="0"/>
            <a:t> </a:t>
          </a:r>
          <a:r>
            <a:rPr lang="en-GB" sz="1000" kern="1200" dirty="0" err="1"/>
            <a:t>cultura</a:t>
          </a:r>
          <a:r>
            <a:rPr lang="en-GB" sz="1000" kern="1200" dirty="0"/>
            <a:t> di </a:t>
          </a:r>
          <a:r>
            <a:rPr lang="en-GB" sz="1000" kern="1200" dirty="0" err="1"/>
            <a:t>classe</a:t>
          </a:r>
          <a:r>
            <a:rPr lang="en-GB" sz="1000" kern="1200" dirty="0"/>
            <a:t>.</a:t>
          </a:r>
        </a:p>
        <a:p>
          <a:pPr marL="0" lvl="0" indent="0" algn="ctr" defTabSz="444500">
            <a:lnSpc>
              <a:spcPct val="90000"/>
            </a:lnSpc>
            <a:spcBef>
              <a:spcPct val="0"/>
            </a:spcBef>
            <a:spcAft>
              <a:spcPct val="35000"/>
            </a:spcAft>
            <a:buNone/>
          </a:pPr>
          <a:endParaRPr lang="en-GB" sz="1000" kern="1200" dirty="0"/>
        </a:p>
      </dsp:txBody>
      <dsp:txXfrm>
        <a:off x="5274359" y="1596912"/>
        <a:ext cx="1463298" cy="908559"/>
      </dsp:txXfrm>
    </dsp:sp>
    <dsp:sp modelId="{E0B984A2-B043-4524-AC4F-AD173336CED7}">
      <dsp:nvSpPr>
        <dsp:cNvPr id="0" name=""/>
        <dsp:cNvSpPr/>
      </dsp:nvSpPr>
      <dsp:spPr>
        <a:xfrm>
          <a:off x="5077221" y="2815330"/>
          <a:ext cx="1519832" cy="2441803"/>
        </a:xfrm>
        <a:prstGeom prst="roundRect">
          <a:avLst>
            <a:gd name="adj" fmla="val 10000"/>
          </a:avLst>
        </a:prstGeom>
        <a:solidFill>
          <a:srgbClr val="92D05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8DC7F29-E10E-418F-8C67-67E1CAE6C8A0}">
      <dsp:nvSpPr>
        <dsp:cNvPr id="0" name=""/>
        <dsp:cNvSpPr/>
      </dsp:nvSpPr>
      <dsp:spPr>
        <a:xfrm>
          <a:off x="5246092" y="2975757"/>
          <a:ext cx="1519832" cy="2441803"/>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38100" tIns="38100" rIns="38100" bIns="38100" numCol="1" spcCol="1270" anchor="ctr" anchorCtr="0">
          <a:noAutofit/>
        </a:bodyPr>
        <a:lstStyle/>
        <a:p>
          <a:pPr marL="0" lvl="0" indent="0" algn="ctr" defTabSz="444500">
            <a:lnSpc>
              <a:spcPct val="90000"/>
            </a:lnSpc>
            <a:spcBef>
              <a:spcPct val="0"/>
            </a:spcBef>
            <a:spcAft>
              <a:spcPct val="35000"/>
            </a:spcAft>
            <a:buNone/>
          </a:pPr>
          <a:r>
            <a:rPr lang="it-CH" sz="1000" kern="1200" dirty="0"/>
            <a:t>Che differenza fa l'uso delle regole di base nel dialogo in classe? </a:t>
          </a:r>
        </a:p>
        <a:p>
          <a:pPr marL="0" lvl="0" indent="0" algn="ctr" defTabSz="444500">
            <a:lnSpc>
              <a:spcPct val="90000"/>
            </a:lnSpc>
            <a:spcBef>
              <a:spcPct val="0"/>
            </a:spcBef>
            <a:spcAft>
              <a:spcPct val="35000"/>
            </a:spcAft>
            <a:buNone/>
          </a:pPr>
          <a:r>
            <a:rPr lang="it-CH" sz="1000" kern="1200" dirty="0"/>
            <a:t>Quanto spesso faccio riferimento alle regole di base nel mio insegnamento? </a:t>
          </a:r>
          <a:endParaRPr lang="en-GB" sz="1000" kern="1200" dirty="0"/>
        </a:p>
      </dsp:txBody>
      <dsp:txXfrm>
        <a:off x="5290606" y="3020271"/>
        <a:ext cx="1430804" cy="2352775"/>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4666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1</a:t>
            </a:fld>
            <a:endParaRPr lang="en-US"/>
          </a:p>
        </p:txBody>
      </p:sp>
    </p:spTree>
    <p:extLst>
      <p:ext uri="{BB962C8B-B14F-4D97-AF65-F5344CB8AC3E}">
        <p14:creationId xmlns:p14="http://schemas.microsoft.com/office/powerpoint/2010/main" val="36606194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extLst>
      <p:ext uri="{BB962C8B-B14F-4D97-AF65-F5344CB8AC3E}">
        <p14:creationId xmlns:p14="http://schemas.microsoft.com/office/powerpoint/2010/main" val="13900865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extLst>
      <p:ext uri="{BB962C8B-B14F-4D97-AF65-F5344CB8AC3E}">
        <p14:creationId xmlns:p14="http://schemas.microsoft.com/office/powerpoint/2010/main" val="441140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extLst>
      <p:ext uri="{BB962C8B-B14F-4D97-AF65-F5344CB8AC3E}">
        <p14:creationId xmlns:p14="http://schemas.microsoft.com/office/powerpoint/2010/main" val="13900865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fld id="{D3A1FD44-42CB-A34F-A0F5-1F9E4B2EB115}" type="slidenum">
              <a:rPr lang="en-US" smtClean="0"/>
              <a:t>30</a:t>
            </a:fld>
            <a:endParaRPr lang="en-US"/>
          </a:p>
        </p:txBody>
      </p:sp>
    </p:spTree>
    <p:extLst>
      <p:ext uri="{BB962C8B-B14F-4D97-AF65-F5344CB8AC3E}">
        <p14:creationId xmlns:p14="http://schemas.microsoft.com/office/powerpoint/2010/main" val="140887292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lIns="83768" tIns="41884" rIns="83768" bIns="41884"/>
          <a:lstStyle/>
          <a:p>
            <a:endParaRPr lang="en-US" dirty="0"/>
          </a:p>
        </p:txBody>
      </p:sp>
      <p:sp>
        <p:nvSpPr>
          <p:cNvPr id="4" name="Slide Number Placeholder 3"/>
          <p:cNvSpPr>
            <a:spLocks noGrp="1"/>
          </p:cNvSpPr>
          <p:nvPr>
            <p:ph type="sldNum" sz="quarter" idx="5"/>
          </p:nvPr>
        </p:nvSpPr>
        <p:spPr/>
        <p:txBody>
          <a:bodyPr lIns="83768" tIns="41884" rIns="83768" bIns="41884"/>
          <a:lstStyle/>
          <a:p>
            <a:fld id="{D3A1FD44-42CB-A34F-A0F5-1F9E4B2EB115}" type="slidenum">
              <a:rPr lang="en-US" smtClean="0"/>
              <a:t>34</a:t>
            </a:fld>
            <a:endParaRPr lang="en-US"/>
          </a:p>
        </p:txBody>
      </p:sp>
    </p:spTree>
    <p:extLst>
      <p:ext uri="{BB962C8B-B14F-4D97-AF65-F5344CB8AC3E}">
        <p14:creationId xmlns:p14="http://schemas.microsoft.com/office/powerpoint/2010/main" val="2288165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NEW SLIDE</a:t>
            </a:r>
          </a:p>
        </p:txBody>
      </p:sp>
      <p:sp>
        <p:nvSpPr>
          <p:cNvPr id="4" name="Slide Number Placeholder 3"/>
          <p:cNvSpPr>
            <a:spLocks noGrp="1"/>
          </p:cNvSpPr>
          <p:nvPr>
            <p:ph type="sldNum" sz="quarter" idx="5"/>
          </p:nvPr>
        </p:nvSpPr>
        <p:spPr/>
        <p:txBody>
          <a:bodyPr/>
          <a:lstStyle/>
          <a:p>
            <a:fld id="{D3A1FD44-42CB-A34F-A0F5-1F9E4B2EB115}" type="slidenum">
              <a:rPr lang="en-US" smtClean="0"/>
              <a:t>8</a:t>
            </a:fld>
            <a:endParaRPr lang="en-US"/>
          </a:p>
        </p:txBody>
      </p:sp>
    </p:spTree>
    <p:extLst>
      <p:ext uri="{BB962C8B-B14F-4D97-AF65-F5344CB8AC3E}">
        <p14:creationId xmlns:p14="http://schemas.microsoft.com/office/powerpoint/2010/main" val="32356252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A1FD44-42CB-A34F-A0F5-1F9E4B2EB115}" type="slidenum">
              <a:rPr lang="en-US" smtClean="0"/>
              <a:t>9</a:t>
            </a:fld>
            <a:endParaRPr lang="en-US"/>
          </a:p>
        </p:txBody>
      </p:sp>
    </p:spTree>
    <p:extLst>
      <p:ext uri="{BB962C8B-B14F-4D97-AF65-F5344CB8AC3E}">
        <p14:creationId xmlns:p14="http://schemas.microsoft.com/office/powerpoint/2010/main" val="1208882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p:cNvSpPr>
            <a:spLocks noGrp="1"/>
          </p:cNvSpPr>
          <p:nvPr>
            <p:ph type="body" idx="1"/>
          </p:nvPr>
        </p:nvSpPr>
        <p:spPr/>
        <p:txBody>
          <a:bodyPr lIns="83768" tIns="41884" rIns="83768" bIns="41884">
            <a:normAutofit fontScale="25000" lnSpcReduction="20000"/>
          </a:bodyPr>
          <a:lstStyle/>
          <a:p>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3"/>
            <a:ext cx="9089390" cy="15881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6"/>
            <a:ext cx="7485379" cy="1890712"/>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24BBDB76-EC9C-4692-B882-EAB337F0BF6F}" type="datetime1">
              <a:rPr lang="en-US" smtClean="0"/>
              <a:t>4/18/26</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Calibri"/>
                <a:cs typeface="Calibri"/>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F5D94D8-A830-4D5C-A40A-4879CAAAEE06}" type="datetime1">
              <a:rPr lang="en-US" smtClean="0"/>
              <a:t>4/18/26</a:t>
            </a:fld>
            <a:endParaRPr lang="en-US"/>
          </a:p>
        </p:txBody>
      </p:sp>
      <p:sp>
        <p:nvSpPr>
          <p:cNvPr id="6" name="Holder 6"/>
          <p:cNvSpPr>
            <a:spLocks noGrp="1"/>
          </p:cNvSpPr>
          <p:nvPr>
            <p:ph type="sldNum" sz="quarter" idx="7"/>
          </p:nvPr>
        </p:nvSpPr>
        <p:spPr/>
        <p:txBody>
          <a:bodyPr lIns="0" tIns="0" rIns="0" bIns="0"/>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Calibri"/>
                <a:cs typeface="Calibri"/>
              </a:defRPr>
            </a:lvl1pPr>
          </a:lstStyle>
          <a:p>
            <a:endParaRPr/>
          </a:p>
        </p:txBody>
      </p:sp>
      <p:sp>
        <p:nvSpPr>
          <p:cNvPr id="3" name="Holder 3"/>
          <p:cNvSpPr>
            <a:spLocks noGrp="1"/>
          </p:cNvSpPr>
          <p:nvPr>
            <p:ph sz="half" idx="2"/>
          </p:nvPr>
        </p:nvSpPr>
        <p:spPr>
          <a:xfrm>
            <a:off x="534670" y="1739455"/>
            <a:ext cx="465162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0" y="1739455"/>
            <a:ext cx="4651629" cy="4991481"/>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7C223123-3F45-47E7-B00C-E994665697BE}" type="datetime1">
              <a:rPr lang="en-US" smtClean="0"/>
              <a:t>4/18/26</a:t>
            </a:fld>
            <a:endParaRPr lang="en-US"/>
          </a:p>
        </p:txBody>
      </p:sp>
      <p:sp>
        <p:nvSpPr>
          <p:cNvPr id="7" name="Holder 7"/>
          <p:cNvSpPr>
            <a:spLocks noGrp="1"/>
          </p:cNvSpPr>
          <p:nvPr>
            <p:ph type="sldNum" sz="quarter" idx="7"/>
          </p:nvPr>
        </p:nvSpPr>
        <p:spPr/>
        <p:txBody>
          <a:bodyPr lIns="0" tIns="0" rIns="0" bIns="0"/>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600" b="1" i="0">
                <a:solidFill>
                  <a:srgbClr val="1A616F"/>
                </a:solidFill>
                <a:latin typeface="Calibri"/>
                <a:cs typeface="Calibr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5CA5A549-22C8-47CD-8778-66F8916069E7}" type="datetime1">
              <a:rPr lang="en-US" smtClean="0"/>
              <a:t>4/18/26</a:t>
            </a:fld>
            <a:endParaRPr lang="en-US"/>
          </a:p>
        </p:txBody>
      </p:sp>
      <p:sp>
        <p:nvSpPr>
          <p:cNvPr id="5" name="Holder 5"/>
          <p:cNvSpPr>
            <a:spLocks noGrp="1"/>
          </p:cNvSpPr>
          <p:nvPr>
            <p:ph type="sldNum" sz="quarter" idx="7"/>
          </p:nvPr>
        </p:nvSpPr>
        <p:spPr/>
        <p:txBody>
          <a:bodyPr lIns="0" tIns="0" rIns="0" bIns="0"/>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274F34B0-48F5-4B10-96CC-4721BFC8F837}" type="datetime1">
              <a:rPr lang="en-US" smtClean="0"/>
              <a:t>4/18/26</a:t>
            </a:fld>
            <a:endParaRPr lang="en-US"/>
          </a:p>
        </p:txBody>
      </p:sp>
      <p:sp>
        <p:nvSpPr>
          <p:cNvPr id="4" name="Holder 4"/>
          <p:cNvSpPr>
            <a:spLocks noGrp="1"/>
          </p:cNvSpPr>
          <p:nvPr>
            <p:ph type="sldNum" sz="quarter" idx="7"/>
          </p:nvPr>
        </p:nvSpPr>
        <p:spPr/>
        <p:txBody>
          <a:bodyPr lIns="0" tIns="0" rIns="0" bIns="0"/>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1201927" y="970661"/>
            <a:ext cx="8289544" cy="789305"/>
          </a:xfrm>
          <a:prstGeom prst="rect">
            <a:avLst/>
          </a:prstGeom>
        </p:spPr>
        <p:txBody>
          <a:bodyPr wrap="square" lIns="0" tIns="0" rIns="0" bIns="0">
            <a:spAutoFit/>
          </a:bodyPr>
          <a:lstStyle>
            <a:lvl1pPr>
              <a:defRPr sz="2600" b="1" i="0">
                <a:solidFill>
                  <a:srgbClr val="1A616F"/>
                </a:solidFill>
                <a:latin typeface="Calibri"/>
                <a:cs typeface="Calibri"/>
              </a:defRPr>
            </a:lvl1pPr>
          </a:lstStyle>
          <a:p>
            <a:endParaRPr/>
          </a:p>
        </p:txBody>
      </p:sp>
      <p:sp>
        <p:nvSpPr>
          <p:cNvPr id="3" name="Holder 3"/>
          <p:cNvSpPr>
            <a:spLocks noGrp="1"/>
          </p:cNvSpPr>
          <p:nvPr>
            <p:ph type="body" idx="1"/>
          </p:nvPr>
        </p:nvSpPr>
        <p:spPr>
          <a:xfrm>
            <a:off x="534670" y="1739455"/>
            <a:ext cx="9624059" cy="4991481"/>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3635756" y="7033450"/>
            <a:ext cx="3421887" cy="378142"/>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534670" y="7033450"/>
            <a:ext cx="2459482" cy="378142"/>
          </a:xfrm>
          <a:prstGeom prst="rect">
            <a:avLst/>
          </a:prstGeom>
        </p:spPr>
        <p:txBody>
          <a:bodyPr wrap="square" lIns="0" tIns="0" rIns="0" bIns="0">
            <a:spAutoFit/>
          </a:bodyPr>
          <a:lstStyle>
            <a:lvl1pPr algn="l">
              <a:defRPr>
                <a:solidFill>
                  <a:schemeClr val="tx1">
                    <a:tint val="75000"/>
                  </a:schemeClr>
                </a:solidFill>
              </a:defRPr>
            </a:lvl1pPr>
          </a:lstStyle>
          <a:p>
            <a:fld id="{7ABBD50E-79F7-4C54-ABDF-8D3149951DA0}" type="datetime1">
              <a:rPr lang="en-US" smtClean="0"/>
              <a:t>4/18/26</a:t>
            </a:fld>
            <a:endParaRPr lang="en-US"/>
          </a:p>
        </p:txBody>
      </p:sp>
      <p:sp>
        <p:nvSpPr>
          <p:cNvPr id="6" name="Holder 6"/>
          <p:cNvSpPr>
            <a:spLocks noGrp="1"/>
          </p:cNvSpPr>
          <p:nvPr>
            <p:ph type="sldNum" sz="quarter" idx="7"/>
          </p:nvPr>
        </p:nvSpPr>
        <p:spPr>
          <a:xfrm>
            <a:off x="10055859" y="6942835"/>
            <a:ext cx="206375" cy="177800"/>
          </a:xfrm>
          <a:prstGeom prst="rect">
            <a:avLst/>
          </a:prstGeom>
        </p:spPr>
        <p:txBody>
          <a:bodyPr wrap="square" lIns="0" tIns="0" rIns="0" bIns="0">
            <a:spAutoFit/>
          </a:bodyPr>
          <a:lstStyle>
            <a:lvl1pPr>
              <a:defRPr sz="1200" b="0" i="0">
                <a:solidFill>
                  <a:schemeClr val="tx1"/>
                </a:solidFill>
                <a:latin typeface="Calibri"/>
                <a:cs typeface="Calibri"/>
              </a:defRPr>
            </a:lvl1pPr>
          </a:lstStyle>
          <a:p>
            <a:pPr marL="101600">
              <a:lnSpc>
                <a:spcPct val="100000"/>
              </a:lnSpc>
            </a:pPr>
            <a:fld id="{81D60167-4931-47E6-BA6A-407CBD079E47}" type="slidenum">
              <a:rPr spc="-10" dirty="0"/>
              <a:t>‹#›</a:t>
            </a:fld>
            <a:endParaRPr spc="-10"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hf sldNum="0" hdr="0" ftr="0" dt="0"/>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mailto:T-SEDA@educ.cam.ac.uk" TargetMode="External"/><Relationship Id="rId13" Type="http://schemas.openxmlformats.org/officeDocument/2006/relationships/image" Target="../media/image10.jpg"/><Relationship Id="rId3" Type="http://schemas.openxmlformats.org/officeDocument/2006/relationships/image" Target="../media/image1.jpg"/><Relationship Id="rId7" Type="http://schemas.openxmlformats.org/officeDocument/2006/relationships/image" Target="../media/image5.jpg"/><Relationship Id="rId12"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g"/><Relationship Id="rId11" Type="http://schemas.openxmlformats.org/officeDocument/2006/relationships/image" Target="../media/image8.jpg"/><Relationship Id="rId5" Type="http://schemas.openxmlformats.org/officeDocument/2006/relationships/image" Target="../media/image3.jpg"/><Relationship Id="rId10" Type="http://schemas.openxmlformats.org/officeDocument/2006/relationships/image" Target="../media/image7.png"/><Relationship Id="rId4" Type="http://schemas.openxmlformats.org/officeDocument/2006/relationships/image" Target="../media/image2.jpg"/><Relationship Id="rId9" Type="http://schemas.openxmlformats.org/officeDocument/2006/relationships/image" Target="../media/image6.png"/><Relationship Id="rId14" Type="http://schemas.openxmlformats.org/officeDocument/2006/relationships/image" Target="../media/image11.png"/></Relationships>
</file>

<file path=ppt/slides/_rels/slide10.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5" Type="http://schemas.openxmlformats.org/officeDocument/2006/relationships/hyperlink" Target="https://camtree.org/" TargetMode="External"/><Relationship Id="rId4" Type="http://schemas.openxmlformats.org/officeDocument/2006/relationships/hyperlink" Target="https://bera-journals.onlinelibrary.wiley.com/doi/10.1002/rev3.3269"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5.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8" Type="http://schemas.openxmlformats.org/officeDocument/2006/relationships/image" Target="../media/image23.svg"/><Relationship Id="rId13" Type="http://schemas.openxmlformats.org/officeDocument/2006/relationships/hyperlink" Target="https://www.edudialogue.org/resources/introductory-video-series/collection-2/" TargetMode="External"/><Relationship Id="rId3" Type="http://schemas.openxmlformats.org/officeDocument/2006/relationships/image" Target="../media/image18.svg"/><Relationship Id="rId7" Type="http://schemas.openxmlformats.org/officeDocument/2006/relationships/image" Target="../media/image22.svg"/><Relationship Id="rId12" Type="http://schemas.openxmlformats.org/officeDocument/2006/relationships/hyperlink" Target="https://library.camtree.org/" TargetMode="Externa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21.svg"/><Relationship Id="rId11" Type="http://schemas.openxmlformats.org/officeDocument/2006/relationships/hyperlink" Target="https://www.camtree.org/" TargetMode="External"/><Relationship Id="rId5" Type="http://schemas.openxmlformats.org/officeDocument/2006/relationships/image" Target="../media/image20.sv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svg"/><Relationship Id="rId14" Type="http://schemas.openxmlformats.org/officeDocument/2006/relationships/hyperlink" Target="https://vimeo.com/showcase/12093372" TargetMode="Externa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hyperlink" Target="https://eur03.safelinks.protection.outlook.com/?url=https%3A%2F%2Fvimeopro.com%2Fcamtree%2Fcedir%2F&amp;data=05%7C02%7Csch30%40universityofcambridgecloud.onmicrosoft.com%7C9cf7430bb6504a379ff808dd0e4b7522%7C49a50445bdfa4b79ade3547b4f3986e9%7C1%7C0%7C638682439444638913%7CUnknown%7CTWFpbGZsb3d8eyJFbXB0eU1hcGkiOnRydWUsIlYiOiIwLjAuMDAwMCIsIlAiOiJXaW4zMiIsIkFOIjoiTWFpbCIsIldUIjoyfQ%3D%3D%7C0%7C%7C%7C&amp;sdata=oZRtKC7qvxMb9AGjb9JM42yHPHHAVehxLrikAstGusk%3D&amp;reserved=0" TargetMode="Externa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image" Target="../media/image28.jpg"/><Relationship Id="rId5" Type="http://schemas.openxmlformats.org/officeDocument/2006/relationships/image" Target="../media/image27.png"/><Relationship Id="rId4" Type="http://schemas.openxmlformats.org/officeDocument/2006/relationships/hyperlink" Target="https://thinkingtogether.educ.cam.ac.uk/resources/" TargetMode="External"/></Relationships>
</file>

<file path=ppt/slides/_rels/slide17.xml.rels><?xml version="1.0" encoding="UTF-8" standalone="yes"?>
<Relationships xmlns="http://schemas.openxmlformats.org/package/2006/relationships"><Relationship Id="rId8" Type="http://schemas.openxmlformats.org/officeDocument/2006/relationships/hyperlink" Target="https://doi.org/10.1016/j.ijer.2013.02.001" TargetMode="External"/><Relationship Id="rId3" Type="http://schemas.openxmlformats.org/officeDocument/2006/relationships/hyperlink" Target="https://doi.org/10.1080/02671522.2018.1481140" TargetMode="External"/><Relationship Id="rId7" Type="http://schemas.openxmlformats.org/officeDocument/2006/relationships/hyperlink" Target="https://doi.org/10.1080/03057640802701986" TargetMode="External"/><Relationship Id="rId12" Type="http://schemas.openxmlformats.org/officeDocument/2006/relationships/image" Target="../media/image30.png"/><Relationship Id="rId2" Type="http://schemas.openxmlformats.org/officeDocument/2006/relationships/notesSlide" Target="../notesSlides/notesSlide15.xml"/><Relationship Id="rId1" Type="http://schemas.openxmlformats.org/officeDocument/2006/relationships/slideLayout" Target="../slideLayouts/slideLayout5.xml"/><Relationship Id="rId6" Type="http://schemas.openxmlformats.org/officeDocument/2006/relationships/hyperlink" Target="https://doi.org/10.1016/j.cedpsych.2008.05.003" TargetMode="External"/><Relationship Id="rId11" Type="http://schemas.openxmlformats.org/officeDocument/2006/relationships/image" Target="../media/image29.jpg"/><Relationship Id="rId5" Type="http://schemas.openxmlformats.org/officeDocument/2006/relationships/hyperlink" Target="https://www.sciencedirect.com/science/article/pii/S0959475218303839?via%3Dihub" TargetMode="External"/><Relationship Id="rId10" Type="http://schemas.openxmlformats.org/officeDocument/2006/relationships/hyperlink" Target="https://vimeo.com/showcase/12093372" TargetMode="External"/><Relationship Id="rId4" Type="http://schemas.openxmlformats.org/officeDocument/2006/relationships/hyperlink" Target="http://dx.doi.org/10.1016/j.learninstruc.2014.10.003" TargetMode="External"/><Relationship Id="rId9" Type="http://schemas.openxmlformats.org/officeDocument/2006/relationships/hyperlink" Target="http://tinyurl.com/ESRCdialogue" TargetMode="External"/></Relationships>
</file>

<file path=ppt/slides/_rels/slide18.xml.rels><?xml version="1.0" encoding="UTF-8" standalone="yes"?>
<Relationships xmlns="http://schemas.openxmlformats.org/package/2006/relationships"><Relationship Id="rId8" Type="http://schemas.openxmlformats.org/officeDocument/2006/relationships/hyperlink" Target="https://vimeo.com/showcase/12093372" TargetMode="External"/><Relationship Id="rId3" Type="http://schemas.openxmlformats.org/officeDocument/2006/relationships/image" Target="../media/image31.jpg"/><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5.xml"/><Relationship Id="rId6" Type="http://schemas.openxmlformats.org/officeDocument/2006/relationships/hyperlink" Target="https://www.sciencedirect.com/science/article/abs/pii/S2210656120301422" TargetMode="External"/><Relationship Id="rId5" Type="http://schemas.openxmlformats.org/officeDocument/2006/relationships/hyperlink" Target="https://www.tandfonline.com/doi/full/10.1080/09500690802713507" TargetMode="External"/><Relationship Id="rId4" Type="http://schemas.openxmlformats.org/officeDocument/2006/relationships/hyperlink" Target="https://doi.org/10.1080/10508406.2019.1573730" TargetMode="External"/></Relationships>
</file>

<file path=ppt/slides/_rels/slide1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5" Type="http://schemas.openxmlformats.org/officeDocument/2006/relationships/image" Target="../media/image30.png"/><Relationship Id="rId4" Type="http://schemas.openxmlformats.org/officeDocument/2006/relationships/image" Target="../media/image32.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hyperlink" Target="http://www.gov.uk/government/publications/national-curriculum-in-england-english-programmes-of-study" TargetMode="External"/><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hyperlink" Target="mailto:t-seda@educ.cam.ac.uk" TargetMode="External"/><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hyperlink" Target="http://www.educ.cam.ac.uk/research/projects/episteme/" TargetMode="External"/><Relationship Id="rId2" Type="http://schemas.openxmlformats.org/officeDocument/2006/relationships/notesSlide" Target="../notesSlides/notesSlide22.xml"/><Relationship Id="rId1" Type="http://schemas.openxmlformats.org/officeDocument/2006/relationships/slideLayout" Target="../slideLayouts/slideLayout5.xml"/><Relationship Id="rId6" Type="http://schemas.openxmlformats.org/officeDocument/2006/relationships/image" Target="../media/image36.png"/><Relationship Id="rId5" Type="http://schemas.openxmlformats.org/officeDocument/2006/relationships/hyperlink" Target="https://vimeo.com/showcase/12093372" TargetMode="External"/><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24.xml"/><Relationship Id="rId1" Type="http://schemas.openxmlformats.org/officeDocument/2006/relationships/slideLayout" Target="../slideLayouts/slideLayout5.xml"/><Relationship Id="rId4" Type="http://schemas.openxmlformats.org/officeDocument/2006/relationships/image" Target="../media/image37.png"/></Relationships>
</file>

<file path=ppt/slides/_rels/slide27.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18.svg"/><Relationship Id="rId7" Type="http://schemas.openxmlformats.org/officeDocument/2006/relationships/image" Target="../media/image22.svg"/><Relationship Id="rId2" Type="http://schemas.openxmlformats.org/officeDocument/2006/relationships/notesSlide" Target="../notesSlides/notesSlide25.xml"/><Relationship Id="rId1" Type="http://schemas.openxmlformats.org/officeDocument/2006/relationships/slideLayout" Target="../slideLayouts/slideLayout5.xml"/><Relationship Id="rId6" Type="http://schemas.openxmlformats.org/officeDocument/2006/relationships/image" Target="../media/image21.svg"/><Relationship Id="rId5" Type="http://schemas.openxmlformats.org/officeDocument/2006/relationships/image" Target="../media/image20.svg"/><Relationship Id="rId10" Type="http://schemas.openxmlformats.org/officeDocument/2006/relationships/image" Target="../media/image25.svg"/><Relationship Id="rId4" Type="http://schemas.openxmlformats.org/officeDocument/2006/relationships/image" Target="../media/image19.svg"/><Relationship Id="rId9" Type="http://schemas.openxmlformats.org/officeDocument/2006/relationships/image" Target="../media/image24.svg"/></Relationships>
</file>

<file path=ppt/slides/_rels/slide28.xml.rels><?xml version="1.0" encoding="UTF-8" standalone="yes"?>
<Relationships xmlns="http://schemas.openxmlformats.org/package/2006/relationships"><Relationship Id="rId8" Type="http://schemas.openxmlformats.org/officeDocument/2006/relationships/image" Target="../media/image22.svg"/><Relationship Id="rId13" Type="http://schemas.openxmlformats.org/officeDocument/2006/relationships/image" Target="../media/image21.svg"/><Relationship Id="rId3" Type="http://schemas.openxmlformats.org/officeDocument/2006/relationships/image" Target="../media/image38.png"/><Relationship Id="rId7" Type="http://schemas.openxmlformats.org/officeDocument/2006/relationships/image" Target="../media/image20.svg"/><Relationship Id="rId12" Type="http://schemas.openxmlformats.org/officeDocument/2006/relationships/image" Target="../media/image24.svg"/><Relationship Id="rId2" Type="http://schemas.openxmlformats.org/officeDocument/2006/relationships/notesSlide" Target="../notesSlides/notesSlide26.xml"/><Relationship Id="rId1" Type="http://schemas.openxmlformats.org/officeDocument/2006/relationships/slideLayout" Target="../slideLayouts/slideLayout5.xml"/><Relationship Id="rId6" Type="http://schemas.openxmlformats.org/officeDocument/2006/relationships/image" Target="../media/image41.png"/><Relationship Id="rId11" Type="http://schemas.openxmlformats.org/officeDocument/2006/relationships/image" Target="../media/image23.svg"/><Relationship Id="rId5" Type="http://schemas.openxmlformats.org/officeDocument/2006/relationships/image" Target="../media/image40.png"/><Relationship Id="rId15" Type="http://schemas.openxmlformats.org/officeDocument/2006/relationships/image" Target="../media/image37.png"/><Relationship Id="rId10" Type="http://schemas.openxmlformats.org/officeDocument/2006/relationships/image" Target="../media/image19.svg"/><Relationship Id="rId4" Type="http://schemas.openxmlformats.org/officeDocument/2006/relationships/image" Target="../media/image39.png"/><Relationship Id="rId9" Type="http://schemas.openxmlformats.org/officeDocument/2006/relationships/image" Target="../media/image18.svg"/><Relationship Id="rId14" Type="http://schemas.openxmlformats.org/officeDocument/2006/relationships/hyperlink" Target="http://bit.ly/T-SEDA" TargetMode="External"/></Relationships>
</file>

<file path=ppt/slides/_rels/slide29.xml.rels><?xml version="1.0" encoding="UTF-8" standalone="yes"?>
<Relationships xmlns="http://schemas.openxmlformats.org/package/2006/relationships"><Relationship Id="rId3" Type="http://schemas.openxmlformats.org/officeDocument/2006/relationships/hyperlink" Target="https://vimeo.com/showcase/12093372" TargetMode="External"/><Relationship Id="rId2" Type="http://schemas.openxmlformats.org/officeDocument/2006/relationships/notesSlide" Target="../notesSlides/notesSlide27.xml"/><Relationship Id="rId1" Type="http://schemas.openxmlformats.org/officeDocument/2006/relationships/slideLayout" Target="../slideLayouts/slideLayout5.xml"/><Relationship Id="rId5" Type="http://schemas.openxmlformats.org/officeDocument/2006/relationships/image" Target="../media/image21.svg"/><Relationship Id="rId4" Type="http://schemas.openxmlformats.org/officeDocument/2006/relationships/image" Target="../media/image42.png"/></Relationships>
</file>

<file path=ppt/slides/_rels/slide3.xml.rels><?xml version="1.0" encoding="UTF-8" standalone="yes"?>
<Relationships xmlns="http://schemas.openxmlformats.org/package/2006/relationships"><Relationship Id="rId3" Type="http://schemas.openxmlformats.org/officeDocument/2006/relationships/hyperlink" Target="http://tinyurl.com/BAdialogue" TargetMode="External"/><Relationship Id="rId7" Type="http://schemas.openxmlformats.org/officeDocument/2006/relationships/hyperlink" Target="https://www.suffp.swiss/sites/default/files/suffp_guida_per_un_linguaggio_inclusivo.pdf" TargetMode="External"/><Relationship Id="rId2" Type="http://schemas.openxmlformats.org/officeDocument/2006/relationships/notesSlide" Target="../notesSlides/notesSlide2.xml"/><Relationship Id="rId1" Type="http://schemas.openxmlformats.org/officeDocument/2006/relationships/slideLayout" Target="../slideLayouts/slideLayout5.xml"/><Relationship Id="rId6" Type="http://schemas.openxmlformats.org/officeDocument/2006/relationships/hyperlink" Target="mailto:chiara.piccini@suffp.swiss" TargetMode="External"/><Relationship Id="rId5" Type="http://schemas.openxmlformats.org/officeDocument/2006/relationships/hyperlink" Target="http://bit.ly/T-SEDA" TargetMode="External"/><Relationship Id="rId4" Type="http://schemas.openxmlformats.org/officeDocument/2006/relationships/hyperlink" Target="http://tinyurl.com/ESRCdialogue" TargetMode="External"/></Relationships>
</file>

<file path=ppt/slides/_rels/slide30.xml.rels><?xml version="1.0" encoding="UTF-8" standalone="yes"?>
<Relationships xmlns="http://schemas.openxmlformats.org/package/2006/relationships"><Relationship Id="rId3" Type="http://schemas.openxmlformats.org/officeDocument/2006/relationships/hyperlink" Target="https://camtree.org/" TargetMode="External"/><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5.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5.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3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35.xml.rels><?xml version="1.0" encoding="UTF-8" standalone="yes"?>
<Relationships xmlns="http://schemas.openxmlformats.org/package/2006/relationships"><Relationship Id="rId3" Type="http://schemas.openxmlformats.org/officeDocument/2006/relationships/hyperlink" Target="http://bit.ly/BERAethics2018" TargetMode="External"/><Relationship Id="rId2" Type="http://schemas.openxmlformats.org/officeDocument/2006/relationships/hyperlink" Target="https://www.bera.ac.uk/publication/ethical-guidelines-for-educational-research-fifth-edition-2024" TargetMode="External"/><Relationship Id="rId1" Type="http://schemas.openxmlformats.org/officeDocument/2006/relationships/slideLayout" Target="../slideLayouts/slideLayout5.xml"/><Relationship Id="rId4" Type="http://schemas.openxmlformats.org/officeDocument/2006/relationships/hyperlink" Target="https://www.camtree.org/course/ethics-in-close-to-practice-research" TargetMode="External"/></Relationships>
</file>

<file path=ppt/slides/_rels/slide36.xml.rels><?xml version="1.0" encoding="UTF-8" standalone="yes"?>
<Relationships xmlns="http://schemas.openxmlformats.org/package/2006/relationships"><Relationship Id="rId2" Type="http://schemas.openxmlformats.org/officeDocument/2006/relationships/image" Target="../media/image24.svg"/><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image" Target="../media/image44.png"/><Relationship Id="rId1" Type="http://schemas.openxmlformats.org/officeDocument/2006/relationships/slideLayout" Target="../slideLayouts/slideLayout5.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1.jpg"/><Relationship Id="rId2" Type="http://schemas.openxmlformats.org/officeDocument/2006/relationships/hyperlink" Target="https://vimeo.com/showcase/12093372" TargetMode="External"/><Relationship Id="rId1" Type="http://schemas.openxmlformats.org/officeDocument/2006/relationships/slideLayout" Target="../slideLayouts/slideLayout5.xml"/><Relationship Id="rId6" Type="http://schemas.openxmlformats.org/officeDocument/2006/relationships/image" Target="../media/image30.png"/><Relationship Id="rId5" Type="http://schemas.openxmlformats.org/officeDocument/2006/relationships/image" Target="../media/image53.jpg"/><Relationship Id="rId4" Type="http://schemas.openxmlformats.org/officeDocument/2006/relationships/image" Target="../media/image52.png"/></Relationships>
</file>

<file path=ppt/slides/_rels/slide41.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hyperlink" Target="http://bit.ly/T-SEDA" TargetMode="External"/><Relationship Id="rId1" Type="http://schemas.openxmlformats.org/officeDocument/2006/relationships/slideLayout" Target="../slideLayouts/slideLayout2.xml"/><Relationship Id="rId4" Type="http://schemas.openxmlformats.org/officeDocument/2006/relationships/image" Target="../media/image5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3" Type="http://schemas.openxmlformats.org/officeDocument/2006/relationships/image" Target="../media/image53.jpg"/><Relationship Id="rId2" Type="http://schemas.openxmlformats.org/officeDocument/2006/relationships/image" Target="../media/image55.jpg"/><Relationship Id="rId1" Type="http://schemas.openxmlformats.org/officeDocument/2006/relationships/slideLayout" Target="../slideLayouts/slideLayout5.xml"/><Relationship Id="rId4" Type="http://schemas.openxmlformats.org/officeDocument/2006/relationships/image" Target="../media/image56.jpg"/></Relationships>
</file>

<file path=ppt/slides/_rels/slide5.xml.rels><?xml version="1.0" encoding="UTF-8" standalone="yes"?>
<Relationships xmlns="http://schemas.openxmlformats.org/package/2006/relationships"><Relationship Id="rId3" Type="http://schemas.openxmlformats.org/officeDocument/2006/relationships/hyperlink" Target="http://bit.ly/T-SEDA" TargetMode="Externa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image" Target="../media/image57.png"/><Relationship Id="rId7" Type="http://schemas.openxmlformats.org/officeDocument/2006/relationships/image" Target="../media/image61.png"/><Relationship Id="rId2" Type="http://schemas.openxmlformats.org/officeDocument/2006/relationships/hyperlink" Target="http://bit.ly/T-SEDA" TargetMode="External"/><Relationship Id="rId1" Type="http://schemas.openxmlformats.org/officeDocument/2006/relationships/slideLayout" Target="../slideLayouts/slideLayout5.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3" Type="http://schemas.openxmlformats.org/officeDocument/2006/relationships/hyperlink" Target="http://bit.ly/T-SEDA" TargetMode="External"/><Relationship Id="rId7" Type="http://schemas.openxmlformats.org/officeDocument/2006/relationships/image" Target="../media/image64.png"/><Relationship Id="rId2" Type="http://schemas.openxmlformats.org/officeDocument/2006/relationships/image" Target="../media/image54.png"/><Relationship Id="rId1" Type="http://schemas.openxmlformats.org/officeDocument/2006/relationships/slideLayout" Target="../slideLayouts/slideLayout5.xml"/><Relationship Id="rId6" Type="http://schemas.openxmlformats.org/officeDocument/2006/relationships/image" Target="../media/image63.png"/><Relationship Id="rId5" Type="http://schemas.openxmlformats.org/officeDocument/2006/relationships/image" Target="../media/image62.png"/><Relationship Id="rId4" Type="http://schemas.openxmlformats.org/officeDocument/2006/relationships/image" Target="../media/image59.png"/></Relationships>
</file>

<file path=ppt/slides/_rels/slide5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8" Type="http://schemas.openxmlformats.org/officeDocument/2006/relationships/hyperlink" Target="https://www.camtree.org/course/ethics-in-close-to-practice-research" TargetMode="External"/><Relationship Id="rId3" Type="http://schemas.openxmlformats.org/officeDocument/2006/relationships/hyperlink" Target="https://vimeo.com/showcase/12093372" TargetMode="External"/><Relationship Id="rId7" Type="http://schemas.openxmlformats.org/officeDocument/2006/relationships/hyperlink" Target="https://www.camtree.org/course/reflective-inquiry-with-tseda" TargetMode="External"/><Relationship Id="rId2" Type="http://schemas.openxmlformats.org/officeDocument/2006/relationships/notesSlide" Target="../notesSlides/notesSlide4.xml"/><Relationship Id="rId1" Type="http://schemas.openxmlformats.org/officeDocument/2006/relationships/slideLayout" Target="../slideLayouts/slideLayout5.xml"/><Relationship Id="rId6" Type="http://schemas.openxmlformats.org/officeDocument/2006/relationships/hyperlink" Target="https://www.camtree.org/course/how-dialogic-is-your-practice" TargetMode="External"/><Relationship Id="rId5" Type="http://schemas.openxmlformats.org/officeDocument/2006/relationships/hyperlink" Target="https://www.camtree.org/course/what-is-educational-dialogue" TargetMode="External"/><Relationship Id="rId4" Type="http://schemas.openxmlformats.org/officeDocument/2006/relationships/image" Target="../media/image13.png"/></Relationships>
</file>

<file path=ppt/slides/_rels/slide60.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hyperlink" Target="http://bit.ly/T-SEDA" TargetMode="Externa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2" Type="http://schemas.openxmlformats.org/officeDocument/2006/relationships/hyperlink" Target="https://www.educ.cam.ac.uk/research/programmes/tseda/index.html" TargetMode="Externa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hyperlink" Target="mailto:t-seda@educ.cam.ac.uk"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hyperlink" Target="http://bit.ly/T-SEDA" TargetMode="Externa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3953389" y="2165865"/>
            <a:ext cx="3133083" cy="154431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3948629" y="2161103"/>
            <a:ext cx="3141345" cy="1553210"/>
          </a:xfrm>
          <a:custGeom>
            <a:avLst/>
            <a:gdLst/>
            <a:ahLst/>
            <a:cxnLst/>
            <a:rect l="l" t="t" r="r" b="b"/>
            <a:pathLst>
              <a:path w="3141345" h="1553210">
                <a:moveTo>
                  <a:pt x="0" y="0"/>
                </a:moveTo>
                <a:lnTo>
                  <a:pt x="3141011" y="0"/>
                </a:lnTo>
                <a:lnTo>
                  <a:pt x="3141011" y="1553052"/>
                </a:lnTo>
                <a:lnTo>
                  <a:pt x="0" y="1553052"/>
                </a:lnTo>
                <a:lnTo>
                  <a:pt x="0" y="0"/>
                </a:lnTo>
                <a:close/>
              </a:path>
            </a:pathLst>
          </a:custGeom>
          <a:ln w="9520">
            <a:solidFill>
              <a:srgbClr val="000000"/>
            </a:solidFill>
          </a:ln>
        </p:spPr>
        <p:txBody>
          <a:bodyPr wrap="square" lIns="0" tIns="0" rIns="0" bIns="0" rtlCol="0"/>
          <a:lstStyle/>
          <a:p>
            <a:endParaRPr/>
          </a:p>
        </p:txBody>
      </p:sp>
      <p:sp>
        <p:nvSpPr>
          <p:cNvPr id="5" name="object 5"/>
          <p:cNvSpPr/>
          <p:nvPr/>
        </p:nvSpPr>
        <p:spPr>
          <a:xfrm>
            <a:off x="7090930" y="2162056"/>
            <a:ext cx="2045957" cy="1560193"/>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086164" y="2157296"/>
            <a:ext cx="2054860" cy="1569085"/>
          </a:xfrm>
          <a:custGeom>
            <a:avLst/>
            <a:gdLst/>
            <a:ahLst/>
            <a:cxnLst/>
            <a:rect l="l" t="t" r="r" b="b"/>
            <a:pathLst>
              <a:path w="2054859" h="1569085">
                <a:moveTo>
                  <a:pt x="0" y="0"/>
                </a:moveTo>
                <a:lnTo>
                  <a:pt x="2054446" y="0"/>
                </a:lnTo>
                <a:lnTo>
                  <a:pt x="2054446" y="1568919"/>
                </a:lnTo>
                <a:lnTo>
                  <a:pt x="0" y="1568919"/>
                </a:lnTo>
                <a:lnTo>
                  <a:pt x="0" y="0"/>
                </a:lnTo>
                <a:close/>
              </a:path>
            </a:pathLst>
          </a:custGeom>
          <a:ln w="9520">
            <a:solidFill>
              <a:srgbClr val="000000"/>
            </a:solidFill>
          </a:ln>
        </p:spPr>
        <p:txBody>
          <a:bodyPr wrap="square" lIns="0" tIns="0" rIns="0" bIns="0" rtlCol="0"/>
          <a:lstStyle/>
          <a:p>
            <a:endParaRPr/>
          </a:p>
        </p:txBody>
      </p:sp>
      <p:sp>
        <p:nvSpPr>
          <p:cNvPr id="7" name="object 7"/>
          <p:cNvSpPr/>
          <p:nvPr/>
        </p:nvSpPr>
        <p:spPr>
          <a:xfrm>
            <a:off x="4916055" y="3712090"/>
            <a:ext cx="3634092" cy="1380488"/>
          </a:xfrm>
          <a:prstGeom prst="rect">
            <a:avLst/>
          </a:prstGeom>
          <a:blipFill>
            <a:blip r:embed="rId5" cstate="print"/>
            <a:stretch>
              <a:fillRect/>
            </a:stretch>
          </a:blipFill>
        </p:spPr>
        <p:txBody>
          <a:bodyPr wrap="square" lIns="0" tIns="0" rIns="0" bIns="0" rtlCol="0"/>
          <a:lstStyle/>
          <a:p>
            <a:endParaRPr/>
          </a:p>
        </p:txBody>
      </p:sp>
      <p:sp>
        <p:nvSpPr>
          <p:cNvPr id="8" name="object 8"/>
          <p:cNvSpPr/>
          <p:nvPr/>
        </p:nvSpPr>
        <p:spPr>
          <a:xfrm>
            <a:off x="4911289" y="3707329"/>
            <a:ext cx="3642360" cy="1389380"/>
          </a:xfrm>
          <a:custGeom>
            <a:avLst/>
            <a:gdLst/>
            <a:ahLst/>
            <a:cxnLst/>
            <a:rect l="l" t="t" r="r" b="b"/>
            <a:pathLst>
              <a:path w="3642359" h="1389379">
                <a:moveTo>
                  <a:pt x="0" y="0"/>
                </a:moveTo>
                <a:lnTo>
                  <a:pt x="3641771" y="0"/>
                </a:lnTo>
                <a:lnTo>
                  <a:pt x="3641771" y="1389305"/>
                </a:lnTo>
                <a:lnTo>
                  <a:pt x="0" y="1389305"/>
                </a:lnTo>
                <a:lnTo>
                  <a:pt x="0" y="0"/>
                </a:lnTo>
                <a:close/>
              </a:path>
            </a:pathLst>
          </a:custGeom>
          <a:ln w="9520">
            <a:solidFill>
              <a:srgbClr val="000000"/>
            </a:solidFill>
          </a:ln>
        </p:spPr>
        <p:txBody>
          <a:bodyPr wrap="square" lIns="0" tIns="0" rIns="0" bIns="0" rtlCol="0"/>
          <a:lstStyle/>
          <a:p>
            <a:endParaRPr/>
          </a:p>
        </p:txBody>
      </p:sp>
      <p:sp>
        <p:nvSpPr>
          <p:cNvPr id="9" name="object 9"/>
          <p:cNvSpPr/>
          <p:nvPr/>
        </p:nvSpPr>
        <p:spPr>
          <a:xfrm>
            <a:off x="2425585" y="3702565"/>
            <a:ext cx="2482209" cy="1389380"/>
          </a:xfrm>
          <a:prstGeom prst="rect">
            <a:avLst/>
          </a:prstGeom>
          <a:blipFill>
            <a:blip r:embed="rId6" cstate="print"/>
            <a:stretch>
              <a:fillRect/>
            </a:stretch>
          </a:blipFill>
        </p:spPr>
        <p:txBody>
          <a:bodyPr wrap="square" lIns="0" tIns="0" rIns="0" bIns="0" rtlCol="0"/>
          <a:lstStyle/>
          <a:p>
            <a:endParaRPr/>
          </a:p>
        </p:txBody>
      </p:sp>
      <p:sp>
        <p:nvSpPr>
          <p:cNvPr id="10" name="object 10"/>
          <p:cNvSpPr/>
          <p:nvPr/>
        </p:nvSpPr>
        <p:spPr>
          <a:xfrm>
            <a:off x="2420820" y="3697804"/>
            <a:ext cx="2490470" cy="1398270"/>
          </a:xfrm>
          <a:custGeom>
            <a:avLst/>
            <a:gdLst/>
            <a:ahLst/>
            <a:cxnLst/>
            <a:rect l="l" t="t" r="r" b="b"/>
            <a:pathLst>
              <a:path w="2490470" h="1398270">
                <a:moveTo>
                  <a:pt x="0" y="0"/>
                </a:moveTo>
                <a:lnTo>
                  <a:pt x="2490469" y="0"/>
                </a:lnTo>
                <a:lnTo>
                  <a:pt x="2490469" y="1398192"/>
                </a:lnTo>
                <a:lnTo>
                  <a:pt x="0" y="1398192"/>
                </a:lnTo>
                <a:lnTo>
                  <a:pt x="0" y="0"/>
                </a:lnTo>
                <a:close/>
              </a:path>
            </a:pathLst>
          </a:custGeom>
          <a:ln w="9520">
            <a:solidFill>
              <a:srgbClr val="000000"/>
            </a:solidFill>
          </a:ln>
        </p:spPr>
        <p:txBody>
          <a:bodyPr wrap="square" lIns="0" tIns="0" rIns="0" bIns="0" rtlCol="0"/>
          <a:lstStyle/>
          <a:p>
            <a:endParaRPr/>
          </a:p>
        </p:txBody>
      </p:sp>
      <p:sp>
        <p:nvSpPr>
          <p:cNvPr id="11" name="object 11"/>
          <p:cNvSpPr/>
          <p:nvPr/>
        </p:nvSpPr>
        <p:spPr>
          <a:xfrm>
            <a:off x="1868049" y="2162056"/>
            <a:ext cx="2082158" cy="1553843"/>
          </a:xfrm>
          <a:prstGeom prst="rect">
            <a:avLst/>
          </a:prstGeom>
          <a:blipFill>
            <a:blip r:embed="rId7" cstate="print"/>
            <a:stretch>
              <a:fillRect/>
            </a:stretch>
          </a:blipFill>
        </p:spPr>
        <p:txBody>
          <a:bodyPr wrap="square" lIns="0" tIns="0" rIns="0" bIns="0" rtlCol="0"/>
          <a:lstStyle/>
          <a:p>
            <a:endParaRPr/>
          </a:p>
        </p:txBody>
      </p:sp>
      <p:sp>
        <p:nvSpPr>
          <p:cNvPr id="12" name="object 12"/>
          <p:cNvSpPr/>
          <p:nvPr/>
        </p:nvSpPr>
        <p:spPr>
          <a:xfrm>
            <a:off x="1863289" y="2157296"/>
            <a:ext cx="2091055" cy="1562735"/>
          </a:xfrm>
          <a:custGeom>
            <a:avLst/>
            <a:gdLst/>
            <a:ahLst/>
            <a:cxnLst/>
            <a:rect l="l" t="t" r="r" b="b"/>
            <a:pathLst>
              <a:path w="2091054" h="1562735">
                <a:moveTo>
                  <a:pt x="0" y="0"/>
                </a:moveTo>
                <a:lnTo>
                  <a:pt x="2090623" y="0"/>
                </a:lnTo>
                <a:lnTo>
                  <a:pt x="2090623" y="1562573"/>
                </a:lnTo>
                <a:lnTo>
                  <a:pt x="0" y="1562573"/>
                </a:lnTo>
                <a:lnTo>
                  <a:pt x="0" y="0"/>
                </a:lnTo>
                <a:close/>
              </a:path>
            </a:pathLst>
          </a:custGeom>
          <a:ln w="9520">
            <a:solidFill>
              <a:srgbClr val="000000"/>
            </a:solidFill>
          </a:ln>
        </p:spPr>
        <p:txBody>
          <a:bodyPr wrap="square" lIns="0" tIns="0" rIns="0" bIns="0" rtlCol="0"/>
          <a:lstStyle/>
          <a:p>
            <a:endParaRPr/>
          </a:p>
        </p:txBody>
      </p:sp>
      <p:sp>
        <p:nvSpPr>
          <p:cNvPr id="18" name="object 18"/>
          <p:cNvSpPr/>
          <p:nvPr/>
        </p:nvSpPr>
        <p:spPr>
          <a:xfrm>
            <a:off x="349369" y="625356"/>
            <a:ext cx="10046096" cy="6641465"/>
          </a:xfrm>
          <a:custGeom>
            <a:avLst/>
            <a:gdLst/>
            <a:ahLst/>
            <a:cxnLst/>
            <a:rect l="l" t="t" r="r" b="b"/>
            <a:pathLst>
              <a:path w="9794875" h="6641465">
                <a:moveTo>
                  <a:pt x="0" y="0"/>
                </a:moveTo>
                <a:lnTo>
                  <a:pt x="9794322" y="0"/>
                </a:lnTo>
                <a:lnTo>
                  <a:pt x="9794322" y="6641251"/>
                </a:lnTo>
                <a:lnTo>
                  <a:pt x="0" y="6641251"/>
                </a:lnTo>
                <a:lnTo>
                  <a:pt x="0" y="0"/>
                </a:lnTo>
                <a:close/>
              </a:path>
            </a:pathLst>
          </a:custGeom>
          <a:ln w="32751">
            <a:solidFill>
              <a:srgbClr val="2791A6"/>
            </a:solidFill>
          </a:ln>
        </p:spPr>
        <p:txBody>
          <a:bodyPr wrap="square" lIns="0" tIns="0" rIns="0" bIns="0" rtlCol="0"/>
          <a:lstStyle/>
          <a:p>
            <a:endParaRPr/>
          </a:p>
        </p:txBody>
      </p:sp>
      <p:sp>
        <p:nvSpPr>
          <p:cNvPr id="23" name="object 13">
            <a:extLst>
              <a:ext uri="{FF2B5EF4-FFF2-40B4-BE49-F238E27FC236}">
                <a16:creationId xmlns:a16="http://schemas.microsoft.com/office/drawing/2014/main" id="{F2BE06AA-CB59-E348-9361-7D6F9A2BE4D0}"/>
              </a:ext>
            </a:extLst>
          </p:cNvPr>
          <p:cNvSpPr txBox="1"/>
          <p:nvPr/>
        </p:nvSpPr>
        <p:spPr>
          <a:xfrm>
            <a:off x="39248" y="6805732"/>
            <a:ext cx="3657601" cy="276999"/>
          </a:xfrm>
          <a:prstGeom prst="rect">
            <a:avLst/>
          </a:prstGeom>
        </p:spPr>
        <p:txBody>
          <a:bodyPr vert="horz" wrap="square" lIns="0" tIns="0" rIns="0" bIns="0" rtlCol="0">
            <a:spAutoFit/>
          </a:bodyPr>
          <a:lstStyle/>
          <a:p>
            <a:pPr marL="369570">
              <a:lnSpc>
                <a:spcPct val="100000"/>
              </a:lnSpc>
              <a:tabLst>
                <a:tab pos="3540125" algn="l"/>
              </a:tabLst>
            </a:pPr>
            <a:r>
              <a:rPr b="1" u="sng" spc="-135" dirty="0">
                <a:solidFill>
                  <a:srgbClr val="0000FF"/>
                </a:solidFill>
                <a:latin typeface="Arial"/>
                <a:cs typeface="Arial"/>
                <a:hlinkClick r:id="rId8"/>
              </a:rPr>
              <a:t>T</a:t>
            </a:r>
            <a:r>
              <a:rPr lang="en-GB" b="1" u="sng" spc="-135" dirty="0">
                <a:solidFill>
                  <a:srgbClr val="0000FF"/>
                </a:solidFill>
                <a:latin typeface="Arial"/>
                <a:cs typeface="Arial"/>
                <a:hlinkClick r:id="rId8"/>
              </a:rPr>
              <a:t>-</a:t>
            </a:r>
            <a:r>
              <a:rPr b="1" u="sng" spc="-135" dirty="0">
                <a:solidFill>
                  <a:srgbClr val="0000FF"/>
                </a:solidFill>
                <a:latin typeface="Arial"/>
                <a:cs typeface="Arial"/>
                <a:hlinkClick r:id="rId8"/>
              </a:rPr>
              <a:t>SEDA@educ.cam.ac.uk</a:t>
            </a:r>
            <a:r>
              <a:rPr sz="1600" b="1" spc="-135" dirty="0">
                <a:solidFill>
                  <a:srgbClr val="0000FF"/>
                </a:solidFill>
                <a:latin typeface="Arial"/>
                <a:cs typeface="Arial"/>
              </a:rPr>
              <a:t>	</a:t>
            </a:r>
            <a:endParaRPr sz="1600" dirty="0">
              <a:latin typeface="Times New Roman"/>
              <a:cs typeface="Times New Roman"/>
            </a:endParaRPr>
          </a:p>
        </p:txBody>
      </p:sp>
      <p:sp>
        <p:nvSpPr>
          <p:cNvPr id="24" name="object 13">
            <a:extLst>
              <a:ext uri="{FF2B5EF4-FFF2-40B4-BE49-F238E27FC236}">
                <a16:creationId xmlns:a16="http://schemas.microsoft.com/office/drawing/2014/main" id="{7096B889-8EB5-E747-9C9C-C8810CEB78E0}"/>
              </a:ext>
            </a:extLst>
          </p:cNvPr>
          <p:cNvSpPr txBox="1"/>
          <p:nvPr/>
        </p:nvSpPr>
        <p:spPr>
          <a:xfrm>
            <a:off x="3046997" y="5296198"/>
            <a:ext cx="4196494" cy="661720"/>
          </a:xfrm>
          <a:prstGeom prst="rect">
            <a:avLst/>
          </a:prstGeom>
        </p:spPr>
        <p:txBody>
          <a:bodyPr vert="horz" wrap="square" lIns="0" tIns="0" rIns="0" bIns="0" rtlCol="0">
            <a:spAutoFit/>
          </a:bodyPr>
          <a:lstStyle/>
          <a:p>
            <a:pPr marL="369570">
              <a:lnSpc>
                <a:spcPct val="100000"/>
              </a:lnSpc>
              <a:tabLst>
                <a:tab pos="3540125" algn="l"/>
              </a:tabLst>
            </a:pPr>
            <a:r>
              <a:rPr sz="1500" b="1" spc="-135" dirty="0">
                <a:solidFill>
                  <a:srgbClr val="1A616F"/>
                </a:solidFill>
                <a:latin typeface="Arial-BoldItalicMT"/>
                <a:cs typeface="Arial" panose="020B0604020202020204" pitchFamily="34" charset="0"/>
              </a:rPr>
              <a:t>	</a:t>
            </a:r>
            <a:endParaRPr sz="1700" dirty="0">
              <a:solidFill>
                <a:srgbClr val="1A616F"/>
              </a:solidFill>
              <a:latin typeface="Arial-BoldItalicMT"/>
              <a:cs typeface="Arial" panose="020B0604020202020204" pitchFamily="34" charset="0"/>
            </a:endParaRPr>
          </a:p>
          <a:p>
            <a:pPr marL="12700">
              <a:lnSpc>
                <a:spcPct val="100000"/>
              </a:lnSpc>
            </a:pPr>
            <a:r>
              <a:rPr lang="es-ES_tradnl" sz="2800" b="1" spc="-10" dirty="0">
                <a:solidFill>
                  <a:srgbClr val="1A616F"/>
                </a:solidFill>
                <a:latin typeface="Arial-BoldItalicMT"/>
                <a:cs typeface="Arial" panose="020B0604020202020204" pitchFamily="34" charset="0"/>
              </a:rPr>
              <a:t> </a:t>
            </a:r>
            <a:r>
              <a:rPr lang="es-ES_tradnl" sz="2400" b="1" spc="-10" dirty="0">
                <a:solidFill>
                  <a:srgbClr val="1A616F"/>
                </a:solidFill>
                <a:latin typeface="Arial-BoldItalicMT"/>
                <a:cs typeface="Arial" panose="020B0604020202020204" pitchFamily="34" charset="0"/>
              </a:rPr>
              <a:t>v.9 </a:t>
            </a:r>
            <a:r>
              <a:rPr lang="es-ES_tradnl" sz="2200" b="1" i="1" spc="-20" dirty="0">
                <a:solidFill>
                  <a:srgbClr val="1A616F"/>
                </a:solidFill>
                <a:latin typeface="Arial-BoldItalicMT"/>
                <a:cs typeface="Arial" panose="020B0604020202020204" pitchFamily="34" charset="0"/>
              </a:rPr>
              <a:t>©</a:t>
            </a:r>
            <a:r>
              <a:rPr lang="es-ES_tradnl" sz="2200" b="1" i="1" spc="-20" dirty="0" err="1">
                <a:solidFill>
                  <a:srgbClr val="1A616F"/>
                </a:solidFill>
                <a:latin typeface="Arial-BoldItalicMT"/>
                <a:cs typeface="Arial" panose="020B0604020202020204" pitchFamily="34" charset="0"/>
              </a:rPr>
              <a:t>The</a:t>
            </a:r>
            <a:r>
              <a:rPr lang="es-ES_tradnl" sz="2200" b="1" i="1" spc="-20" dirty="0">
                <a:solidFill>
                  <a:srgbClr val="1A616F"/>
                </a:solidFill>
                <a:latin typeface="Arial-BoldItalicMT"/>
                <a:cs typeface="Arial" panose="020B0604020202020204" pitchFamily="34" charset="0"/>
              </a:rPr>
              <a:t> T-SEDA </a:t>
            </a:r>
            <a:r>
              <a:rPr lang="es-ES_tradnl" sz="2200" b="1" i="1" spc="-20" dirty="0" err="1">
                <a:solidFill>
                  <a:srgbClr val="1A616F"/>
                </a:solidFill>
                <a:latin typeface="Arial-BoldItalicMT"/>
                <a:cs typeface="Arial" panose="020B0604020202020204" pitchFamily="34" charset="0"/>
              </a:rPr>
              <a:t>Collective</a:t>
            </a:r>
            <a:endParaRPr sz="2200" b="1" i="1" spc="-20" dirty="0">
              <a:solidFill>
                <a:srgbClr val="1A616F"/>
              </a:solidFill>
              <a:latin typeface="Arial-BoldItalicMT"/>
              <a:cs typeface="Arial" panose="020B0604020202020204" pitchFamily="34" charset="0"/>
            </a:endParaRPr>
          </a:p>
        </p:txBody>
      </p:sp>
      <p:sp>
        <p:nvSpPr>
          <p:cNvPr id="26" name="object 2">
            <a:extLst>
              <a:ext uri="{FF2B5EF4-FFF2-40B4-BE49-F238E27FC236}">
                <a16:creationId xmlns:a16="http://schemas.microsoft.com/office/drawing/2014/main" id="{E36EA412-8378-4E9F-A410-38739AD3929D}"/>
              </a:ext>
            </a:extLst>
          </p:cNvPr>
          <p:cNvSpPr txBox="1">
            <a:spLocks noGrp="1"/>
          </p:cNvSpPr>
          <p:nvPr>
            <p:ph type="title"/>
          </p:nvPr>
        </p:nvSpPr>
        <p:spPr>
          <a:xfrm>
            <a:off x="-591590" y="685631"/>
            <a:ext cx="11277600" cy="616836"/>
          </a:xfrm>
          <a:prstGeom prst="rect">
            <a:avLst/>
          </a:prstGeom>
        </p:spPr>
        <p:txBody>
          <a:bodyPr vert="horz" wrap="square" lIns="0" tIns="245110" rIns="0" bIns="0" rtlCol="0">
            <a:spAutoFit/>
          </a:bodyPr>
          <a:lstStyle/>
          <a:p>
            <a:pPr marL="1186180">
              <a:lnSpc>
                <a:spcPct val="100000"/>
              </a:lnSpc>
            </a:pPr>
            <a:r>
              <a:rPr lang="it-CH" sz="2400" spc="-20" dirty="0">
                <a:latin typeface="Arial" panose="020B0604020202020204" pitchFamily="34" charset="0"/>
                <a:cs typeface="Arial" panose="020B0604020202020204" pitchFamily="34" charset="0"/>
              </a:rPr>
              <a:t>TOOLKIT</a:t>
            </a:r>
            <a:r>
              <a:rPr sz="2400" spc="5" dirty="0">
                <a:latin typeface="Arial" panose="020B0604020202020204" pitchFamily="34" charset="0"/>
                <a:cs typeface="Arial" panose="020B0604020202020204" pitchFamily="34" charset="0"/>
              </a:rPr>
              <a:t> </a:t>
            </a:r>
            <a:r>
              <a:rPr sz="2400" spc="-20" dirty="0">
                <a:latin typeface="Arial" panose="020B0604020202020204" pitchFamily="34" charset="0"/>
                <a:cs typeface="Arial" panose="020B0604020202020204" pitchFamily="34" charset="0"/>
              </a:rPr>
              <a:t>PE</a:t>
            </a:r>
            <a:r>
              <a:rPr sz="2400" spc="-15" dirty="0">
                <a:latin typeface="Arial" panose="020B0604020202020204" pitchFamily="34" charset="0"/>
                <a:cs typeface="Arial" panose="020B0604020202020204" pitchFamily="34" charset="0"/>
              </a:rPr>
              <a:t>R</a:t>
            </a:r>
            <a:r>
              <a:rPr sz="2400" spc="5" dirty="0">
                <a:latin typeface="Arial" panose="020B0604020202020204" pitchFamily="34" charset="0"/>
                <a:cs typeface="Arial" panose="020B0604020202020204" pitchFamily="34" charset="0"/>
              </a:rPr>
              <a:t> </a:t>
            </a:r>
            <a:r>
              <a:rPr sz="2400" spc="-15" dirty="0">
                <a:latin typeface="Arial" panose="020B0604020202020204" pitchFamily="34" charset="0"/>
                <a:cs typeface="Arial" panose="020B0604020202020204" pitchFamily="34" charset="0"/>
              </a:rPr>
              <a:t>L</a:t>
            </a:r>
            <a:r>
              <a:rPr sz="2400" spc="-10" dirty="0">
                <a:latin typeface="Arial" panose="020B0604020202020204" pitchFamily="34" charset="0"/>
                <a:cs typeface="Arial" panose="020B0604020202020204" pitchFamily="34" charset="0"/>
              </a:rPr>
              <a:t>'AN</a:t>
            </a:r>
            <a:r>
              <a:rPr sz="2400" spc="-5" dirty="0">
                <a:latin typeface="Arial" panose="020B0604020202020204" pitchFamily="34" charset="0"/>
                <a:cs typeface="Arial" panose="020B0604020202020204" pitchFamily="34" charset="0"/>
              </a:rPr>
              <a:t>A</a:t>
            </a:r>
            <a:r>
              <a:rPr sz="2400" spc="-15" dirty="0">
                <a:latin typeface="Arial" panose="020B0604020202020204" pitchFamily="34" charset="0"/>
                <a:cs typeface="Arial" panose="020B0604020202020204" pitchFamily="34" charset="0"/>
              </a:rPr>
              <a:t>L</a:t>
            </a:r>
            <a:r>
              <a:rPr sz="2400" spc="-10" dirty="0">
                <a:latin typeface="Arial" panose="020B0604020202020204" pitchFamily="34" charset="0"/>
                <a:cs typeface="Arial" panose="020B0604020202020204" pitchFamily="34" charset="0"/>
              </a:rPr>
              <a:t>ISI</a:t>
            </a:r>
            <a:r>
              <a:rPr sz="2400" spc="-5" dirty="0">
                <a:latin typeface="Arial" panose="020B0604020202020204" pitchFamily="34" charset="0"/>
                <a:cs typeface="Arial" panose="020B0604020202020204" pitchFamily="34" charset="0"/>
              </a:rPr>
              <a:t> </a:t>
            </a:r>
            <a:r>
              <a:rPr lang="it-CH" sz="2400" spc="-5" dirty="0">
                <a:latin typeface="Arial" panose="020B0604020202020204" pitchFamily="34" charset="0"/>
                <a:cs typeface="Arial" panose="020B0604020202020204" pitchFamily="34" charset="0"/>
              </a:rPr>
              <a:t>SISTEMATICA </a:t>
            </a:r>
            <a:r>
              <a:rPr sz="2400" spc="-20" dirty="0">
                <a:latin typeface="Arial" panose="020B0604020202020204" pitchFamily="34" charset="0"/>
                <a:cs typeface="Arial" panose="020B0604020202020204" pitchFamily="34" charset="0"/>
              </a:rPr>
              <a:t>D</a:t>
            </a:r>
            <a:r>
              <a:rPr sz="2400" spc="-10" dirty="0">
                <a:latin typeface="Arial" panose="020B0604020202020204" pitchFamily="34" charset="0"/>
                <a:cs typeface="Arial" panose="020B0604020202020204" pitchFamily="34" charset="0"/>
              </a:rPr>
              <a:t>EL</a:t>
            </a:r>
            <a:r>
              <a:rPr sz="2400" dirty="0">
                <a:latin typeface="Arial" panose="020B0604020202020204" pitchFamily="34" charset="0"/>
                <a:cs typeface="Arial" panose="020B0604020202020204" pitchFamily="34" charset="0"/>
              </a:rPr>
              <a:t> </a:t>
            </a:r>
            <a:r>
              <a:rPr sz="2400" spc="-20" dirty="0">
                <a:latin typeface="Arial" panose="020B0604020202020204" pitchFamily="34" charset="0"/>
                <a:cs typeface="Arial" panose="020B0604020202020204" pitchFamily="34" charset="0"/>
              </a:rPr>
              <a:t>D</a:t>
            </a:r>
            <a:r>
              <a:rPr sz="2400" spc="-10" dirty="0">
                <a:latin typeface="Arial" panose="020B0604020202020204" pitchFamily="34" charset="0"/>
                <a:cs typeface="Arial" panose="020B0604020202020204" pitchFamily="34" charset="0"/>
              </a:rPr>
              <a:t>IA</a:t>
            </a:r>
            <a:r>
              <a:rPr sz="2400" spc="-55" dirty="0">
                <a:latin typeface="Arial" panose="020B0604020202020204" pitchFamily="34" charset="0"/>
                <a:cs typeface="Arial" panose="020B0604020202020204" pitchFamily="34" charset="0"/>
              </a:rPr>
              <a:t>L</a:t>
            </a:r>
            <a:r>
              <a:rPr sz="2400" spc="-15" dirty="0">
                <a:latin typeface="Arial" panose="020B0604020202020204" pitchFamily="34" charset="0"/>
                <a:cs typeface="Arial" panose="020B0604020202020204" pitchFamily="34" charset="0"/>
              </a:rPr>
              <a:t>O</a:t>
            </a:r>
            <a:r>
              <a:rPr sz="2400" dirty="0">
                <a:latin typeface="Arial" panose="020B0604020202020204" pitchFamily="34" charset="0"/>
                <a:cs typeface="Arial" panose="020B0604020202020204" pitchFamily="34" charset="0"/>
              </a:rPr>
              <a:t>G</a:t>
            </a:r>
            <a:r>
              <a:rPr sz="2400" spc="-15" dirty="0">
                <a:latin typeface="Arial" panose="020B0604020202020204" pitchFamily="34" charset="0"/>
                <a:cs typeface="Arial" panose="020B0604020202020204" pitchFamily="34" charset="0"/>
              </a:rPr>
              <a:t>O</a:t>
            </a:r>
            <a:r>
              <a:rPr sz="2400" spc="-5" dirty="0">
                <a:latin typeface="Arial" panose="020B0604020202020204" pitchFamily="34" charset="0"/>
                <a:cs typeface="Arial" panose="020B0604020202020204" pitchFamily="34" charset="0"/>
              </a:rPr>
              <a:t> </a:t>
            </a:r>
            <a:r>
              <a:rPr sz="2400" spc="-20" dirty="0">
                <a:latin typeface="Arial" panose="020B0604020202020204" pitchFamily="34" charset="0"/>
                <a:cs typeface="Arial" panose="020B0604020202020204" pitchFamily="34" charset="0"/>
              </a:rPr>
              <a:t>E</a:t>
            </a:r>
            <a:r>
              <a:rPr sz="2400" spc="-10" dirty="0">
                <a:latin typeface="Arial" panose="020B0604020202020204" pitchFamily="34" charset="0"/>
                <a:cs typeface="Arial" panose="020B0604020202020204" pitchFamily="34" charset="0"/>
              </a:rPr>
              <a:t>D</a:t>
            </a:r>
            <a:r>
              <a:rPr sz="2400" spc="-25" dirty="0">
                <a:latin typeface="Arial" panose="020B0604020202020204" pitchFamily="34" charset="0"/>
                <a:cs typeface="Arial" panose="020B0604020202020204" pitchFamily="34" charset="0"/>
              </a:rPr>
              <a:t>U</a:t>
            </a:r>
            <a:r>
              <a:rPr sz="2400" spc="-15" dirty="0">
                <a:latin typeface="Arial" panose="020B0604020202020204" pitchFamily="34" charset="0"/>
                <a:cs typeface="Arial" panose="020B0604020202020204" pitchFamily="34" charset="0"/>
              </a:rPr>
              <a:t>C</a:t>
            </a:r>
            <a:r>
              <a:rPr sz="2400" spc="-185" dirty="0">
                <a:latin typeface="Arial" panose="020B0604020202020204" pitchFamily="34" charset="0"/>
                <a:cs typeface="Arial" panose="020B0604020202020204" pitchFamily="34" charset="0"/>
              </a:rPr>
              <a:t>A</a:t>
            </a:r>
            <a:r>
              <a:rPr sz="2400" spc="-10" dirty="0">
                <a:latin typeface="Arial" panose="020B0604020202020204" pitchFamily="34" charset="0"/>
                <a:cs typeface="Arial" panose="020B0604020202020204" pitchFamily="34" charset="0"/>
              </a:rPr>
              <a:t>TI</a:t>
            </a:r>
            <a:r>
              <a:rPr sz="2400" spc="-55" dirty="0">
                <a:latin typeface="Arial" panose="020B0604020202020204" pitchFamily="34" charset="0"/>
                <a:cs typeface="Arial" panose="020B0604020202020204" pitchFamily="34" charset="0"/>
              </a:rPr>
              <a:t>V</a:t>
            </a:r>
            <a:r>
              <a:rPr sz="2400" spc="-15" dirty="0">
                <a:latin typeface="Arial" panose="020B0604020202020204" pitchFamily="34" charset="0"/>
                <a:cs typeface="Arial" panose="020B0604020202020204" pitchFamily="34" charset="0"/>
              </a:rPr>
              <a:t>O</a:t>
            </a:r>
            <a:endParaRPr sz="2400" dirty="0">
              <a:latin typeface="Arial" panose="020B0604020202020204" pitchFamily="34" charset="0"/>
              <a:cs typeface="Arial" panose="020B0604020202020204" pitchFamily="34" charset="0"/>
            </a:endParaRPr>
          </a:p>
        </p:txBody>
      </p:sp>
      <p:sp>
        <p:nvSpPr>
          <p:cNvPr id="27" name="object 3">
            <a:extLst>
              <a:ext uri="{FF2B5EF4-FFF2-40B4-BE49-F238E27FC236}">
                <a16:creationId xmlns:a16="http://schemas.microsoft.com/office/drawing/2014/main" id="{981C751C-91A3-4629-B8C7-5F5A9EEB3419}"/>
              </a:ext>
            </a:extLst>
          </p:cNvPr>
          <p:cNvSpPr txBox="1"/>
          <p:nvPr/>
        </p:nvSpPr>
        <p:spPr>
          <a:xfrm>
            <a:off x="544711" y="1361953"/>
            <a:ext cx="9799320" cy="369332"/>
          </a:xfrm>
          <a:prstGeom prst="rect">
            <a:avLst/>
          </a:prstGeom>
        </p:spPr>
        <p:txBody>
          <a:bodyPr vert="horz" wrap="square" lIns="0" tIns="0" rIns="0" bIns="0" rtlCol="0">
            <a:spAutoFit/>
          </a:bodyPr>
          <a:lstStyle/>
          <a:p>
            <a:pPr marL="12700" algn="ctr">
              <a:lnSpc>
                <a:spcPct val="100000"/>
              </a:lnSpc>
            </a:pPr>
            <a:r>
              <a:rPr sz="2400" b="1" spc="-10" dirty="0">
                <a:solidFill>
                  <a:srgbClr val="1A616F"/>
                </a:solidFill>
                <a:latin typeface="Arial" panose="020B0604020202020204" pitchFamily="34" charset="0"/>
                <a:cs typeface="Arial" panose="020B0604020202020204" pitchFamily="34" charset="0"/>
              </a:rPr>
              <a:t>(</a:t>
            </a:r>
            <a:r>
              <a:rPr sz="2400" b="1" spc="-170" dirty="0">
                <a:solidFill>
                  <a:srgbClr val="1A616F"/>
                </a:solidFill>
                <a:latin typeface="Arial" panose="020B0604020202020204" pitchFamily="34" charset="0"/>
                <a:cs typeface="Arial" panose="020B0604020202020204" pitchFamily="34" charset="0"/>
              </a:rPr>
              <a:t>T</a:t>
            </a:r>
            <a:r>
              <a:rPr sz="2400" b="1" spc="-15" dirty="0">
                <a:solidFill>
                  <a:srgbClr val="1A616F"/>
                </a:solidFill>
                <a:latin typeface="Arial" panose="020B0604020202020204" pitchFamily="34" charset="0"/>
                <a:cs typeface="Arial" panose="020B0604020202020204" pitchFamily="34" charset="0"/>
              </a:rPr>
              <a:t>-</a:t>
            </a:r>
            <a:r>
              <a:rPr sz="2400" b="1" spc="-10" dirty="0">
                <a:solidFill>
                  <a:srgbClr val="1A616F"/>
                </a:solidFill>
                <a:latin typeface="Arial" panose="020B0604020202020204" pitchFamily="34" charset="0"/>
                <a:cs typeface="Arial" panose="020B0604020202020204" pitchFamily="34" charset="0"/>
              </a:rPr>
              <a:t>S</a:t>
            </a:r>
            <a:r>
              <a:rPr sz="2400" b="1" spc="-20" dirty="0">
                <a:solidFill>
                  <a:srgbClr val="1A616F"/>
                </a:solidFill>
                <a:latin typeface="Arial" panose="020B0604020202020204" pitchFamily="34" charset="0"/>
                <a:cs typeface="Arial" panose="020B0604020202020204" pitchFamily="34" charset="0"/>
              </a:rPr>
              <a:t>E</a:t>
            </a:r>
            <a:r>
              <a:rPr sz="2400" b="1" spc="-70" dirty="0">
                <a:solidFill>
                  <a:srgbClr val="1A616F"/>
                </a:solidFill>
                <a:latin typeface="Arial" panose="020B0604020202020204" pitchFamily="34" charset="0"/>
                <a:cs typeface="Arial" panose="020B0604020202020204" pitchFamily="34" charset="0"/>
              </a:rPr>
              <a:t>D</a:t>
            </a:r>
            <a:r>
              <a:rPr sz="2400" b="1" spc="-15" dirty="0">
                <a:solidFill>
                  <a:srgbClr val="1A616F"/>
                </a:solidFill>
                <a:latin typeface="Arial" panose="020B0604020202020204" pitchFamily="34" charset="0"/>
                <a:cs typeface="Arial" panose="020B0604020202020204" pitchFamily="34" charset="0"/>
              </a:rPr>
              <a:t>A</a:t>
            </a:r>
            <a:r>
              <a:rPr lang="it-CH" sz="2400" b="1" spc="-10" dirty="0">
                <a:solidFill>
                  <a:srgbClr val="1A616F"/>
                </a:solidFill>
                <a:latin typeface="Arial" panose="020B0604020202020204" pitchFamily="34" charset="0"/>
                <a:cs typeface="Arial" panose="020B0604020202020204" pitchFamily="34" charset="0"/>
              </a:rPr>
              <a:t>, trad. </a:t>
            </a:r>
            <a:r>
              <a:rPr lang="it-CH" sz="2400" b="1" spc="-10" dirty="0" err="1">
                <a:solidFill>
                  <a:srgbClr val="1A616F"/>
                </a:solidFill>
                <a:latin typeface="Arial" panose="020B0604020202020204" pitchFamily="34" charset="0"/>
                <a:cs typeface="Arial" panose="020B0604020202020204" pitchFamily="34" charset="0"/>
              </a:rPr>
              <a:t>it</a:t>
            </a:r>
            <a:r>
              <a:rPr lang="it-CH" sz="2400" b="1" spc="-10" dirty="0">
                <a:solidFill>
                  <a:srgbClr val="1A616F"/>
                </a:solidFill>
                <a:latin typeface="Arial" panose="020B0604020202020204" pitchFamily="34" charset="0"/>
                <a:cs typeface="Arial" panose="020B0604020202020204" pitchFamily="34" charset="0"/>
              </a:rPr>
              <a:t>): Una risorsa per indagare la pratica</a:t>
            </a:r>
            <a:endParaRPr sz="2400" dirty="0">
              <a:solidFill>
                <a:srgbClr val="1A616F"/>
              </a:solidFill>
              <a:latin typeface="Arial" panose="020B0604020202020204" pitchFamily="34" charset="0"/>
              <a:cs typeface="Arial" panose="020B0604020202020204" pitchFamily="34" charset="0"/>
            </a:endParaRPr>
          </a:p>
        </p:txBody>
      </p:sp>
      <p:pic>
        <p:nvPicPr>
          <p:cNvPr id="25" name="Picture 24" descr="A grey and black sign with a person in a circle&#10;&#10;Description automatically generated with low confidence">
            <a:extLst>
              <a:ext uri="{FF2B5EF4-FFF2-40B4-BE49-F238E27FC236}">
                <a16:creationId xmlns:a16="http://schemas.microsoft.com/office/drawing/2014/main" id="{F7B66ADE-B571-BA46-88FF-12D96AD16D9C}"/>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970771" y="5534025"/>
            <a:ext cx="969884" cy="333398"/>
          </a:xfrm>
          <a:prstGeom prst="rect">
            <a:avLst/>
          </a:prstGeom>
        </p:spPr>
      </p:pic>
      <p:pic>
        <p:nvPicPr>
          <p:cNvPr id="28" name="Picture 27" descr="Logo&#10;&#10;Description automatically generated">
            <a:extLst>
              <a:ext uri="{FF2B5EF4-FFF2-40B4-BE49-F238E27FC236}">
                <a16:creationId xmlns:a16="http://schemas.microsoft.com/office/drawing/2014/main" id="{4B68D237-A5EA-C847-9D0B-F88697737CA8}"/>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699500" y="5271281"/>
            <a:ext cx="1596618" cy="1596618"/>
          </a:xfrm>
          <a:prstGeom prst="rect">
            <a:avLst/>
          </a:prstGeom>
        </p:spPr>
      </p:pic>
      <p:sp>
        <p:nvSpPr>
          <p:cNvPr id="29" name="object 14"/>
          <p:cNvSpPr/>
          <p:nvPr/>
        </p:nvSpPr>
        <p:spPr>
          <a:xfrm>
            <a:off x="6657404" y="6622977"/>
            <a:ext cx="1596618" cy="459754"/>
          </a:xfrm>
          <a:prstGeom prst="rect">
            <a:avLst/>
          </a:prstGeom>
          <a:blipFill>
            <a:blip r:embed="rId11" cstate="print"/>
            <a:stretch>
              <a:fillRect/>
            </a:stretch>
          </a:blipFill>
        </p:spPr>
        <p:txBody>
          <a:bodyPr wrap="square" lIns="0" tIns="0" rIns="0" bIns="0" rtlCol="0"/>
          <a:lstStyle/>
          <a:p>
            <a:endParaRPr/>
          </a:p>
        </p:txBody>
      </p:sp>
      <p:sp>
        <p:nvSpPr>
          <p:cNvPr id="30" name="object 16"/>
          <p:cNvSpPr/>
          <p:nvPr/>
        </p:nvSpPr>
        <p:spPr>
          <a:xfrm>
            <a:off x="4813300" y="6616462"/>
            <a:ext cx="1643133" cy="418074"/>
          </a:xfrm>
          <a:prstGeom prst="rect">
            <a:avLst/>
          </a:prstGeom>
          <a:blipFill>
            <a:blip r:embed="rId12" cstate="print"/>
            <a:stretch>
              <a:fillRect/>
            </a:stretch>
          </a:blipFill>
        </p:spPr>
        <p:txBody>
          <a:bodyPr wrap="square" lIns="0" tIns="0" rIns="0" bIns="0" rtlCol="0"/>
          <a:lstStyle/>
          <a:p>
            <a:endParaRPr/>
          </a:p>
        </p:txBody>
      </p:sp>
      <p:sp>
        <p:nvSpPr>
          <p:cNvPr id="31" name="object 15"/>
          <p:cNvSpPr/>
          <p:nvPr/>
        </p:nvSpPr>
        <p:spPr>
          <a:xfrm>
            <a:off x="3136900" y="6616462"/>
            <a:ext cx="1447800" cy="428480"/>
          </a:xfrm>
          <a:prstGeom prst="rect">
            <a:avLst/>
          </a:prstGeom>
          <a:blipFill>
            <a:blip r:embed="rId13" cstate="print"/>
            <a:stretch>
              <a:fillRect/>
            </a:stretch>
          </a:blipFill>
        </p:spPr>
        <p:txBody>
          <a:bodyPr wrap="square" lIns="0" tIns="0" rIns="0" bIns="0" rtlCol="0"/>
          <a:lstStyle/>
          <a:p>
            <a:endParaRPr/>
          </a:p>
        </p:txBody>
      </p:sp>
      <p:sp>
        <p:nvSpPr>
          <p:cNvPr id="32" name="object 17"/>
          <p:cNvSpPr/>
          <p:nvPr/>
        </p:nvSpPr>
        <p:spPr>
          <a:xfrm>
            <a:off x="546100" y="5686425"/>
            <a:ext cx="2304166" cy="985975"/>
          </a:xfrm>
          <a:prstGeom prst="rect">
            <a:avLst/>
          </a:prstGeom>
          <a:blipFill>
            <a:blip r:embed="rId14" cstate="print"/>
            <a:stretch>
              <a:fillRect/>
            </a:stretch>
          </a:blipFill>
        </p:spPr>
        <p:txBody>
          <a:bodyPr wrap="square" lIns="0" tIns="0" rIns="0" bIns="0" rtlCol="0"/>
          <a:lstStyle/>
          <a:p>
            <a:endParaRPr/>
          </a:p>
        </p:txBody>
      </p:sp>
      <p:sp>
        <p:nvSpPr>
          <p:cNvPr id="2" name="TextBox 1">
            <a:extLst>
              <a:ext uri="{FF2B5EF4-FFF2-40B4-BE49-F238E27FC236}">
                <a16:creationId xmlns:a16="http://schemas.microsoft.com/office/drawing/2014/main" id="{C9A2E094-90CB-8552-6117-EB7112B8561D}"/>
              </a:ext>
            </a:extLst>
          </p:cNvPr>
          <p:cNvSpPr txBox="1"/>
          <p:nvPr/>
        </p:nvSpPr>
        <p:spPr>
          <a:xfrm>
            <a:off x="8256677" y="6764893"/>
            <a:ext cx="2177931" cy="369332"/>
          </a:xfrm>
          <a:prstGeom prst="rect">
            <a:avLst/>
          </a:prstGeom>
          <a:noFill/>
        </p:spPr>
        <p:txBody>
          <a:bodyPr wrap="square" rtlCol="0">
            <a:spAutoFit/>
          </a:bodyPr>
          <a:lstStyle/>
          <a:p>
            <a:r>
              <a:rPr lang="en-GB" b="1" u="sng" spc="-60" dirty="0" err="1">
                <a:solidFill>
                  <a:srgbClr val="0000FF"/>
                </a:solidFill>
                <a:latin typeface="Arial"/>
                <a:cs typeface="Arial"/>
              </a:rPr>
              <a:t>camtree.org</a:t>
            </a:r>
            <a:r>
              <a:rPr lang="en-GB" b="1" u="sng" spc="-60" dirty="0">
                <a:solidFill>
                  <a:srgbClr val="0000FF"/>
                </a:solidFill>
                <a:latin typeface="Arial"/>
                <a:cs typeface="Arial"/>
              </a:rPr>
              <a:t>/t-</a:t>
            </a:r>
            <a:r>
              <a:rPr lang="en-GB" b="1" u="sng" spc="-60" dirty="0" err="1">
                <a:solidFill>
                  <a:srgbClr val="0000FF"/>
                </a:solidFill>
                <a:latin typeface="Arial"/>
                <a:cs typeface="Arial"/>
              </a:rPr>
              <a:t>seda</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95877" y="276225"/>
            <a:ext cx="2541023" cy="276999"/>
          </a:xfrm>
          <a:prstGeom prst="rect">
            <a:avLst/>
          </a:prstGeom>
          <a:solidFill>
            <a:schemeClr val="accent5">
              <a:lumMod val="20000"/>
              <a:lumOff val="80000"/>
            </a:schemeClr>
          </a:solidFill>
        </p:spPr>
        <p:txBody>
          <a:bodyPr vert="horz" wrap="square" lIns="0" tIns="0" rIns="0" bIns="0" rtlCol="0">
            <a:spAutoFit/>
          </a:bodyPr>
          <a:lstStyle/>
          <a:p>
            <a:pPr marL="12700">
              <a:lnSpc>
                <a:spcPct val="100000"/>
              </a:lnSpc>
            </a:pPr>
            <a:r>
              <a:rPr b="1" spc="-45" dirty="0">
                <a:solidFill>
                  <a:srgbClr val="215868"/>
                </a:solidFill>
                <a:latin typeface="Arial" panose="020B0604020202020204" pitchFamily="34" charset="0"/>
                <a:cs typeface="Arial" panose="020B0604020202020204" pitchFamily="34" charset="0"/>
              </a:rPr>
              <a:t>P</a:t>
            </a:r>
            <a:r>
              <a:rPr b="1" spc="-10" dirty="0">
                <a:solidFill>
                  <a:srgbClr val="215868"/>
                </a:solidFill>
                <a:latin typeface="Arial" panose="020B0604020202020204" pitchFamily="34" charset="0"/>
                <a:cs typeface="Arial" panose="020B0604020202020204" pitchFamily="34" charset="0"/>
              </a:rPr>
              <a:t>a</a:t>
            </a:r>
            <a:r>
              <a:rPr b="1" spc="-15" dirty="0">
                <a:solidFill>
                  <a:srgbClr val="215868"/>
                </a:solidFill>
                <a:latin typeface="Arial" panose="020B0604020202020204" pitchFamily="34" charset="0"/>
                <a:cs typeface="Arial" panose="020B0604020202020204" pitchFamily="34" charset="0"/>
              </a:rPr>
              <a:t>r</a:t>
            </a:r>
            <a:r>
              <a:rPr b="1" spc="-40" dirty="0">
                <a:solidFill>
                  <a:srgbClr val="215868"/>
                </a:solidFill>
                <a:latin typeface="Arial" panose="020B0604020202020204" pitchFamily="34" charset="0"/>
                <a:cs typeface="Arial" panose="020B0604020202020204" pitchFamily="34" charset="0"/>
              </a:rPr>
              <a:t>t</a:t>
            </a:r>
            <a:r>
              <a:rPr b="1" spc="-10" dirty="0">
                <a:solidFill>
                  <a:srgbClr val="215868"/>
                </a:solidFill>
                <a:latin typeface="Arial" panose="020B0604020202020204" pitchFamily="34" charset="0"/>
                <a:cs typeface="Arial" panose="020B0604020202020204" pitchFamily="34" charset="0"/>
              </a:rPr>
              <a:t>e</a:t>
            </a:r>
            <a:r>
              <a:rPr b="1" spc="-5" dirty="0">
                <a:solidFill>
                  <a:srgbClr val="215868"/>
                </a:solidFill>
                <a:latin typeface="Arial" panose="020B0604020202020204" pitchFamily="34" charset="0"/>
                <a:cs typeface="Arial" panose="020B0604020202020204" pitchFamily="34" charset="0"/>
              </a:rPr>
              <a:t> </a:t>
            </a:r>
            <a:r>
              <a:rPr b="1" spc="-10" dirty="0">
                <a:solidFill>
                  <a:srgbClr val="215868"/>
                </a:solidFill>
                <a:latin typeface="Arial" panose="020B0604020202020204" pitchFamily="34" charset="0"/>
                <a:cs typeface="Arial" panose="020B0604020202020204" pitchFamily="34" charset="0"/>
              </a:rPr>
              <a:t>a.</a:t>
            </a:r>
            <a:r>
              <a:rPr b="1" spc="15" dirty="0">
                <a:solidFill>
                  <a:srgbClr val="215868"/>
                </a:solidFill>
                <a:latin typeface="Arial" panose="020B0604020202020204" pitchFamily="34" charset="0"/>
                <a:cs typeface="Arial" panose="020B0604020202020204" pitchFamily="34" charset="0"/>
              </a:rPr>
              <a:t> </a:t>
            </a:r>
            <a:r>
              <a:rPr b="1" spc="-15" dirty="0">
                <a:solidFill>
                  <a:srgbClr val="215868"/>
                </a:solidFill>
                <a:latin typeface="Arial" panose="020B0604020202020204" pitchFamily="34" charset="0"/>
                <a:cs typeface="Arial" panose="020B0604020202020204" pitchFamily="34" charset="0"/>
              </a:rPr>
              <a:t>I</a:t>
            </a:r>
            <a:r>
              <a:rPr b="1" spc="-30" dirty="0">
                <a:solidFill>
                  <a:srgbClr val="215868"/>
                </a:solidFill>
                <a:latin typeface="Arial" panose="020B0604020202020204" pitchFamily="34" charset="0"/>
                <a:cs typeface="Arial" panose="020B0604020202020204" pitchFamily="34" charset="0"/>
              </a:rPr>
              <a:t>n</a:t>
            </a:r>
            <a:r>
              <a:rPr b="1" dirty="0">
                <a:solidFill>
                  <a:srgbClr val="215868"/>
                </a:solidFill>
                <a:latin typeface="Arial" panose="020B0604020202020204" pitchFamily="34" charset="0"/>
                <a:cs typeface="Arial" panose="020B0604020202020204" pitchFamily="34" charset="0"/>
              </a:rPr>
              <a:t>t</a:t>
            </a:r>
            <a:r>
              <a:rPr b="1" spc="-40" dirty="0">
                <a:solidFill>
                  <a:srgbClr val="215868"/>
                </a:solidFill>
                <a:latin typeface="Arial" panose="020B0604020202020204" pitchFamily="34" charset="0"/>
                <a:cs typeface="Arial" panose="020B0604020202020204" pitchFamily="34" charset="0"/>
              </a:rPr>
              <a:t>r</a:t>
            </a:r>
            <a:r>
              <a:rPr b="1" spc="-5" dirty="0">
                <a:solidFill>
                  <a:srgbClr val="215868"/>
                </a:solidFill>
                <a:latin typeface="Arial" panose="020B0604020202020204" pitchFamily="34" charset="0"/>
                <a:cs typeface="Arial" panose="020B0604020202020204" pitchFamily="34" charset="0"/>
              </a:rPr>
              <a:t>od</a:t>
            </a:r>
            <a:r>
              <a:rPr b="1" spc="-15" dirty="0">
                <a:solidFill>
                  <a:srgbClr val="215868"/>
                </a:solidFill>
                <a:latin typeface="Arial" panose="020B0604020202020204" pitchFamily="34" charset="0"/>
                <a:cs typeface="Arial" panose="020B0604020202020204" pitchFamily="34" charset="0"/>
              </a:rPr>
              <a:t>u</a:t>
            </a:r>
            <a:r>
              <a:rPr b="1" spc="-10" dirty="0">
                <a:solidFill>
                  <a:srgbClr val="215868"/>
                </a:solidFill>
                <a:latin typeface="Arial" panose="020B0604020202020204" pitchFamily="34" charset="0"/>
                <a:cs typeface="Arial" panose="020B0604020202020204" pitchFamily="34" charset="0"/>
              </a:rPr>
              <a:t>zi</a:t>
            </a:r>
            <a:r>
              <a:rPr b="1" spc="-5" dirty="0">
                <a:solidFill>
                  <a:srgbClr val="215868"/>
                </a:solidFill>
                <a:latin typeface="Arial" panose="020B0604020202020204" pitchFamily="34" charset="0"/>
                <a:cs typeface="Arial" panose="020B0604020202020204" pitchFamily="34" charset="0"/>
              </a:rPr>
              <a:t>o</a:t>
            </a:r>
            <a:r>
              <a:rPr b="1" spc="-15" dirty="0">
                <a:solidFill>
                  <a:srgbClr val="215868"/>
                </a:solidFill>
                <a:latin typeface="Arial" panose="020B0604020202020204" pitchFamily="34" charset="0"/>
                <a:cs typeface="Arial" panose="020B0604020202020204" pitchFamily="34" charset="0"/>
              </a:rPr>
              <a:t>ne</a:t>
            </a:r>
            <a:endParaRPr dirty="0">
              <a:latin typeface="Arial" panose="020B0604020202020204" pitchFamily="34" charset="0"/>
              <a:cs typeface="Arial" panose="020B0604020202020204" pitchFamily="34" charset="0"/>
            </a:endParaRPr>
          </a:p>
        </p:txBody>
      </p:sp>
      <p:sp>
        <p:nvSpPr>
          <p:cNvPr id="3" name="object 3"/>
          <p:cNvSpPr txBox="1"/>
          <p:nvPr/>
        </p:nvSpPr>
        <p:spPr>
          <a:xfrm>
            <a:off x="611251" y="962026"/>
            <a:ext cx="4610735" cy="1828800"/>
          </a:xfrm>
          <a:prstGeom prst="rect">
            <a:avLst/>
          </a:prstGeom>
          <a:ln w="63500">
            <a:solidFill>
              <a:srgbClr val="2791A6"/>
            </a:solidFill>
          </a:ln>
        </p:spPr>
        <p:txBody>
          <a:bodyPr vert="horz" wrap="square" lIns="0" tIns="72000" rIns="0" bIns="0" rtlCol="0">
            <a:noAutofit/>
          </a:bodyPr>
          <a:lstStyle/>
          <a:p>
            <a:pPr marL="92710" algn="just">
              <a:lnSpc>
                <a:spcPct val="100000"/>
              </a:lnSpc>
            </a:pPr>
            <a:r>
              <a:rPr sz="1400" b="1" dirty="0">
                <a:solidFill>
                  <a:srgbClr val="215868"/>
                </a:solidFill>
                <a:latin typeface="Calibri"/>
                <a:cs typeface="Calibri"/>
              </a:rPr>
              <a:t>Cos</a:t>
            </a:r>
            <a:r>
              <a:rPr sz="1400" b="1" spc="-5" dirty="0">
                <a:solidFill>
                  <a:srgbClr val="215868"/>
                </a:solidFill>
                <a:latin typeface="Calibri"/>
                <a:cs typeface="Calibri"/>
              </a:rPr>
              <a:t>'</a:t>
            </a:r>
            <a:r>
              <a:rPr sz="1400" b="1" dirty="0">
                <a:solidFill>
                  <a:srgbClr val="215868"/>
                </a:solidFill>
                <a:latin typeface="Calibri"/>
                <a:cs typeface="Calibri"/>
              </a:rPr>
              <a:t>è</a:t>
            </a:r>
            <a:r>
              <a:rPr sz="1400" b="1" spc="-5" dirty="0">
                <a:solidFill>
                  <a:srgbClr val="215868"/>
                </a:solidFill>
                <a:latin typeface="Calibri"/>
                <a:cs typeface="Calibri"/>
              </a:rPr>
              <a:t> </a:t>
            </a:r>
            <a:r>
              <a:rPr sz="1400" b="1" dirty="0">
                <a:solidFill>
                  <a:srgbClr val="215868"/>
                </a:solidFill>
                <a:latin typeface="Calibri"/>
                <a:cs typeface="Calibri"/>
              </a:rPr>
              <a:t>il</a:t>
            </a:r>
            <a:r>
              <a:rPr sz="1400" b="1" spc="-5" dirty="0">
                <a:solidFill>
                  <a:srgbClr val="215868"/>
                </a:solidFill>
                <a:latin typeface="Calibri"/>
                <a:cs typeface="Calibri"/>
              </a:rPr>
              <a:t> </a:t>
            </a:r>
            <a:r>
              <a:rPr sz="1400" b="1" spc="-95"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a:t>
            </a:r>
            <a:r>
              <a:rPr sz="1400" b="1" spc="-15" dirty="0">
                <a:solidFill>
                  <a:srgbClr val="215868"/>
                </a:solidFill>
                <a:latin typeface="Calibri"/>
                <a:cs typeface="Calibri"/>
              </a:rPr>
              <a:t>E</a:t>
            </a:r>
            <a:r>
              <a:rPr sz="1400" b="1" spc="-35" dirty="0">
                <a:solidFill>
                  <a:srgbClr val="215868"/>
                </a:solidFill>
                <a:latin typeface="Calibri"/>
                <a:cs typeface="Calibri"/>
              </a:rPr>
              <a:t>D</a:t>
            </a:r>
            <a:r>
              <a:rPr sz="1400" b="1" spc="-60" dirty="0">
                <a:solidFill>
                  <a:srgbClr val="215868"/>
                </a:solidFill>
                <a:latin typeface="Calibri"/>
                <a:cs typeface="Calibri"/>
              </a:rPr>
              <a:t>A?</a:t>
            </a:r>
            <a:endParaRPr sz="1400" dirty="0">
              <a:latin typeface="Calibri"/>
              <a:cs typeface="Calibri"/>
            </a:endParaRPr>
          </a:p>
          <a:p>
            <a:pPr marL="92710" marR="82550" algn="just">
              <a:lnSpc>
                <a:spcPct val="121300"/>
              </a:lnSpc>
              <a:spcBef>
                <a:spcPts val="1250"/>
              </a:spcBef>
            </a:pPr>
            <a:r>
              <a:rPr sz="1200" dirty="0">
                <a:latin typeface="Calibri"/>
                <a:cs typeface="Calibri"/>
              </a:rPr>
              <a:t>T-SE</a:t>
            </a:r>
            <a:r>
              <a:rPr sz="1200" spc="-5" dirty="0">
                <a:latin typeface="Calibri"/>
                <a:cs typeface="Calibri"/>
              </a:rPr>
              <a:t>D</a:t>
            </a:r>
            <a:r>
              <a:rPr sz="1200" spc="-10" dirty="0">
                <a:latin typeface="Calibri"/>
                <a:cs typeface="Calibri"/>
              </a:rPr>
              <a:t>A</a:t>
            </a:r>
            <a:r>
              <a:rPr sz="1200" dirty="0">
                <a:latin typeface="Calibri"/>
                <a:cs typeface="Calibri"/>
              </a:rPr>
              <a:t> </a:t>
            </a:r>
            <a:r>
              <a:rPr sz="1200" spc="105" dirty="0">
                <a:latin typeface="Calibri"/>
                <a:cs typeface="Calibri"/>
              </a:rPr>
              <a:t> </a:t>
            </a:r>
            <a:r>
              <a:rPr sz="1200" spc="-5" dirty="0">
                <a:latin typeface="Calibri"/>
                <a:cs typeface="Calibri"/>
              </a:rPr>
              <a:t>s</a:t>
            </a:r>
            <a:r>
              <a:rPr sz="1200" dirty="0">
                <a:latin typeface="Calibri"/>
                <a:cs typeface="Calibri"/>
              </a:rPr>
              <a:t>t</a:t>
            </a:r>
            <a:r>
              <a:rPr sz="1200" spc="-10" dirty="0">
                <a:latin typeface="Calibri"/>
                <a:cs typeface="Calibri"/>
              </a:rPr>
              <a:t>a</a:t>
            </a:r>
            <a:r>
              <a:rPr sz="1200" dirty="0">
                <a:latin typeface="Calibri"/>
                <a:cs typeface="Calibri"/>
              </a:rPr>
              <a:t> </a:t>
            </a:r>
            <a:r>
              <a:rPr sz="1200" spc="105" dirty="0">
                <a:latin typeface="Calibri"/>
                <a:cs typeface="Calibri"/>
              </a:rPr>
              <a:t> </a:t>
            </a:r>
            <a:r>
              <a:rPr sz="1200" spc="-5" dirty="0">
                <a:latin typeface="Calibri"/>
                <a:cs typeface="Calibri"/>
              </a:rPr>
              <a:t>per</a:t>
            </a:r>
            <a:r>
              <a:rPr sz="1200" dirty="0">
                <a:latin typeface="Calibri"/>
                <a:cs typeface="Calibri"/>
              </a:rPr>
              <a:t> </a:t>
            </a:r>
            <a:r>
              <a:rPr sz="1200" spc="105" dirty="0">
                <a:latin typeface="Calibri"/>
                <a:cs typeface="Calibri"/>
              </a:rPr>
              <a:t> </a:t>
            </a:r>
            <a:r>
              <a:rPr lang="it-CH" sz="1200" i="1" dirty="0">
                <a:latin typeface="Calibri"/>
                <a:cs typeface="Calibri"/>
              </a:rPr>
              <a:t>Toolkit </a:t>
            </a:r>
            <a:r>
              <a:rPr sz="1200" i="1" spc="5" dirty="0">
                <a:latin typeface="Calibri"/>
                <a:cs typeface="Calibri"/>
              </a:rPr>
              <a:t>f</a:t>
            </a:r>
            <a:r>
              <a:rPr sz="1200" i="1" spc="-5" dirty="0">
                <a:latin typeface="Calibri"/>
                <a:cs typeface="Calibri"/>
              </a:rPr>
              <a:t>or</a:t>
            </a:r>
            <a:r>
              <a:rPr sz="1200" i="1" dirty="0">
                <a:latin typeface="Calibri"/>
                <a:cs typeface="Calibri"/>
              </a:rPr>
              <a:t> </a:t>
            </a:r>
            <a:r>
              <a:rPr lang="it-CH" sz="1200" i="1" dirty="0" err="1">
                <a:latin typeface="Calibri"/>
                <a:cs typeface="Calibri"/>
              </a:rPr>
              <a:t>Systematic</a:t>
            </a:r>
            <a:r>
              <a:rPr sz="1200" i="1" spc="110" dirty="0">
                <a:latin typeface="Calibri"/>
                <a:cs typeface="Calibri"/>
              </a:rPr>
              <a:t> </a:t>
            </a:r>
            <a:r>
              <a:rPr sz="1200" i="1" dirty="0">
                <a:latin typeface="Calibri"/>
                <a:cs typeface="Calibri"/>
              </a:rPr>
              <a:t>E</a:t>
            </a:r>
            <a:r>
              <a:rPr sz="1200" i="1" spc="-5" dirty="0">
                <a:latin typeface="Calibri"/>
                <a:cs typeface="Calibri"/>
              </a:rPr>
              <a:t>du</a:t>
            </a:r>
            <a:r>
              <a:rPr sz="1200" i="1" dirty="0">
                <a:latin typeface="Calibri"/>
                <a:cs typeface="Calibri"/>
              </a:rPr>
              <a:t>c</a:t>
            </a:r>
            <a:r>
              <a:rPr sz="1200" i="1" spc="-5" dirty="0">
                <a:latin typeface="Calibri"/>
                <a:cs typeface="Calibri"/>
              </a:rPr>
              <a:t>a</a:t>
            </a:r>
            <a:r>
              <a:rPr sz="1200" i="1" spc="5" dirty="0">
                <a:latin typeface="Calibri"/>
                <a:cs typeface="Calibri"/>
              </a:rPr>
              <a:t>t</a:t>
            </a:r>
            <a:r>
              <a:rPr sz="1200" i="1" dirty="0">
                <a:latin typeface="Calibri"/>
                <a:cs typeface="Calibri"/>
              </a:rPr>
              <a:t>i</a:t>
            </a:r>
            <a:r>
              <a:rPr sz="1200" i="1" spc="-5" dirty="0">
                <a:latin typeface="Calibri"/>
                <a:cs typeface="Calibri"/>
              </a:rPr>
              <a:t>ona</a:t>
            </a:r>
            <a:r>
              <a:rPr sz="1200" i="1" dirty="0">
                <a:latin typeface="Calibri"/>
                <a:cs typeface="Calibri"/>
              </a:rPr>
              <a:t>l </a:t>
            </a:r>
            <a:r>
              <a:rPr sz="1200" i="1" spc="114" dirty="0">
                <a:latin typeface="Calibri"/>
                <a:cs typeface="Calibri"/>
              </a:rPr>
              <a:t> </a:t>
            </a:r>
            <a:r>
              <a:rPr sz="1200" i="1" spc="5" dirty="0">
                <a:latin typeface="Calibri"/>
                <a:cs typeface="Calibri"/>
              </a:rPr>
              <a:t>D</a:t>
            </a:r>
            <a:r>
              <a:rPr sz="1200" i="1" dirty="0">
                <a:latin typeface="Calibri"/>
                <a:cs typeface="Calibri"/>
              </a:rPr>
              <a:t>i</a:t>
            </a:r>
            <a:r>
              <a:rPr sz="1200" i="1" spc="-5" dirty="0">
                <a:latin typeface="Calibri"/>
                <a:cs typeface="Calibri"/>
              </a:rPr>
              <a:t>a</a:t>
            </a:r>
            <a:r>
              <a:rPr sz="1200" i="1" dirty="0">
                <a:latin typeface="Calibri"/>
                <a:cs typeface="Calibri"/>
              </a:rPr>
              <a:t>l</a:t>
            </a:r>
            <a:r>
              <a:rPr sz="1200" i="1" spc="-5" dirty="0">
                <a:latin typeface="Calibri"/>
                <a:cs typeface="Calibri"/>
              </a:rPr>
              <a:t>o</a:t>
            </a:r>
            <a:r>
              <a:rPr sz="1200" i="1" spc="5" dirty="0">
                <a:latin typeface="Calibri"/>
                <a:cs typeface="Calibri"/>
              </a:rPr>
              <a:t>g</a:t>
            </a:r>
            <a:r>
              <a:rPr sz="1200" i="1" spc="-15" dirty="0">
                <a:latin typeface="Calibri"/>
                <a:cs typeface="Calibri"/>
              </a:rPr>
              <a:t>u</a:t>
            </a:r>
            <a:r>
              <a:rPr sz="1200" i="1" spc="-10" dirty="0">
                <a:latin typeface="Calibri"/>
                <a:cs typeface="Calibri"/>
              </a:rPr>
              <a:t>e</a:t>
            </a:r>
            <a:r>
              <a:rPr lang="it-CH" sz="1200" i="1" spc="-10" dirty="0">
                <a:latin typeface="Calibri"/>
                <a:cs typeface="Calibri"/>
              </a:rPr>
              <a:t> Analysis (Toolkit per l’analisi sistematica del dialogo educativo)</a:t>
            </a:r>
            <a:r>
              <a:rPr sz="1200" dirty="0">
                <a:latin typeface="Calibri"/>
                <a:cs typeface="Calibri"/>
              </a:rPr>
              <a:t>. </a:t>
            </a:r>
            <a:r>
              <a:rPr sz="1200" spc="110" dirty="0">
                <a:latin typeface="Calibri"/>
                <a:cs typeface="Calibri"/>
              </a:rPr>
              <a:t> </a:t>
            </a:r>
            <a:r>
              <a:rPr sz="1200" dirty="0">
                <a:latin typeface="Calibri"/>
                <a:cs typeface="Calibri"/>
              </a:rPr>
              <a:t>È </a:t>
            </a:r>
            <a:r>
              <a:rPr sz="1200" spc="114" dirty="0">
                <a:latin typeface="Calibri"/>
                <a:cs typeface="Calibri"/>
              </a:rPr>
              <a:t> </a:t>
            </a:r>
            <a:r>
              <a:rPr sz="1200" spc="5" dirty="0">
                <a:latin typeface="Calibri"/>
                <a:cs typeface="Calibri"/>
              </a:rPr>
              <a:t>una </a:t>
            </a:r>
            <a:r>
              <a:rPr sz="1200" spc="-5" dirty="0">
                <a:latin typeface="Calibri"/>
                <a:cs typeface="Calibri"/>
              </a:rPr>
              <a:t>ra</a:t>
            </a:r>
            <a:r>
              <a:rPr sz="1200" spc="-10" dirty="0">
                <a:latin typeface="Calibri"/>
                <a:cs typeface="Calibri"/>
              </a:rPr>
              <a:t>cc</a:t>
            </a:r>
            <a:r>
              <a:rPr sz="1200" dirty="0">
                <a:latin typeface="Calibri"/>
                <a:cs typeface="Calibri"/>
              </a:rPr>
              <a:t>ol</a:t>
            </a:r>
            <a:r>
              <a:rPr sz="1200" spc="5" dirty="0">
                <a:latin typeface="Calibri"/>
                <a:cs typeface="Calibri"/>
              </a:rPr>
              <a:t>t</a:t>
            </a:r>
            <a:r>
              <a:rPr sz="1200" dirty="0">
                <a:latin typeface="Calibri"/>
                <a:cs typeface="Calibri"/>
              </a:rPr>
              <a:t>a </a:t>
            </a:r>
            <a:r>
              <a:rPr sz="1200" spc="-30" dirty="0">
                <a:latin typeface="Calibri"/>
                <a:cs typeface="Calibri"/>
              </a:rPr>
              <a:t> </a:t>
            </a:r>
            <a:r>
              <a:rPr sz="1200" spc="5" dirty="0">
                <a:latin typeface="Calibri"/>
                <a:cs typeface="Calibri"/>
              </a:rPr>
              <a:t>d</a:t>
            </a:r>
            <a:r>
              <a:rPr sz="1200" dirty="0">
                <a:latin typeface="Calibri"/>
                <a:cs typeface="Calibri"/>
              </a:rPr>
              <a:t>i </a:t>
            </a:r>
            <a:r>
              <a:rPr sz="1200" spc="-15" dirty="0">
                <a:latin typeface="Calibri"/>
                <a:cs typeface="Calibri"/>
              </a:rPr>
              <a:t> s</a:t>
            </a:r>
            <a:r>
              <a:rPr sz="1200" dirty="0">
                <a:latin typeface="Calibri"/>
                <a:cs typeface="Calibri"/>
              </a:rPr>
              <a:t>t</a:t>
            </a:r>
            <a:r>
              <a:rPr sz="1200" spc="-5" dirty="0">
                <a:latin typeface="Calibri"/>
                <a:cs typeface="Calibri"/>
              </a:rPr>
              <a:t>r</a:t>
            </a:r>
            <a:r>
              <a:rPr sz="1200" spc="5" dirty="0">
                <a:latin typeface="Calibri"/>
                <a:cs typeface="Calibri"/>
              </a:rPr>
              <a:t>u</a:t>
            </a:r>
            <a:r>
              <a:rPr sz="1200" spc="-25" dirty="0">
                <a:latin typeface="Calibri"/>
                <a:cs typeface="Calibri"/>
              </a:rPr>
              <a:t>m</a:t>
            </a:r>
            <a:r>
              <a:rPr sz="1200" spc="-10" dirty="0">
                <a:latin typeface="Calibri"/>
                <a:cs typeface="Calibri"/>
              </a:rPr>
              <a:t>en</a:t>
            </a:r>
            <a:r>
              <a:rPr sz="1200" dirty="0">
                <a:latin typeface="Calibri"/>
                <a:cs typeface="Calibri"/>
              </a:rPr>
              <a:t>ti </a:t>
            </a:r>
            <a:r>
              <a:rPr sz="1200" spc="-15" dirty="0">
                <a:latin typeface="Calibri"/>
                <a:cs typeface="Calibri"/>
              </a:rPr>
              <a:t> </a:t>
            </a:r>
            <a:r>
              <a:rPr sz="1200" spc="-10" dirty="0">
                <a:latin typeface="Calibri"/>
                <a:cs typeface="Calibri"/>
              </a:rPr>
              <a:t>e</a:t>
            </a:r>
            <a:r>
              <a:rPr sz="1200" dirty="0">
                <a:latin typeface="Calibri"/>
                <a:cs typeface="Calibri"/>
              </a:rPr>
              <a:t> </a:t>
            </a:r>
            <a:r>
              <a:rPr sz="1200" spc="-40" dirty="0">
                <a:latin typeface="Calibri"/>
                <a:cs typeface="Calibri"/>
              </a:rPr>
              <a:t> </a:t>
            </a:r>
            <a:r>
              <a:rPr sz="1200" dirty="0">
                <a:latin typeface="Calibri"/>
                <a:cs typeface="Calibri"/>
              </a:rPr>
              <a:t>ri</a:t>
            </a:r>
            <a:r>
              <a:rPr sz="1200" spc="-5" dirty="0">
                <a:latin typeface="Calibri"/>
                <a:cs typeface="Calibri"/>
              </a:rPr>
              <a:t>s</a:t>
            </a:r>
            <a:r>
              <a:rPr sz="1200" dirty="0">
                <a:latin typeface="Calibri"/>
                <a:cs typeface="Calibri"/>
              </a:rPr>
              <a:t>o</a:t>
            </a:r>
            <a:r>
              <a:rPr sz="1200" spc="-5" dirty="0">
                <a:latin typeface="Calibri"/>
                <a:cs typeface="Calibri"/>
              </a:rPr>
              <a:t>r</a:t>
            </a:r>
            <a:r>
              <a:rPr sz="1200" spc="-10" dirty="0">
                <a:latin typeface="Calibri"/>
                <a:cs typeface="Calibri"/>
              </a:rPr>
              <a:t>se</a:t>
            </a:r>
            <a:r>
              <a:rPr sz="1200" dirty="0">
                <a:latin typeface="Calibri"/>
                <a:cs typeface="Calibri"/>
              </a:rPr>
              <a:t> </a:t>
            </a:r>
            <a:r>
              <a:rPr sz="1200" spc="-15" dirty="0">
                <a:latin typeface="Calibri"/>
                <a:cs typeface="Calibri"/>
              </a:rPr>
              <a:t> </a:t>
            </a:r>
            <a:r>
              <a:rPr sz="1200" spc="-10" dirty="0">
                <a:latin typeface="Calibri"/>
                <a:cs typeface="Calibri"/>
              </a:rPr>
              <a:t>che</a:t>
            </a:r>
            <a:r>
              <a:rPr sz="1200" dirty="0">
                <a:latin typeface="Calibri"/>
                <a:cs typeface="Calibri"/>
              </a:rPr>
              <a:t> </a:t>
            </a:r>
            <a:r>
              <a:rPr sz="1200" spc="-25" dirty="0">
                <a:latin typeface="Calibri"/>
                <a:cs typeface="Calibri"/>
              </a:rPr>
              <a:t> </a:t>
            </a:r>
            <a:r>
              <a:rPr sz="1200" dirty="0">
                <a:latin typeface="Calibri"/>
                <a:cs typeface="Calibri"/>
              </a:rPr>
              <a:t>ti </a:t>
            </a:r>
            <a:r>
              <a:rPr sz="1200" spc="-15" dirty="0">
                <a:latin typeface="Calibri"/>
                <a:cs typeface="Calibri"/>
              </a:rPr>
              <a:t> a</a:t>
            </a:r>
            <a:r>
              <a:rPr sz="1200" dirty="0">
                <a:latin typeface="Calibri"/>
                <a:cs typeface="Calibri"/>
              </a:rPr>
              <a:t>i</a:t>
            </a:r>
            <a:r>
              <a:rPr sz="1200" spc="5" dirty="0">
                <a:latin typeface="Calibri"/>
                <a:cs typeface="Calibri"/>
              </a:rPr>
              <a:t>u</a:t>
            </a:r>
            <a:r>
              <a:rPr sz="1200" spc="-15" dirty="0">
                <a:latin typeface="Calibri"/>
                <a:cs typeface="Calibri"/>
              </a:rPr>
              <a:t>t</a:t>
            </a:r>
            <a:r>
              <a:rPr sz="1200" spc="-10" dirty="0">
                <a:latin typeface="Calibri"/>
                <a:cs typeface="Calibri"/>
              </a:rPr>
              <a:t>e</a:t>
            </a:r>
            <a:r>
              <a:rPr sz="1200" dirty="0">
                <a:latin typeface="Calibri"/>
                <a:cs typeface="Calibri"/>
              </a:rPr>
              <a:t>ra</a:t>
            </a:r>
            <a:r>
              <a:rPr sz="1200" spc="-10" dirty="0">
                <a:latin typeface="Calibri"/>
                <a:cs typeface="Calibri"/>
              </a:rPr>
              <a:t>nn</a:t>
            </a:r>
            <a:r>
              <a:rPr sz="1200" dirty="0">
                <a:latin typeface="Calibri"/>
                <a:cs typeface="Calibri"/>
              </a:rPr>
              <a:t>o </a:t>
            </a:r>
            <a:r>
              <a:rPr sz="1200" spc="-15" dirty="0">
                <a:latin typeface="Calibri"/>
                <a:cs typeface="Calibri"/>
              </a:rPr>
              <a:t> </a:t>
            </a:r>
            <a:r>
              <a:rPr sz="1200" dirty="0">
                <a:latin typeface="Calibri"/>
                <a:cs typeface="Calibri"/>
              </a:rPr>
              <a:t>a </a:t>
            </a:r>
            <a:r>
              <a:rPr sz="1200" spc="-3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dirty="0">
                <a:latin typeface="Calibri"/>
                <a:cs typeface="Calibri"/>
              </a:rPr>
              <a:t>m</a:t>
            </a:r>
            <a:r>
              <a:rPr sz="1200" spc="5" dirty="0">
                <a:latin typeface="Calibri"/>
                <a:cs typeface="Calibri"/>
              </a:rPr>
              <a:t>u</a:t>
            </a:r>
            <a:r>
              <a:rPr sz="1200" dirty="0">
                <a:latin typeface="Calibri"/>
                <a:cs typeface="Calibri"/>
              </a:rPr>
              <a:t>o</a:t>
            </a:r>
            <a:r>
              <a:rPr sz="1200" spc="-15" dirty="0">
                <a:latin typeface="Calibri"/>
                <a:cs typeface="Calibri"/>
              </a:rPr>
              <a:t>v</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u</a:t>
            </a:r>
            <a:r>
              <a:rPr sz="1200" dirty="0">
                <a:latin typeface="Calibri"/>
                <a:cs typeface="Calibri"/>
              </a:rPr>
              <a:t>n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5" dirty="0">
                <a:latin typeface="Calibri"/>
                <a:cs typeface="Calibri"/>
              </a:rPr>
              <a:t> d</a:t>
            </a:r>
            <a:r>
              <a:rPr sz="1200" dirty="0">
                <a:latin typeface="Calibri"/>
                <a:cs typeface="Calibri"/>
              </a:rPr>
              <a:t>i</a:t>
            </a:r>
            <a:r>
              <a:rPr sz="1200" spc="5" dirty="0">
                <a:latin typeface="Calibri"/>
                <a:cs typeface="Calibri"/>
              </a:rPr>
              <a:t> </a:t>
            </a:r>
            <a:r>
              <a:rPr sz="1200" dirty="0">
                <a:latin typeface="Calibri"/>
                <a:cs typeface="Calibri"/>
              </a:rPr>
              <a:t>al</a:t>
            </a:r>
            <a:r>
              <a:rPr sz="1200" spc="5" dirty="0">
                <a:latin typeface="Calibri"/>
                <a:cs typeface="Calibri"/>
              </a:rPr>
              <a:t>t</a:t>
            </a:r>
            <a:r>
              <a:rPr sz="1200" dirty="0">
                <a:latin typeface="Calibri"/>
                <a:cs typeface="Calibri"/>
              </a:rPr>
              <a:t>a</a:t>
            </a:r>
            <a:r>
              <a:rPr sz="1200" spc="5"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al</a:t>
            </a:r>
            <a:r>
              <a:rPr sz="1200" spc="-15" dirty="0">
                <a:latin typeface="Calibri"/>
                <a:cs typeface="Calibri"/>
              </a:rPr>
              <a:t>i</a:t>
            </a:r>
            <a:r>
              <a:rPr sz="1200" dirty="0">
                <a:latin typeface="Calibri"/>
                <a:cs typeface="Calibri"/>
              </a:rPr>
              <a:t>tà</a:t>
            </a:r>
            <a:r>
              <a:rPr sz="1200" spc="5" dirty="0">
                <a:latin typeface="Calibri"/>
                <a:cs typeface="Calibri"/>
              </a:rPr>
              <a:t> n</a:t>
            </a:r>
            <a:r>
              <a:rPr sz="1200" spc="-20" dirty="0">
                <a:latin typeface="Calibri"/>
                <a:cs typeface="Calibri"/>
              </a:rPr>
              <a:t>e</a:t>
            </a:r>
            <a:r>
              <a:rPr sz="1200" dirty="0">
                <a:latin typeface="Calibri"/>
                <a:cs typeface="Calibri"/>
              </a:rPr>
              <a:t>l</a:t>
            </a:r>
            <a:r>
              <a:rPr sz="1200" spc="15"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a:t>
            </a:r>
            <a:r>
              <a:rPr sz="1200" spc="20" dirty="0">
                <a:latin typeface="Calibri"/>
                <a:cs typeface="Calibri"/>
              </a:rPr>
              <a:t> </a:t>
            </a:r>
            <a:r>
              <a:rPr sz="1200" spc="-15" dirty="0">
                <a:latin typeface="Calibri"/>
                <a:cs typeface="Calibri"/>
              </a:rPr>
              <a:t>a</a:t>
            </a:r>
            <a:r>
              <a:rPr sz="1200" dirty="0">
                <a:latin typeface="Calibri"/>
                <a:cs typeface="Calibri"/>
              </a:rPr>
              <a:t>m</a:t>
            </a:r>
            <a:r>
              <a:rPr sz="1200" spc="5" dirty="0">
                <a:latin typeface="Calibri"/>
                <a:cs typeface="Calibri"/>
              </a:rPr>
              <a:t>b</a:t>
            </a:r>
            <a:r>
              <a:rPr sz="1200" dirty="0">
                <a:latin typeface="Calibri"/>
                <a:cs typeface="Calibri"/>
              </a:rPr>
              <a:t>i</a:t>
            </a:r>
            <a:r>
              <a:rPr sz="1200" spc="-10" dirty="0">
                <a:latin typeface="Calibri"/>
                <a:cs typeface="Calibri"/>
              </a:rPr>
              <a:t>e</a:t>
            </a:r>
            <a:r>
              <a:rPr sz="1200" spc="5" dirty="0">
                <a:latin typeface="Calibri"/>
                <a:cs typeface="Calibri"/>
              </a:rPr>
              <a:t>n</a:t>
            </a:r>
            <a:r>
              <a:rPr sz="1200" dirty="0">
                <a:latin typeface="Calibri"/>
                <a:cs typeface="Calibri"/>
              </a:rPr>
              <a:t>t</a:t>
            </a:r>
            <a:r>
              <a:rPr sz="1200" spc="-10" dirty="0">
                <a:latin typeface="Calibri"/>
                <a:cs typeface="Calibri"/>
              </a:rPr>
              <a:t>e</a:t>
            </a:r>
            <a:r>
              <a:rPr sz="1200" spc="5" dirty="0">
                <a:latin typeface="Calibri"/>
                <a:cs typeface="Calibri"/>
              </a:rPr>
              <a:t> </a:t>
            </a:r>
            <a:r>
              <a:rPr sz="1200" spc="-10" dirty="0">
                <a:latin typeface="Calibri"/>
                <a:cs typeface="Calibri"/>
              </a:rPr>
              <a:t>d</a:t>
            </a:r>
            <a:r>
              <a:rPr sz="1200" dirty="0">
                <a:latin typeface="Calibri"/>
                <a:cs typeface="Calibri"/>
              </a:rPr>
              <a:t>i</a:t>
            </a:r>
            <a:r>
              <a:rPr sz="1200" spc="15" dirty="0">
                <a:latin typeface="Calibri"/>
                <a:cs typeface="Calibri"/>
              </a:rPr>
              <a:t> </a:t>
            </a:r>
            <a:r>
              <a:rPr sz="1200" spc="-15" dirty="0">
                <a:latin typeface="Calibri"/>
                <a:cs typeface="Calibri"/>
              </a:rPr>
              <a:t>a</a:t>
            </a:r>
            <a:r>
              <a:rPr sz="1200" spc="5" dirty="0">
                <a:latin typeface="Calibri"/>
                <a:cs typeface="Calibri"/>
              </a:rPr>
              <a:t>pp</a:t>
            </a:r>
            <a:r>
              <a:rPr sz="1200" spc="-5" dirty="0">
                <a:latin typeface="Calibri"/>
                <a:cs typeface="Calibri"/>
              </a:rPr>
              <a:t>r</a:t>
            </a:r>
            <a:r>
              <a:rPr sz="1200" spc="-20" dirty="0">
                <a:latin typeface="Calibri"/>
                <a:cs typeface="Calibri"/>
              </a:rPr>
              <a:t>e</a:t>
            </a:r>
            <a:r>
              <a:rPr sz="1200" spc="-10" dirty="0">
                <a:latin typeface="Calibri"/>
                <a:cs typeface="Calibri"/>
              </a:rPr>
              <a:t>n</a:t>
            </a:r>
            <a:r>
              <a:rPr sz="1200" spc="5" dirty="0">
                <a:latin typeface="Calibri"/>
                <a:cs typeface="Calibri"/>
              </a:rPr>
              <a:t>d</a:t>
            </a:r>
            <a:r>
              <a:rPr sz="1200" spc="-10" dirty="0">
                <a:latin typeface="Calibri"/>
                <a:cs typeface="Calibri"/>
              </a:rPr>
              <a:t>imen</a:t>
            </a:r>
            <a:r>
              <a:rPr sz="1200" dirty="0">
                <a:latin typeface="Calibri"/>
                <a:cs typeface="Calibri"/>
              </a:rPr>
              <a:t>to. Ti</a:t>
            </a:r>
            <a:r>
              <a:rPr sz="1200" spc="15" dirty="0">
                <a:latin typeface="Calibri"/>
                <a:cs typeface="Calibri"/>
              </a:rPr>
              <a:t> </a:t>
            </a:r>
            <a:r>
              <a:rPr sz="1200" dirty="0">
                <a:latin typeface="Calibri"/>
                <a:cs typeface="Calibri"/>
              </a:rPr>
              <a:t>a</a:t>
            </a:r>
            <a:r>
              <a:rPr sz="1200" spc="-15" dirty="0">
                <a:latin typeface="Calibri"/>
                <a:cs typeface="Calibri"/>
              </a:rPr>
              <a:t>i</a:t>
            </a:r>
            <a:r>
              <a:rPr sz="1200" spc="5" dirty="0">
                <a:latin typeface="Calibri"/>
                <a:cs typeface="Calibri"/>
              </a:rPr>
              <a:t>u</a:t>
            </a:r>
            <a:r>
              <a:rPr sz="1200" spc="-15" dirty="0">
                <a:latin typeface="Calibri"/>
                <a:cs typeface="Calibri"/>
              </a:rPr>
              <a:t>t</a:t>
            </a:r>
            <a:r>
              <a:rPr sz="1200" spc="-10" dirty="0">
                <a:latin typeface="Calibri"/>
                <a:cs typeface="Calibri"/>
              </a:rPr>
              <a:t>erà</a:t>
            </a:r>
            <a:r>
              <a:rPr sz="1200" spc="15" dirty="0">
                <a:latin typeface="Calibri"/>
                <a:cs typeface="Calibri"/>
              </a:rPr>
              <a:t> </a:t>
            </a:r>
            <a:r>
              <a:rPr sz="1200" dirty="0">
                <a:latin typeface="Calibri"/>
                <a:cs typeface="Calibri"/>
              </a:rPr>
              <a:t>a </a:t>
            </a:r>
            <a:r>
              <a:rPr sz="1200" spc="-10" dirty="0" err="1">
                <a:latin typeface="Calibri"/>
                <a:cs typeface="Calibri"/>
              </a:rPr>
              <a:t>c</a:t>
            </a:r>
            <a:r>
              <a:rPr sz="1200" dirty="0" err="1">
                <a:latin typeface="Calibri"/>
                <a:cs typeface="Calibri"/>
              </a:rPr>
              <a:t>o</a:t>
            </a:r>
            <a:r>
              <a:rPr sz="1200" spc="5" dirty="0" err="1">
                <a:latin typeface="Calibri"/>
                <a:cs typeface="Calibri"/>
              </a:rPr>
              <a:t>ndu</a:t>
            </a:r>
            <a:r>
              <a:rPr sz="1200" spc="-20" dirty="0" err="1">
                <a:latin typeface="Calibri"/>
                <a:cs typeface="Calibri"/>
              </a:rPr>
              <a:t>r</a:t>
            </a:r>
            <a:r>
              <a:rPr sz="1200" spc="-5" dirty="0" err="1">
                <a:latin typeface="Calibri"/>
                <a:cs typeface="Calibri"/>
              </a:rPr>
              <a:t>re</a:t>
            </a:r>
            <a:r>
              <a:rPr sz="1200" spc="-30" dirty="0">
                <a:latin typeface="Calibri"/>
                <a:cs typeface="Calibri"/>
              </a:rPr>
              <a:t> </a:t>
            </a:r>
            <a:r>
              <a:rPr sz="1200" spc="5" dirty="0">
                <a:latin typeface="Calibri"/>
                <a:cs typeface="Calibri"/>
              </a:rPr>
              <a:t>un</a:t>
            </a:r>
            <a:r>
              <a:rPr sz="1200" spc="-10" dirty="0">
                <a:latin typeface="Calibri"/>
                <a:cs typeface="Calibri"/>
              </a:rPr>
              <a:t>'</a:t>
            </a:r>
            <a:r>
              <a:rPr lang="it-CH" sz="1200" dirty="0">
                <a:latin typeface="Calibri"/>
                <a:cs typeface="Calibri"/>
              </a:rPr>
              <a:t>inchiesta</a:t>
            </a:r>
            <a:r>
              <a:rPr sz="1200" spc="-20" dirty="0">
                <a:latin typeface="Calibri"/>
                <a:cs typeface="Calibri"/>
              </a:rPr>
              <a:t> </a:t>
            </a:r>
            <a:r>
              <a:rPr sz="1200" spc="-10" dirty="0">
                <a:latin typeface="Calibri"/>
                <a:cs typeface="Calibri"/>
              </a:rPr>
              <a:t>p</a:t>
            </a:r>
            <a:r>
              <a:rPr sz="1200" spc="-20" dirty="0">
                <a:latin typeface="Calibri"/>
                <a:cs typeface="Calibri"/>
              </a:rPr>
              <a:t>e</a:t>
            </a:r>
            <a:r>
              <a:rPr sz="1200" spc="-5" dirty="0">
                <a:latin typeface="Calibri"/>
                <a:cs typeface="Calibri"/>
              </a:rPr>
              <a:t>r</a:t>
            </a:r>
            <a:r>
              <a:rPr sz="1200" spc="-20"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spc="-5" dirty="0">
                <a:latin typeface="Calibri"/>
                <a:cs typeface="Calibri"/>
              </a:rPr>
              <a:t>rire</a:t>
            </a:r>
            <a:r>
              <a:rPr sz="1200" spc="-30" dirty="0">
                <a:latin typeface="Calibri"/>
                <a:cs typeface="Calibri"/>
              </a:rPr>
              <a:t> </a:t>
            </a:r>
            <a:r>
              <a:rPr sz="1200" spc="5" dirty="0">
                <a:latin typeface="Calibri"/>
                <a:cs typeface="Calibri"/>
              </a:rPr>
              <a:t>d</a:t>
            </a:r>
            <a:r>
              <a:rPr sz="1200" dirty="0">
                <a:latin typeface="Calibri"/>
                <a:cs typeface="Calibri"/>
              </a:rPr>
              <a:t>i</a:t>
            </a:r>
            <a:r>
              <a:rPr sz="1200" spc="-35" dirty="0">
                <a:latin typeface="Calibri"/>
                <a:cs typeface="Calibri"/>
              </a:rPr>
              <a:t> </a:t>
            </a:r>
            <a:r>
              <a:rPr sz="1200" spc="5" dirty="0">
                <a:latin typeface="Calibri"/>
                <a:cs typeface="Calibri"/>
              </a:rPr>
              <a:t>p</a:t>
            </a:r>
            <a:r>
              <a:rPr sz="1200" dirty="0">
                <a:latin typeface="Calibri"/>
                <a:cs typeface="Calibri"/>
              </a:rPr>
              <a:t>iù</a:t>
            </a:r>
            <a:r>
              <a:rPr sz="1200" spc="-15" dirty="0">
                <a:latin typeface="Calibri"/>
                <a:cs typeface="Calibri"/>
              </a:rPr>
              <a:t> s</a:t>
            </a:r>
            <a:r>
              <a:rPr sz="1200" spc="5" dirty="0">
                <a:latin typeface="Calibri"/>
                <a:cs typeface="Calibri"/>
              </a:rPr>
              <a:t>u</a:t>
            </a:r>
            <a:r>
              <a:rPr sz="1200" dirty="0">
                <a:latin typeface="Calibri"/>
                <a:cs typeface="Calibri"/>
              </a:rPr>
              <a:t>l</a:t>
            </a:r>
            <a:r>
              <a:rPr sz="1200" spc="-35" dirty="0">
                <a:latin typeface="Calibri"/>
                <a:cs typeface="Calibri"/>
              </a:rPr>
              <a:t> </a:t>
            </a:r>
            <a:r>
              <a:rPr sz="1200" spc="5" dirty="0">
                <a:latin typeface="Calibri"/>
                <a:cs typeface="Calibri"/>
              </a:rPr>
              <a:t>d</a:t>
            </a:r>
            <a:r>
              <a:rPr sz="1200" dirty="0">
                <a:latin typeface="Calibri"/>
                <a:cs typeface="Calibri"/>
              </a:rPr>
              <a:t>ial</a:t>
            </a:r>
            <a:r>
              <a:rPr sz="1200" spc="-10" dirty="0">
                <a:latin typeface="Calibri"/>
                <a:cs typeface="Calibri"/>
              </a:rPr>
              <a:t>o</a:t>
            </a:r>
            <a:r>
              <a:rPr sz="1200" spc="-15" dirty="0">
                <a:latin typeface="Calibri"/>
                <a:cs typeface="Calibri"/>
              </a:rPr>
              <a:t>g</a:t>
            </a:r>
            <a:r>
              <a:rPr sz="1200" dirty="0">
                <a:latin typeface="Calibri"/>
                <a:cs typeface="Calibri"/>
              </a:rPr>
              <a:t>o</a:t>
            </a:r>
            <a:r>
              <a:rPr sz="1200" spc="-2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35" dirty="0">
                <a:latin typeface="Calibri"/>
                <a:cs typeface="Calibri"/>
              </a:rPr>
              <a:t> </a:t>
            </a:r>
            <a:r>
              <a:rPr sz="1200" dirty="0">
                <a:latin typeface="Calibri"/>
                <a:cs typeface="Calibri"/>
              </a:rPr>
              <a:t>t</a:t>
            </a:r>
            <a:r>
              <a:rPr sz="1200" spc="-10" dirty="0">
                <a:latin typeface="Calibri"/>
                <a:cs typeface="Calibri"/>
              </a:rPr>
              <a:t>u</a:t>
            </a:r>
            <a:r>
              <a:rPr sz="1200" dirty="0">
                <a:latin typeface="Calibri"/>
                <a:cs typeface="Calibri"/>
              </a:rPr>
              <a:t>o</a:t>
            </a:r>
            <a:r>
              <a:rPr sz="1200" spc="-20" dirty="0">
                <a:latin typeface="Calibri"/>
                <a:cs typeface="Calibri"/>
              </a:rPr>
              <a:t> </a:t>
            </a:r>
            <a:r>
              <a:rPr sz="1200" spc="-10" dirty="0">
                <a:latin typeface="Calibri"/>
                <a:cs typeface="Calibri"/>
              </a:rPr>
              <a:t>a</a:t>
            </a:r>
            <a:r>
              <a:rPr sz="1200" spc="-25" dirty="0">
                <a:latin typeface="Calibri"/>
                <a:cs typeface="Calibri"/>
              </a:rPr>
              <a:t>m</a:t>
            </a:r>
            <a:r>
              <a:rPr sz="1200" spc="5" dirty="0">
                <a:latin typeface="Calibri"/>
                <a:cs typeface="Calibri"/>
              </a:rPr>
              <a:t>b</a:t>
            </a:r>
            <a:r>
              <a:rPr sz="1200" dirty="0">
                <a:latin typeface="Calibri"/>
                <a:cs typeface="Calibri"/>
              </a:rPr>
              <a:t>ie</a:t>
            </a:r>
            <a:r>
              <a:rPr sz="1200" spc="-10" dirty="0">
                <a:latin typeface="Calibri"/>
                <a:cs typeface="Calibri"/>
              </a:rPr>
              <a:t>n</a:t>
            </a:r>
            <a:r>
              <a:rPr sz="1200" dirty="0">
                <a:latin typeface="Calibri"/>
                <a:cs typeface="Calibri"/>
              </a:rPr>
              <a:t>t</a:t>
            </a:r>
            <a:r>
              <a:rPr sz="1200" spc="-10" dirty="0">
                <a:latin typeface="Calibri"/>
                <a:cs typeface="Calibri"/>
              </a:rPr>
              <a:t>e</a:t>
            </a:r>
            <a:r>
              <a:rPr sz="1200" spc="-30" dirty="0">
                <a:latin typeface="Calibri"/>
                <a:cs typeface="Calibri"/>
              </a:rPr>
              <a:t> </a:t>
            </a:r>
            <a:r>
              <a:rPr sz="1200" spc="-10" dirty="0">
                <a:latin typeface="Calibri"/>
                <a:cs typeface="Calibri"/>
              </a:rPr>
              <a:t>e</a:t>
            </a:r>
            <a:r>
              <a:rPr sz="1200" spc="-5" dirty="0">
                <a:latin typeface="Calibri"/>
                <a:cs typeface="Calibri"/>
              </a:rPr>
              <a:t> </a:t>
            </a:r>
            <a:r>
              <a:rPr sz="1200" spc="5" dirty="0">
                <a:latin typeface="Calibri"/>
                <a:cs typeface="Calibri"/>
              </a:rPr>
              <a:t>p</a:t>
            </a:r>
            <a:r>
              <a:rPr sz="1200" spc="-5" dirty="0">
                <a:latin typeface="Calibri"/>
                <a:cs typeface="Calibri"/>
              </a:rPr>
              <a:t>er</a:t>
            </a:r>
            <a:r>
              <a:rPr sz="1200" spc="5" dirty="0">
                <a:latin typeface="Calibri"/>
                <a:cs typeface="Calibri"/>
              </a:rPr>
              <a:t> </a:t>
            </a:r>
            <a:r>
              <a:rPr sz="1200" spc="-15" dirty="0">
                <a:latin typeface="Calibri"/>
                <a:cs typeface="Calibri"/>
              </a:rPr>
              <a:t>i</a:t>
            </a:r>
            <a:r>
              <a:rPr sz="1200" spc="-5" dirty="0">
                <a:latin typeface="Calibri"/>
                <a:cs typeface="Calibri"/>
              </a:rPr>
              <a:t>nt</a:t>
            </a:r>
            <a:r>
              <a:rPr sz="1200" spc="-15" dirty="0">
                <a:latin typeface="Calibri"/>
                <a:cs typeface="Calibri"/>
              </a:rPr>
              <a:t>r</a:t>
            </a:r>
            <a:r>
              <a:rPr sz="1200" dirty="0">
                <a:latin typeface="Calibri"/>
                <a:cs typeface="Calibri"/>
              </a:rPr>
              <a:t>o</a:t>
            </a:r>
            <a:r>
              <a:rPr sz="1200" spc="-10" dirty="0">
                <a:latin typeface="Calibri"/>
                <a:cs typeface="Calibri"/>
              </a:rPr>
              <a:t>d</a:t>
            </a:r>
            <a:r>
              <a:rPr sz="1200" spc="5" dirty="0">
                <a:latin typeface="Calibri"/>
                <a:cs typeface="Calibri"/>
              </a:rPr>
              <a:t>u</a:t>
            </a:r>
            <a:r>
              <a:rPr sz="1200" dirty="0">
                <a:latin typeface="Calibri"/>
                <a:cs typeface="Calibri"/>
              </a:rPr>
              <a:t>r</a:t>
            </a:r>
            <a:r>
              <a:rPr sz="1200" spc="-5" dirty="0">
                <a:latin typeface="Calibri"/>
                <a:cs typeface="Calibri"/>
              </a:rPr>
              <a:t>re</a:t>
            </a:r>
            <a:r>
              <a:rPr sz="1200" spc="5" dirty="0">
                <a:latin typeface="Calibri"/>
                <a:cs typeface="Calibri"/>
              </a:rPr>
              <a:t> </a:t>
            </a:r>
            <a:r>
              <a:rPr sz="1200" dirty="0">
                <a:latin typeface="Calibri"/>
                <a:cs typeface="Calibri"/>
              </a:rPr>
              <a:t>i</a:t>
            </a:r>
            <a:r>
              <a:rPr sz="1200" spc="-10" dirty="0">
                <a:latin typeface="Calibri"/>
                <a:cs typeface="Calibri"/>
              </a:rPr>
              <a:t> c</a:t>
            </a:r>
            <a:r>
              <a:rPr sz="1200" dirty="0">
                <a:latin typeface="Calibri"/>
                <a:cs typeface="Calibri"/>
              </a:rPr>
              <a:t>a</a:t>
            </a:r>
            <a:r>
              <a:rPr sz="1200" spc="-10" dirty="0">
                <a:latin typeface="Calibri"/>
                <a:cs typeface="Calibri"/>
              </a:rPr>
              <a:t>m</a:t>
            </a:r>
            <a:r>
              <a:rPr sz="1200" spc="5" dirty="0">
                <a:latin typeface="Calibri"/>
                <a:cs typeface="Calibri"/>
              </a:rPr>
              <a:t>b</a:t>
            </a:r>
            <a:r>
              <a:rPr sz="1200" dirty="0">
                <a:latin typeface="Calibri"/>
                <a:cs typeface="Calibri"/>
              </a:rPr>
              <a:t>i</a:t>
            </a:r>
            <a:r>
              <a:rPr sz="1200" spc="-25" dirty="0">
                <a:latin typeface="Calibri"/>
                <a:cs typeface="Calibri"/>
              </a:rPr>
              <a:t>am</a:t>
            </a:r>
            <a:r>
              <a:rPr sz="1200" spc="-10" dirty="0">
                <a:latin typeface="Calibri"/>
                <a:cs typeface="Calibri"/>
              </a:rPr>
              <a:t>e</a:t>
            </a:r>
            <a:r>
              <a:rPr sz="1200" spc="5" dirty="0">
                <a:latin typeface="Calibri"/>
                <a:cs typeface="Calibri"/>
              </a:rPr>
              <a:t>n</a:t>
            </a:r>
            <a:r>
              <a:rPr sz="1200" dirty="0">
                <a:latin typeface="Calibri"/>
                <a:cs typeface="Calibri"/>
              </a:rPr>
              <a:t>ti</a:t>
            </a:r>
            <a:r>
              <a:rPr sz="1200" spc="-10" dirty="0">
                <a:latin typeface="Calibri"/>
                <a:cs typeface="Calibri"/>
              </a:rPr>
              <a:t> c</a:t>
            </a:r>
            <a:r>
              <a:rPr sz="1200" spc="5" dirty="0">
                <a:latin typeface="Calibri"/>
                <a:cs typeface="Calibri"/>
              </a:rPr>
              <a:t>h</a:t>
            </a:r>
            <a:r>
              <a:rPr sz="1200" spc="-10" dirty="0">
                <a:latin typeface="Calibri"/>
                <a:cs typeface="Calibri"/>
              </a:rPr>
              <a:t>e</a:t>
            </a:r>
            <a:r>
              <a:rPr sz="1200" spc="5" dirty="0">
                <a:latin typeface="Calibri"/>
                <a:cs typeface="Calibri"/>
              </a:rPr>
              <a:t> </a:t>
            </a:r>
            <a:r>
              <a:rPr sz="1200" spc="-25" dirty="0">
                <a:latin typeface="Calibri"/>
                <a:cs typeface="Calibri"/>
              </a:rPr>
              <a:t>v</a:t>
            </a:r>
            <a:r>
              <a:rPr sz="1200" dirty="0">
                <a:latin typeface="Calibri"/>
                <a:cs typeface="Calibri"/>
              </a:rPr>
              <a:t>o</a:t>
            </a:r>
            <a:r>
              <a:rPr sz="1200" spc="-5" dirty="0">
                <a:latin typeface="Calibri"/>
                <a:cs typeface="Calibri"/>
              </a:rPr>
              <a:t>rres</a:t>
            </a:r>
            <a:r>
              <a:rPr sz="1200" spc="5" dirty="0">
                <a:latin typeface="Calibri"/>
                <a:cs typeface="Calibri"/>
              </a:rPr>
              <a:t>t</a:t>
            </a:r>
            <a:r>
              <a:rPr sz="1200" dirty="0">
                <a:latin typeface="Calibri"/>
                <a:cs typeface="Calibri"/>
              </a:rPr>
              <a:t>i</a:t>
            </a:r>
            <a:r>
              <a:rPr sz="1200" spc="-10" dirty="0">
                <a:latin typeface="Calibri"/>
                <a:cs typeface="Calibri"/>
              </a:rPr>
              <a:t> o</a:t>
            </a:r>
            <a:r>
              <a:rPr sz="1200" dirty="0">
                <a:latin typeface="Calibri"/>
                <a:cs typeface="Calibri"/>
              </a:rPr>
              <a:t>tt</a:t>
            </a:r>
            <a:r>
              <a:rPr sz="1200" spc="-20" dirty="0">
                <a:latin typeface="Calibri"/>
                <a:cs typeface="Calibri"/>
              </a:rPr>
              <a:t>e</a:t>
            </a:r>
            <a:r>
              <a:rPr sz="1200" spc="-5" dirty="0">
                <a:latin typeface="Calibri"/>
                <a:cs typeface="Calibri"/>
              </a:rPr>
              <a:t>n</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a:t>
            </a:r>
          </a:p>
        </p:txBody>
      </p:sp>
      <p:sp>
        <p:nvSpPr>
          <p:cNvPr id="4" name="object 4"/>
          <p:cNvSpPr txBox="1"/>
          <p:nvPr/>
        </p:nvSpPr>
        <p:spPr>
          <a:xfrm>
            <a:off x="611251" y="5381626"/>
            <a:ext cx="4610735" cy="1904999"/>
          </a:xfrm>
          <a:prstGeom prst="rect">
            <a:avLst/>
          </a:prstGeom>
          <a:ln w="63500">
            <a:solidFill>
              <a:srgbClr val="2791A6"/>
            </a:solidFill>
          </a:ln>
        </p:spPr>
        <p:txBody>
          <a:bodyPr vert="horz" wrap="square" lIns="0" tIns="72000" rIns="0" bIns="0" rtlCol="0">
            <a:noAutofit/>
          </a:bodyPr>
          <a:lstStyle/>
          <a:p>
            <a:pPr marL="93345" algn="just">
              <a:lnSpc>
                <a:spcPct val="100000"/>
              </a:lnSpc>
            </a:pPr>
            <a:r>
              <a:rPr sz="1400" b="1" spc="-30" dirty="0">
                <a:solidFill>
                  <a:srgbClr val="215868"/>
                </a:solidFill>
                <a:latin typeface="Calibri"/>
                <a:cs typeface="Calibri"/>
              </a:rPr>
              <a:t>P</a:t>
            </a:r>
            <a:r>
              <a:rPr sz="1400" b="1" dirty="0">
                <a:solidFill>
                  <a:srgbClr val="215868"/>
                </a:solidFill>
                <a:latin typeface="Calibri"/>
                <a:cs typeface="Calibri"/>
              </a:rPr>
              <a:t>er chi</a:t>
            </a:r>
            <a:r>
              <a:rPr sz="1400" b="1" spc="-5" dirty="0">
                <a:solidFill>
                  <a:srgbClr val="215868"/>
                </a:solidFill>
                <a:latin typeface="Calibri"/>
                <a:cs typeface="Calibri"/>
              </a:rPr>
              <a:t> </a:t>
            </a:r>
            <a:r>
              <a:rPr sz="1400" b="1" dirty="0">
                <a:solidFill>
                  <a:srgbClr val="215868"/>
                </a:solidFill>
                <a:latin typeface="Calibri"/>
                <a:cs typeface="Calibri"/>
              </a:rPr>
              <a:t>è</a:t>
            </a:r>
            <a:r>
              <a:rPr sz="1400" b="1" spc="-5" dirty="0">
                <a:solidFill>
                  <a:srgbClr val="215868"/>
                </a:solidFill>
                <a:latin typeface="Calibri"/>
                <a:cs typeface="Calibri"/>
              </a:rPr>
              <a:t> </a:t>
            </a:r>
            <a:r>
              <a:rPr sz="1400" b="1" spc="-95"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35" dirty="0">
                <a:solidFill>
                  <a:srgbClr val="215868"/>
                </a:solidFill>
                <a:latin typeface="Calibri"/>
                <a:cs typeface="Calibri"/>
              </a:rPr>
              <a:t>D</a:t>
            </a:r>
            <a:r>
              <a:rPr sz="1400" b="1" spc="-60" dirty="0">
                <a:solidFill>
                  <a:srgbClr val="215868"/>
                </a:solidFill>
                <a:latin typeface="Calibri"/>
                <a:cs typeface="Calibri"/>
              </a:rPr>
              <a:t>A?</a:t>
            </a:r>
            <a:endParaRPr sz="1400" dirty="0">
              <a:latin typeface="Calibri"/>
              <a:cs typeface="Calibri"/>
            </a:endParaRPr>
          </a:p>
          <a:p>
            <a:pPr marL="93345" marR="81915" algn="just">
              <a:lnSpc>
                <a:spcPct val="121500"/>
              </a:lnSpc>
              <a:spcBef>
                <a:spcPts val="1245"/>
              </a:spcBef>
            </a:pPr>
            <a:r>
              <a:rPr sz="1200" dirty="0">
                <a:latin typeface="Calibri"/>
                <a:cs typeface="Calibri"/>
              </a:rPr>
              <a:t>T-SE</a:t>
            </a:r>
            <a:r>
              <a:rPr sz="1200" spc="5" dirty="0">
                <a:latin typeface="Calibri"/>
                <a:cs typeface="Calibri"/>
              </a:rPr>
              <a:t>D</a:t>
            </a:r>
            <a:r>
              <a:rPr sz="1200" spc="-10" dirty="0">
                <a:latin typeface="Calibri"/>
                <a:cs typeface="Calibri"/>
              </a:rPr>
              <a:t>A</a:t>
            </a:r>
            <a:r>
              <a:rPr sz="1200" spc="125" dirty="0">
                <a:latin typeface="Calibri"/>
                <a:cs typeface="Calibri"/>
              </a:rPr>
              <a:t> </a:t>
            </a:r>
            <a:r>
              <a:rPr sz="1200" spc="-10" dirty="0">
                <a:latin typeface="Calibri"/>
                <a:cs typeface="Calibri"/>
              </a:rPr>
              <a:t>p</a:t>
            </a:r>
            <a:r>
              <a:rPr sz="1200" spc="5" dirty="0">
                <a:latin typeface="Calibri"/>
                <a:cs typeface="Calibri"/>
              </a:rPr>
              <a:t>u</a:t>
            </a:r>
            <a:r>
              <a:rPr sz="1200" dirty="0">
                <a:latin typeface="Calibri"/>
                <a:cs typeface="Calibri"/>
              </a:rPr>
              <a:t>ò</a:t>
            </a:r>
            <a:r>
              <a:rPr sz="1200" spc="125"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spc="125" dirty="0">
                <a:latin typeface="Calibri"/>
                <a:cs typeface="Calibri"/>
              </a:rPr>
              <a:t> </a:t>
            </a:r>
            <a:r>
              <a:rPr sz="1200" spc="5" dirty="0">
                <a:latin typeface="Calibri"/>
                <a:cs typeface="Calibri"/>
              </a:rPr>
              <a:t>u</a:t>
            </a:r>
            <a:r>
              <a:rPr sz="1200" spc="-5" dirty="0">
                <a:latin typeface="Calibri"/>
                <a:cs typeface="Calibri"/>
              </a:rPr>
              <a:t>s</a:t>
            </a:r>
            <a:r>
              <a:rPr sz="1200" spc="-15" dirty="0">
                <a:latin typeface="Calibri"/>
                <a:cs typeface="Calibri"/>
              </a:rPr>
              <a:t>at</a:t>
            </a:r>
            <a:r>
              <a:rPr sz="1200" dirty="0">
                <a:latin typeface="Calibri"/>
                <a:cs typeface="Calibri"/>
              </a:rPr>
              <a:t>o </a:t>
            </a:r>
            <a:r>
              <a:rPr sz="1200" spc="-135" dirty="0">
                <a:latin typeface="Calibri"/>
                <a:cs typeface="Calibri"/>
              </a:rPr>
              <a:t> </a:t>
            </a:r>
            <a:r>
              <a:rPr sz="1200" spc="5" dirty="0">
                <a:latin typeface="Calibri"/>
                <a:cs typeface="Calibri"/>
              </a:rPr>
              <a:t>d</a:t>
            </a:r>
            <a:r>
              <a:rPr sz="1200" dirty="0">
                <a:latin typeface="Calibri"/>
                <a:cs typeface="Calibri"/>
              </a:rPr>
              <a:t>a</a:t>
            </a:r>
            <a:r>
              <a:rPr sz="1200" spc="12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ti</a:t>
            </a:r>
            <a:r>
              <a:rPr sz="1200" spc="125" dirty="0">
                <a:latin typeface="Calibri"/>
                <a:cs typeface="Calibri"/>
              </a:rPr>
              <a:t> </a:t>
            </a:r>
            <a:r>
              <a:rPr sz="1200" spc="5" dirty="0">
                <a:latin typeface="Calibri"/>
                <a:cs typeface="Calibri"/>
              </a:rPr>
              <a:t>d</a:t>
            </a:r>
            <a:r>
              <a:rPr sz="1200" dirty="0">
                <a:latin typeface="Calibri"/>
                <a:cs typeface="Calibri"/>
              </a:rPr>
              <a:t>i </a:t>
            </a:r>
            <a:r>
              <a:rPr sz="1200" spc="-135" dirty="0">
                <a:latin typeface="Calibri"/>
                <a:cs typeface="Calibri"/>
              </a:rPr>
              <a:t> </a:t>
            </a:r>
            <a:r>
              <a:rPr lang="it-CH" sz="1200" spc="-15" dirty="0">
                <a:latin typeface="Calibri"/>
                <a:cs typeface="Calibri"/>
              </a:rPr>
              <a:t>studentesse e studenti </a:t>
            </a:r>
            <a:r>
              <a:rPr sz="1200" dirty="0">
                <a:latin typeface="Calibri"/>
                <a:cs typeface="Calibri"/>
              </a:rPr>
              <a:t>in</a:t>
            </a:r>
            <a:r>
              <a:rPr sz="1200" spc="130" dirty="0">
                <a:latin typeface="Calibri"/>
                <a:cs typeface="Calibri"/>
              </a:rPr>
              <a:t> </a:t>
            </a:r>
            <a:r>
              <a:rPr sz="1200" spc="5" dirty="0">
                <a:latin typeface="Calibri"/>
                <a:cs typeface="Calibri"/>
              </a:rPr>
              <a:t>q</a:t>
            </a:r>
            <a:r>
              <a:rPr sz="1200" spc="-10" dirty="0">
                <a:latin typeface="Calibri"/>
                <a:cs typeface="Calibri"/>
              </a:rPr>
              <a:t>u</a:t>
            </a:r>
            <a:r>
              <a:rPr sz="1200" dirty="0">
                <a:latin typeface="Calibri"/>
                <a:cs typeface="Calibri"/>
              </a:rPr>
              <a:t>al</a:t>
            </a:r>
            <a:r>
              <a:rPr sz="1200" spc="-5" dirty="0">
                <a:latin typeface="Calibri"/>
                <a:cs typeface="Calibri"/>
              </a:rPr>
              <a:t>s</a:t>
            </a:r>
            <a:r>
              <a:rPr sz="1200" dirty="0">
                <a:latin typeface="Calibri"/>
                <a:cs typeface="Calibri"/>
              </a:rPr>
              <a:t>ia</a:t>
            </a:r>
            <a:r>
              <a:rPr sz="1200" spc="-5" dirty="0">
                <a:latin typeface="Calibri"/>
                <a:cs typeface="Calibri"/>
              </a:rPr>
              <a:t>s</a:t>
            </a:r>
            <a:r>
              <a:rPr sz="1200" dirty="0">
                <a:latin typeface="Calibri"/>
                <a:cs typeface="Calibri"/>
              </a:rPr>
              <a:t>i</a:t>
            </a:r>
            <a:r>
              <a:rPr sz="1200" spc="125" dirty="0">
                <a:latin typeface="Calibri"/>
                <a:cs typeface="Calibri"/>
              </a:rPr>
              <a:t> </a:t>
            </a:r>
            <a:r>
              <a:rPr sz="1200" spc="5" dirty="0">
                <a:latin typeface="Calibri"/>
                <a:cs typeface="Calibri"/>
              </a:rPr>
              <a:t>f</a:t>
            </a:r>
            <a:r>
              <a:rPr sz="1200" dirty="0">
                <a:latin typeface="Calibri"/>
                <a:cs typeface="Calibri"/>
              </a:rPr>
              <a:t>a</a:t>
            </a:r>
            <a:r>
              <a:rPr sz="1200" spc="-5" dirty="0">
                <a:latin typeface="Calibri"/>
                <a:cs typeface="Calibri"/>
              </a:rPr>
              <a:t>s</a:t>
            </a:r>
            <a:r>
              <a:rPr sz="1200" spc="-10" dirty="0">
                <a:latin typeface="Calibri"/>
                <a:cs typeface="Calibri"/>
              </a:rPr>
              <a:t>c</a:t>
            </a:r>
            <a:r>
              <a:rPr sz="1200" dirty="0">
                <a:latin typeface="Calibri"/>
                <a:cs typeface="Calibri"/>
              </a:rPr>
              <a:t>ia </a:t>
            </a:r>
            <a:r>
              <a:rPr sz="1200" spc="5" dirty="0">
                <a:latin typeface="Calibri"/>
                <a:cs typeface="Calibri"/>
              </a:rPr>
              <a:t>d</a:t>
            </a:r>
            <a:r>
              <a:rPr sz="1200" spc="-5" dirty="0">
                <a:latin typeface="Calibri"/>
                <a:cs typeface="Calibri"/>
              </a:rPr>
              <a:t>'</a:t>
            </a:r>
            <a:r>
              <a:rPr sz="1200" spc="-10" dirty="0">
                <a:latin typeface="Calibri"/>
                <a:cs typeface="Calibri"/>
              </a:rPr>
              <a:t>e</a:t>
            </a:r>
            <a:r>
              <a:rPr sz="1200" dirty="0">
                <a:latin typeface="Calibri"/>
                <a:cs typeface="Calibri"/>
              </a:rPr>
              <a:t>t</a:t>
            </a:r>
            <a:r>
              <a:rPr sz="1200" spc="-5" dirty="0">
                <a:latin typeface="Calibri"/>
                <a:cs typeface="Calibri"/>
              </a:rPr>
              <a:t>à,</a:t>
            </a:r>
            <a:r>
              <a:rPr sz="1200" spc="85" dirty="0">
                <a:latin typeface="Calibri"/>
                <a:cs typeface="Calibri"/>
              </a:rPr>
              <a:t> </a:t>
            </a:r>
            <a:r>
              <a:rPr sz="1200" spc="5" dirty="0">
                <a:latin typeface="Calibri"/>
                <a:cs typeface="Calibri"/>
              </a:rPr>
              <a:t>d</a:t>
            </a:r>
            <a:r>
              <a:rPr sz="1200" dirty="0">
                <a:latin typeface="Calibri"/>
                <a:cs typeface="Calibri"/>
              </a:rPr>
              <a:t>ai</a:t>
            </a:r>
            <a:r>
              <a:rPr sz="1200" spc="85" dirty="0">
                <a:latin typeface="Calibri"/>
                <a:cs typeface="Calibri"/>
              </a:rPr>
              <a:t> </a:t>
            </a:r>
            <a:r>
              <a:rPr sz="1200" spc="5" dirty="0">
                <a:latin typeface="Calibri"/>
                <a:cs typeface="Calibri"/>
              </a:rPr>
              <a:t>p</a:t>
            </a:r>
            <a:r>
              <a:rPr sz="1200" dirty="0">
                <a:latin typeface="Calibri"/>
                <a:cs typeface="Calibri"/>
              </a:rPr>
              <a:t>ri</a:t>
            </a:r>
            <a:r>
              <a:rPr sz="1200" spc="-10" dirty="0">
                <a:latin typeface="Calibri"/>
                <a:cs typeface="Calibri"/>
              </a:rPr>
              <a:t>m</a:t>
            </a:r>
            <a:r>
              <a:rPr sz="1200" dirty="0">
                <a:latin typeface="Calibri"/>
                <a:cs typeface="Calibri"/>
              </a:rPr>
              <a:t>i</a:t>
            </a:r>
            <a:r>
              <a:rPr sz="1200" spc="85" dirty="0">
                <a:latin typeface="Calibri"/>
                <a:cs typeface="Calibri"/>
              </a:rPr>
              <a:t> </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i</a:t>
            </a:r>
            <a:r>
              <a:rPr sz="1200" spc="100" dirty="0">
                <a:latin typeface="Calibri"/>
                <a:cs typeface="Calibri"/>
              </a:rPr>
              <a:t> </a:t>
            </a:r>
            <a:r>
              <a:rPr lang="it-CH" sz="1200" dirty="0">
                <a:latin typeface="Calibri"/>
                <a:cs typeface="Calibri"/>
              </a:rPr>
              <a:t>alle persone </a:t>
            </a:r>
            <a:r>
              <a:rPr sz="1200" spc="-15" dirty="0">
                <a:latin typeface="Calibri"/>
                <a:cs typeface="Calibri"/>
              </a:rPr>
              <a:t>a</a:t>
            </a:r>
            <a:r>
              <a:rPr sz="1200" spc="5" dirty="0">
                <a:latin typeface="Calibri"/>
                <a:cs typeface="Calibri"/>
              </a:rPr>
              <a:t>du</a:t>
            </a:r>
            <a:r>
              <a:rPr sz="1200" spc="-15" dirty="0">
                <a:latin typeface="Calibri"/>
                <a:cs typeface="Calibri"/>
              </a:rPr>
              <a:t>l</a:t>
            </a:r>
            <a:r>
              <a:rPr sz="1200" spc="5" dirty="0">
                <a:latin typeface="Calibri"/>
                <a:cs typeface="Calibri"/>
              </a:rPr>
              <a:t>t</a:t>
            </a:r>
            <a:r>
              <a:rPr lang="it-CH" sz="1200" spc="5" dirty="0">
                <a:latin typeface="Calibri"/>
                <a:cs typeface="Calibri"/>
              </a:rPr>
              <a:t>e</a:t>
            </a:r>
            <a:r>
              <a:rPr sz="1200" dirty="0">
                <a:latin typeface="Calibri"/>
                <a:cs typeface="Calibri"/>
              </a:rPr>
              <a:t>.</a:t>
            </a:r>
            <a:r>
              <a:rPr sz="1200" spc="95" dirty="0">
                <a:latin typeface="Calibri"/>
                <a:cs typeface="Calibri"/>
              </a:rPr>
              <a:t> </a:t>
            </a:r>
            <a:r>
              <a:rPr sz="1200" spc="-20" dirty="0">
                <a:latin typeface="Calibri"/>
                <a:cs typeface="Calibri"/>
              </a:rPr>
              <a:t>P</a:t>
            </a:r>
            <a:r>
              <a:rPr sz="1200" spc="5" dirty="0">
                <a:latin typeface="Calibri"/>
                <a:cs typeface="Calibri"/>
              </a:rPr>
              <a:t>u</a:t>
            </a:r>
            <a:r>
              <a:rPr sz="1200" dirty="0">
                <a:latin typeface="Calibri"/>
                <a:cs typeface="Calibri"/>
              </a:rPr>
              <a:t>ò</a:t>
            </a:r>
            <a:r>
              <a:rPr sz="1200" spc="90" dirty="0">
                <a:latin typeface="Calibri"/>
                <a:cs typeface="Calibri"/>
              </a:rPr>
              <a:t> </a:t>
            </a:r>
            <a:r>
              <a:rPr sz="1200" spc="-10" dirty="0">
                <a:latin typeface="Calibri"/>
                <a:cs typeface="Calibri"/>
              </a:rPr>
              <a:t>e</a:t>
            </a:r>
            <a:r>
              <a:rPr sz="1200" spc="-5" dirty="0">
                <a:latin typeface="Calibri"/>
                <a:cs typeface="Calibri"/>
              </a:rPr>
              <a:t>s</a:t>
            </a:r>
            <a:r>
              <a:rPr sz="1200" spc="-15" dirty="0">
                <a:latin typeface="Calibri"/>
                <a:cs typeface="Calibri"/>
              </a:rPr>
              <a:t>s</a:t>
            </a:r>
            <a:r>
              <a:rPr sz="1200" spc="-10" dirty="0">
                <a:latin typeface="Calibri"/>
                <a:cs typeface="Calibri"/>
              </a:rPr>
              <a:t>ere</a:t>
            </a:r>
            <a:r>
              <a:rPr sz="1200" spc="100" dirty="0">
                <a:latin typeface="Calibri"/>
                <a:cs typeface="Calibri"/>
              </a:rPr>
              <a:t> </a:t>
            </a:r>
            <a:r>
              <a:rPr sz="1200" spc="5" dirty="0">
                <a:latin typeface="Calibri"/>
                <a:cs typeface="Calibri"/>
              </a:rPr>
              <a:t>u</a:t>
            </a:r>
            <a:r>
              <a:rPr sz="1200" spc="-5" dirty="0">
                <a:latin typeface="Calibri"/>
                <a:cs typeface="Calibri"/>
              </a:rPr>
              <a:t>s</a:t>
            </a:r>
            <a:r>
              <a:rPr sz="1200" spc="-15" dirty="0">
                <a:latin typeface="Calibri"/>
                <a:cs typeface="Calibri"/>
              </a:rPr>
              <a:t>a</a:t>
            </a:r>
            <a:r>
              <a:rPr sz="1200" spc="5" dirty="0">
                <a:latin typeface="Calibri"/>
                <a:cs typeface="Calibri"/>
              </a:rPr>
              <a:t>t</a:t>
            </a:r>
            <a:r>
              <a:rPr sz="1200" dirty="0">
                <a:latin typeface="Calibri"/>
                <a:cs typeface="Calibri"/>
              </a:rPr>
              <a:t>o</a:t>
            </a:r>
            <a:r>
              <a:rPr sz="1200" spc="90" dirty="0">
                <a:latin typeface="Calibri"/>
                <a:cs typeface="Calibri"/>
              </a:rPr>
              <a:t> </a:t>
            </a:r>
            <a:r>
              <a:rPr sz="1200" dirty="0">
                <a:latin typeface="Calibri"/>
                <a:cs typeface="Calibri"/>
              </a:rPr>
              <a:t>in</a:t>
            </a:r>
            <a:r>
              <a:rPr sz="1200" spc="9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0" dirty="0">
                <a:latin typeface="Calibri"/>
                <a:cs typeface="Calibri"/>
              </a:rPr>
              <a:t>te</a:t>
            </a:r>
            <a:r>
              <a:rPr sz="1200" spc="-5" dirty="0">
                <a:latin typeface="Calibri"/>
                <a:cs typeface="Calibri"/>
              </a:rPr>
              <a:t>s</a:t>
            </a:r>
            <a:r>
              <a:rPr sz="1200" spc="5" dirty="0">
                <a:latin typeface="Calibri"/>
                <a:cs typeface="Calibri"/>
              </a:rPr>
              <a:t>ti f</a:t>
            </a:r>
            <a:r>
              <a:rPr sz="1200" dirty="0">
                <a:latin typeface="Calibri"/>
                <a:cs typeface="Calibri"/>
              </a:rPr>
              <a:t>ormali </a:t>
            </a:r>
            <a:r>
              <a:rPr sz="1200" spc="125" dirty="0">
                <a:latin typeface="Calibri"/>
                <a:cs typeface="Calibri"/>
              </a:rPr>
              <a:t> </a:t>
            </a:r>
            <a:r>
              <a:rPr sz="1200" spc="5" dirty="0">
                <a:latin typeface="Calibri"/>
                <a:cs typeface="Calibri"/>
              </a:rPr>
              <a:t>d</a:t>
            </a:r>
            <a:r>
              <a:rPr sz="1200" dirty="0">
                <a:latin typeface="Calibri"/>
                <a:cs typeface="Calibri"/>
              </a:rPr>
              <a:t>i  </a:t>
            </a:r>
            <a:r>
              <a:rPr sz="1200" spc="-130" dirty="0">
                <a:latin typeface="Calibri"/>
                <a:cs typeface="Calibri"/>
              </a:rPr>
              <a:t> </a:t>
            </a:r>
            <a:r>
              <a:rPr sz="1200" spc="-15" dirty="0">
                <a:latin typeface="Calibri"/>
                <a:cs typeface="Calibri"/>
              </a:rPr>
              <a:t>a</a:t>
            </a:r>
            <a:r>
              <a:rPr sz="1200" spc="5" dirty="0">
                <a:latin typeface="Calibri"/>
                <a:cs typeface="Calibri"/>
              </a:rPr>
              <a:t>pp</a:t>
            </a:r>
            <a:r>
              <a:rPr sz="1200" spc="-5" dirty="0">
                <a:latin typeface="Calibri"/>
                <a:cs typeface="Calibri"/>
              </a:rPr>
              <a:t>r</a:t>
            </a:r>
            <a:r>
              <a:rPr sz="1200" spc="-20" dirty="0">
                <a:latin typeface="Calibri"/>
                <a:cs typeface="Calibri"/>
              </a:rPr>
              <a:t>e</a:t>
            </a:r>
            <a:r>
              <a:rPr sz="1200" spc="5" dirty="0">
                <a:latin typeface="Calibri"/>
                <a:cs typeface="Calibri"/>
              </a:rPr>
              <a:t>nd</a:t>
            </a:r>
            <a:r>
              <a:rPr sz="1200" spc="-15" dirty="0">
                <a:latin typeface="Calibri"/>
                <a:cs typeface="Calibri"/>
              </a:rPr>
              <a:t>i</a:t>
            </a:r>
            <a:r>
              <a:rPr sz="1200" spc="-10" dirty="0">
                <a:latin typeface="Calibri"/>
                <a:cs typeface="Calibri"/>
              </a:rPr>
              <a:t>m</a:t>
            </a:r>
            <a:r>
              <a:rPr sz="1200" spc="-20" dirty="0">
                <a:latin typeface="Calibri"/>
                <a:cs typeface="Calibri"/>
              </a:rPr>
              <a:t>e</a:t>
            </a:r>
            <a:r>
              <a:rPr sz="1200" spc="5" dirty="0">
                <a:latin typeface="Calibri"/>
                <a:cs typeface="Calibri"/>
              </a:rPr>
              <a:t>n</a:t>
            </a:r>
            <a:r>
              <a:rPr sz="1200" dirty="0">
                <a:latin typeface="Calibri"/>
                <a:cs typeface="Calibri"/>
              </a:rPr>
              <a:t>to </a:t>
            </a:r>
            <a:r>
              <a:rPr sz="1200" spc="130" dirty="0">
                <a:latin typeface="Calibri"/>
                <a:cs typeface="Calibri"/>
              </a:rPr>
              <a:t> </a:t>
            </a:r>
            <a:r>
              <a:rPr sz="1200" spc="5" dirty="0">
                <a:latin typeface="Calibri"/>
                <a:cs typeface="Calibri"/>
              </a:rPr>
              <a:t>f</a:t>
            </a:r>
            <a:r>
              <a:rPr sz="1200" spc="-10" dirty="0">
                <a:latin typeface="Calibri"/>
                <a:cs typeface="Calibri"/>
              </a:rPr>
              <a:t>acc</a:t>
            </a:r>
            <a:r>
              <a:rPr sz="1200" dirty="0">
                <a:latin typeface="Calibri"/>
                <a:cs typeface="Calibri"/>
              </a:rPr>
              <a:t>ia  </a:t>
            </a:r>
            <a:r>
              <a:rPr sz="1200" spc="-130" dirty="0">
                <a:latin typeface="Calibri"/>
                <a:cs typeface="Calibri"/>
              </a:rPr>
              <a:t> </a:t>
            </a:r>
            <a:r>
              <a:rPr sz="1200" dirty="0">
                <a:latin typeface="Calibri"/>
                <a:cs typeface="Calibri"/>
              </a:rPr>
              <a:t>a </a:t>
            </a:r>
            <a:r>
              <a:rPr sz="1200" spc="130" dirty="0">
                <a:latin typeface="Calibri"/>
                <a:cs typeface="Calibri"/>
              </a:rPr>
              <a:t> </a:t>
            </a:r>
            <a:r>
              <a:rPr sz="1200" spc="5" dirty="0">
                <a:latin typeface="Calibri"/>
                <a:cs typeface="Calibri"/>
              </a:rPr>
              <a:t>f</a:t>
            </a:r>
            <a:r>
              <a:rPr sz="1200" spc="-10" dirty="0">
                <a:latin typeface="Calibri"/>
                <a:cs typeface="Calibri"/>
              </a:rPr>
              <a:t>acc</a:t>
            </a:r>
            <a:r>
              <a:rPr sz="1200" dirty="0">
                <a:latin typeface="Calibri"/>
                <a:cs typeface="Calibri"/>
              </a:rPr>
              <a:t>ia  </a:t>
            </a:r>
            <a:r>
              <a:rPr sz="1200" spc="-130" dirty="0">
                <a:latin typeface="Calibri"/>
                <a:cs typeface="Calibri"/>
              </a:rPr>
              <a:t> </a:t>
            </a:r>
            <a:r>
              <a:rPr sz="1200" dirty="0">
                <a:latin typeface="Calibri"/>
                <a:cs typeface="Calibri"/>
              </a:rPr>
              <a:t>o </a:t>
            </a:r>
            <a:r>
              <a:rPr sz="1200" spc="130" dirty="0">
                <a:latin typeface="Calibri"/>
                <a:cs typeface="Calibri"/>
              </a:rPr>
              <a:t> </a:t>
            </a:r>
            <a:r>
              <a:rPr sz="1200" dirty="0">
                <a:latin typeface="Calibri"/>
                <a:cs typeface="Calibri"/>
              </a:rPr>
              <a:t>o</a:t>
            </a:r>
            <a:r>
              <a:rPr sz="1200" spc="5" dirty="0">
                <a:latin typeface="Calibri"/>
                <a:cs typeface="Calibri"/>
              </a:rPr>
              <a:t>n</a:t>
            </a:r>
            <a:r>
              <a:rPr sz="1200" dirty="0">
                <a:latin typeface="Calibri"/>
                <a:cs typeface="Calibri"/>
              </a:rPr>
              <a:t>li</a:t>
            </a:r>
            <a:r>
              <a:rPr sz="1200" spc="-10" dirty="0">
                <a:latin typeface="Calibri"/>
                <a:cs typeface="Calibri"/>
              </a:rPr>
              <a:t>ne</a:t>
            </a:r>
            <a:r>
              <a:rPr sz="1200" dirty="0">
                <a:latin typeface="Calibri"/>
                <a:cs typeface="Calibri"/>
              </a:rPr>
              <a:t>  </a:t>
            </a:r>
            <a:r>
              <a:rPr sz="1200" spc="-13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dirty="0">
                <a:latin typeface="Calibri"/>
                <a:cs typeface="Calibri"/>
              </a:rPr>
              <a:t>  </a:t>
            </a:r>
            <a:r>
              <a:rPr sz="1200" spc="-130" dirty="0">
                <a:latin typeface="Calibri"/>
                <a:cs typeface="Calibri"/>
              </a:rPr>
              <a:t> </a:t>
            </a:r>
            <a:r>
              <a:rPr sz="1200" spc="-15" dirty="0">
                <a:latin typeface="Calibri"/>
                <a:cs typeface="Calibri"/>
              </a:rPr>
              <a:t>l</a:t>
            </a:r>
            <a:r>
              <a:rPr sz="1200" spc="-10" dirty="0">
                <a:latin typeface="Calibri"/>
                <a:cs typeface="Calibri"/>
              </a:rPr>
              <a:t>e</a:t>
            </a:r>
            <a:r>
              <a:rPr sz="1200" dirty="0">
                <a:latin typeface="Calibri"/>
                <a:cs typeface="Calibri"/>
              </a:rPr>
              <a:t>  </a:t>
            </a:r>
            <a:r>
              <a:rPr sz="1200" spc="-130" dirty="0">
                <a:latin typeface="Calibri"/>
                <a:cs typeface="Calibri"/>
              </a:rPr>
              <a:t> </a:t>
            </a:r>
            <a:r>
              <a:rPr sz="1200" dirty="0">
                <a:latin typeface="Calibri"/>
                <a:cs typeface="Calibri"/>
              </a:rPr>
              <a:t>a</a:t>
            </a:r>
            <a:r>
              <a:rPr sz="1200" spc="5" dirty="0">
                <a:latin typeface="Calibri"/>
                <a:cs typeface="Calibri"/>
              </a:rPr>
              <a:t>u</a:t>
            </a:r>
            <a:r>
              <a:rPr sz="1200" spc="-15" dirty="0">
                <a:latin typeface="Calibri"/>
                <a:cs typeface="Calibri"/>
              </a:rPr>
              <a:t>l</a:t>
            </a:r>
            <a:r>
              <a:rPr sz="1200" spc="-10" dirty="0">
                <a:latin typeface="Calibri"/>
                <a:cs typeface="Calibri"/>
              </a:rPr>
              <a:t>e</a:t>
            </a:r>
            <a:r>
              <a:rPr sz="1200" spc="-5" dirty="0">
                <a:latin typeface="Calibri"/>
                <a:cs typeface="Calibri"/>
              </a:rPr>
              <a:t> s</a:t>
            </a:r>
            <a:r>
              <a:rPr sz="1200" spc="-10" dirty="0">
                <a:latin typeface="Calibri"/>
                <a:cs typeface="Calibri"/>
              </a:rPr>
              <a:t>c</a:t>
            </a:r>
            <a:r>
              <a:rPr sz="1200" dirty="0">
                <a:latin typeface="Calibri"/>
                <a:cs typeface="Calibri"/>
              </a:rPr>
              <a:t>ola</a:t>
            </a:r>
            <a:r>
              <a:rPr sz="1200" spc="-5" dirty="0">
                <a:latin typeface="Calibri"/>
                <a:cs typeface="Calibri"/>
              </a:rPr>
              <a:t>s</a:t>
            </a:r>
            <a:r>
              <a:rPr sz="1200" dirty="0">
                <a:latin typeface="Calibri"/>
                <a:cs typeface="Calibri"/>
              </a:rPr>
              <a:t>ti</a:t>
            </a:r>
            <a:r>
              <a:rPr sz="1200" spc="-5" dirty="0">
                <a:latin typeface="Calibri"/>
                <a:cs typeface="Calibri"/>
              </a:rPr>
              <a:t>c</a:t>
            </a:r>
            <a:r>
              <a:rPr sz="1200" spc="5" dirty="0">
                <a:latin typeface="Calibri"/>
                <a:cs typeface="Calibri"/>
              </a:rPr>
              <a:t>h</a:t>
            </a:r>
            <a:r>
              <a:rPr sz="1200" spc="-10" dirty="0">
                <a:latin typeface="Calibri"/>
                <a:cs typeface="Calibri"/>
              </a:rPr>
              <a:t>e</a:t>
            </a:r>
            <a:r>
              <a:rPr sz="1200" spc="15"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i</a:t>
            </a:r>
            <a:r>
              <a:rPr sz="1200" spc="25" dirty="0">
                <a:latin typeface="Calibri"/>
                <a:cs typeface="Calibri"/>
              </a:rPr>
              <a:t> </a:t>
            </a:r>
            <a:r>
              <a:rPr sz="1200" spc="-15" dirty="0">
                <a:latin typeface="Calibri"/>
                <a:cs typeface="Calibri"/>
              </a:rPr>
              <a:t>s</a:t>
            </a:r>
            <a:r>
              <a:rPr sz="1200" spc="-10" dirty="0">
                <a:latin typeface="Calibri"/>
                <a:cs typeface="Calibri"/>
              </a:rPr>
              <a:t>e</a:t>
            </a:r>
            <a:r>
              <a:rPr sz="1200" dirty="0">
                <a:latin typeface="Calibri"/>
                <a:cs typeface="Calibri"/>
              </a:rPr>
              <a:t>minari</a:t>
            </a:r>
            <a:r>
              <a:rPr sz="1200" spc="1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a:t>
            </a:r>
            <a:r>
              <a:rPr sz="1200" spc="5" dirty="0">
                <a:latin typeface="Calibri"/>
                <a:cs typeface="Calibri"/>
              </a:rPr>
              <a:t>t</a:t>
            </a:r>
            <a:r>
              <a:rPr sz="1200" spc="-5" dirty="0">
                <a:latin typeface="Calibri"/>
                <a:cs typeface="Calibri"/>
              </a:rPr>
              <a:t>ari,</a:t>
            </a:r>
            <a:r>
              <a:rPr sz="1200" spc="15" dirty="0">
                <a:latin typeface="Calibri"/>
                <a:cs typeface="Calibri"/>
              </a:rPr>
              <a:t> </a:t>
            </a:r>
            <a:r>
              <a:rPr sz="1200" dirty="0">
                <a:latin typeface="Calibri"/>
                <a:cs typeface="Calibri"/>
              </a:rPr>
              <a:t>o</a:t>
            </a:r>
            <a:r>
              <a:rPr sz="1200" spc="20" dirty="0">
                <a:latin typeface="Calibri"/>
                <a:cs typeface="Calibri"/>
              </a:rPr>
              <a:t> </a:t>
            </a:r>
            <a:r>
              <a:rPr sz="1200" dirty="0">
                <a:latin typeface="Calibri"/>
                <a:cs typeface="Calibri"/>
              </a:rPr>
              <a:t>in</a:t>
            </a:r>
            <a:r>
              <a:rPr sz="1200" spc="2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t</a:t>
            </a:r>
            <a:r>
              <a:rPr sz="1200" spc="-10" dirty="0">
                <a:latin typeface="Calibri"/>
                <a:cs typeface="Calibri"/>
              </a:rPr>
              <a:t>e</a:t>
            </a:r>
            <a:r>
              <a:rPr sz="1200" spc="-5" dirty="0">
                <a:latin typeface="Calibri"/>
                <a:cs typeface="Calibri"/>
              </a:rPr>
              <a:t>s</a:t>
            </a:r>
            <a:r>
              <a:rPr sz="1200" dirty="0">
                <a:latin typeface="Calibri"/>
                <a:cs typeface="Calibri"/>
              </a:rPr>
              <a:t>ti</a:t>
            </a:r>
            <a:r>
              <a:rPr sz="1200" spc="15" dirty="0">
                <a:latin typeface="Calibri"/>
                <a:cs typeface="Calibri"/>
              </a:rPr>
              <a:t> </a:t>
            </a:r>
            <a:r>
              <a:rPr sz="1200" spc="-15" dirty="0">
                <a:latin typeface="Calibri"/>
                <a:cs typeface="Calibri"/>
              </a:rPr>
              <a:t>i</a:t>
            </a:r>
            <a:r>
              <a:rPr sz="1200" spc="5" dirty="0">
                <a:latin typeface="Calibri"/>
                <a:cs typeface="Calibri"/>
              </a:rPr>
              <a:t>nf</a:t>
            </a:r>
            <a:r>
              <a:rPr sz="1200" dirty="0">
                <a:latin typeface="Calibri"/>
                <a:cs typeface="Calibri"/>
              </a:rPr>
              <a:t>o</a:t>
            </a:r>
            <a:r>
              <a:rPr sz="1200" spc="-5" dirty="0">
                <a:latin typeface="Calibri"/>
                <a:cs typeface="Calibri"/>
              </a:rPr>
              <a:t>r</a:t>
            </a:r>
            <a:r>
              <a:rPr sz="1200" spc="-25" dirty="0">
                <a:latin typeface="Calibri"/>
                <a:cs typeface="Calibri"/>
              </a:rPr>
              <a:t>m</a:t>
            </a:r>
            <a:r>
              <a:rPr sz="1200" dirty="0">
                <a:latin typeface="Calibri"/>
                <a:cs typeface="Calibri"/>
              </a:rPr>
              <a:t>ali</a:t>
            </a:r>
            <a:r>
              <a:rPr sz="1200" spc="2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15" dirty="0">
                <a:latin typeface="Calibri"/>
                <a:cs typeface="Calibri"/>
              </a:rPr>
              <a:t> </a:t>
            </a:r>
            <a:r>
              <a:rPr sz="1200" dirty="0">
                <a:latin typeface="Calibri"/>
                <a:cs typeface="Calibri"/>
              </a:rPr>
              <a:t>i</a:t>
            </a:r>
            <a:r>
              <a:rPr sz="1200" spc="25" dirty="0">
                <a:latin typeface="Calibri"/>
                <a:cs typeface="Calibri"/>
              </a:rPr>
              <a:t> </a:t>
            </a:r>
            <a:r>
              <a:rPr sz="1200" spc="-10" dirty="0">
                <a:latin typeface="Calibri"/>
                <a:cs typeface="Calibri"/>
              </a:rPr>
              <a:t>c</a:t>
            </a:r>
            <a:r>
              <a:rPr sz="1200" spc="-15" dirty="0">
                <a:latin typeface="Calibri"/>
                <a:cs typeface="Calibri"/>
              </a:rPr>
              <a:t>l</a:t>
            </a:r>
            <a:r>
              <a:rPr sz="1200" spc="5" dirty="0">
                <a:latin typeface="Calibri"/>
                <a:cs typeface="Calibri"/>
              </a:rPr>
              <a:t>u</a:t>
            </a:r>
            <a:r>
              <a:rPr sz="1200" dirty="0">
                <a:latin typeface="Calibri"/>
                <a:cs typeface="Calibri"/>
              </a:rPr>
              <a:t>b </a:t>
            </a:r>
            <a:r>
              <a:rPr sz="1200" spc="5" dirty="0">
                <a:latin typeface="Calibri"/>
                <a:cs typeface="Calibri"/>
              </a:rPr>
              <a:t>p</a:t>
            </a:r>
            <a:r>
              <a:rPr sz="1200" spc="-5" dirty="0">
                <a:latin typeface="Calibri"/>
                <a:cs typeface="Calibri"/>
              </a:rPr>
              <a:t>er</a:t>
            </a:r>
            <a:r>
              <a:rPr sz="1200" dirty="0">
                <a:latin typeface="Calibri"/>
                <a:cs typeface="Calibri"/>
              </a:rPr>
              <a:t> </a:t>
            </a:r>
            <a:r>
              <a:rPr sz="1200" spc="-125" dirty="0">
                <a:latin typeface="Calibri"/>
                <a:cs typeface="Calibri"/>
              </a:rPr>
              <a:t> </a:t>
            </a:r>
            <a:r>
              <a:rPr sz="1200" spc="5" dirty="0" err="1">
                <a:latin typeface="Calibri"/>
                <a:cs typeface="Calibri"/>
              </a:rPr>
              <a:t>b</a:t>
            </a:r>
            <a:r>
              <a:rPr sz="1200" spc="-10" dirty="0" err="1">
                <a:latin typeface="Calibri"/>
                <a:cs typeface="Calibri"/>
              </a:rPr>
              <a:t>a</a:t>
            </a:r>
            <a:r>
              <a:rPr sz="1200" spc="-25" dirty="0" err="1">
                <a:latin typeface="Calibri"/>
                <a:cs typeface="Calibri"/>
              </a:rPr>
              <a:t>m</a:t>
            </a:r>
            <a:r>
              <a:rPr sz="1200" spc="5" dirty="0" err="1">
                <a:latin typeface="Calibri"/>
                <a:cs typeface="Calibri"/>
              </a:rPr>
              <a:t>b</a:t>
            </a:r>
            <a:r>
              <a:rPr sz="1200" dirty="0" err="1">
                <a:latin typeface="Calibri"/>
                <a:cs typeface="Calibri"/>
              </a:rPr>
              <a:t>i</a:t>
            </a:r>
            <a:r>
              <a:rPr sz="1200" spc="5" dirty="0" err="1">
                <a:latin typeface="Calibri"/>
                <a:cs typeface="Calibri"/>
              </a:rPr>
              <a:t>n</a:t>
            </a:r>
            <a:r>
              <a:rPr lang="it-CH" sz="1200" spc="5" dirty="0">
                <a:latin typeface="Calibri"/>
                <a:cs typeface="Calibri"/>
              </a:rPr>
              <a:t>e-</a:t>
            </a:r>
            <a:r>
              <a:rPr sz="1200" dirty="0" err="1">
                <a:latin typeface="Calibri"/>
                <a:cs typeface="Calibri"/>
              </a:rPr>
              <a:t>i</a:t>
            </a:r>
            <a:r>
              <a:rPr sz="1200" spc="-10" dirty="0">
                <a:latin typeface="Calibri"/>
                <a:cs typeface="Calibri"/>
              </a:rPr>
              <a:t>.  </a:t>
            </a:r>
            <a:r>
              <a:rPr lang="it-CH" sz="1200" spc="-10" dirty="0">
                <a:latin typeface="Calibri"/>
                <a:cs typeface="Calibri"/>
              </a:rPr>
              <a:t>All’interno del toolkit troverai </a:t>
            </a:r>
            <a:r>
              <a:rPr sz="1200" spc="-10" dirty="0">
                <a:latin typeface="Calibri"/>
                <a:cs typeface="Calibri"/>
              </a:rPr>
              <a:t>  </a:t>
            </a:r>
            <a:r>
              <a:rPr sz="1200" spc="-10" dirty="0" err="1">
                <a:latin typeface="Calibri"/>
                <a:cs typeface="Calibri"/>
              </a:rPr>
              <a:t>e</a:t>
            </a:r>
            <a:r>
              <a:rPr sz="1200" spc="-15" dirty="0" err="1">
                <a:latin typeface="Calibri"/>
                <a:cs typeface="Calibri"/>
              </a:rPr>
              <a:t>s</a:t>
            </a:r>
            <a:r>
              <a:rPr sz="1200" spc="-10" dirty="0" err="1">
                <a:latin typeface="Calibri"/>
                <a:cs typeface="Calibri"/>
              </a:rPr>
              <a:t>e</a:t>
            </a:r>
            <a:r>
              <a:rPr sz="1200" dirty="0" err="1">
                <a:latin typeface="Calibri"/>
                <a:cs typeface="Calibri"/>
              </a:rPr>
              <a:t>m</a:t>
            </a:r>
            <a:r>
              <a:rPr sz="1200" spc="5" dirty="0" err="1">
                <a:latin typeface="Calibri"/>
                <a:cs typeface="Calibri"/>
              </a:rPr>
              <a:t>p</a:t>
            </a:r>
            <a:r>
              <a:rPr sz="1200" dirty="0" err="1">
                <a:latin typeface="Calibri"/>
                <a:cs typeface="Calibri"/>
              </a:rPr>
              <a:t>i</a:t>
            </a:r>
            <a:r>
              <a:rPr sz="1200" dirty="0">
                <a:latin typeface="Calibri"/>
                <a:cs typeface="Calibri"/>
              </a:rPr>
              <a:t> </a:t>
            </a:r>
            <a:r>
              <a:rPr sz="1200" spc="-125" dirty="0">
                <a:latin typeface="Calibri"/>
                <a:cs typeface="Calibri"/>
              </a:rPr>
              <a:t> </a:t>
            </a:r>
            <a:r>
              <a:rPr sz="1200" spc="5" dirty="0">
                <a:latin typeface="Calibri"/>
                <a:cs typeface="Calibri"/>
              </a:rPr>
              <a:t>d</a:t>
            </a:r>
            <a:r>
              <a:rPr sz="1200" dirty="0">
                <a:latin typeface="Calibri"/>
                <a:cs typeface="Calibri"/>
              </a:rPr>
              <a:t>i </a:t>
            </a:r>
            <a:r>
              <a:rPr sz="1200" spc="-110" dirty="0">
                <a:latin typeface="Calibri"/>
                <a:cs typeface="Calibri"/>
              </a:rPr>
              <a:t> </a:t>
            </a:r>
            <a:r>
              <a:rPr sz="1200" spc="-10" dirty="0">
                <a:latin typeface="Calibri"/>
                <a:cs typeface="Calibri"/>
              </a:rPr>
              <a:t>come</a:t>
            </a:r>
            <a:r>
              <a:rPr sz="1200" dirty="0">
                <a:latin typeface="Calibri"/>
                <a:cs typeface="Calibri"/>
              </a:rPr>
              <a:t> </a:t>
            </a:r>
            <a:r>
              <a:rPr sz="1200" spc="-120"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dirty="0">
                <a:latin typeface="Calibri"/>
                <a:cs typeface="Calibri"/>
              </a:rPr>
              <a:t> </a:t>
            </a:r>
            <a:r>
              <a:rPr sz="1200" spc="-125" dirty="0">
                <a:latin typeface="Calibri"/>
                <a:cs typeface="Calibri"/>
              </a:rPr>
              <a:t> </a:t>
            </a:r>
            <a:r>
              <a:rPr sz="1200" spc="-10" dirty="0">
                <a:latin typeface="Calibri"/>
                <a:cs typeface="Calibri"/>
              </a:rPr>
              <a:t>è</a:t>
            </a:r>
            <a:r>
              <a:rPr sz="1200" dirty="0">
                <a:latin typeface="Calibri"/>
                <a:cs typeface="Calibri"/>
              </a:rPr>
              <a:t> </a:t>
            </a:r>
            <a:r>
              <a:rPr sz="1200" spc="-120" dirty="0">
                <a:latin typeface="Calibri"/>
                <a:cs typeface="Calibri"/>
              </a:rPr>
              <a:t> </a:t>
            </a:r>
            <a:r>
              <a:rPr sz="1200" spc="-5" dirty="0">
                <a:latin typeface="Calibri"/>
                <a:cs typeface="Calibri"/>
              </a:rPr>
              <a:t>s</a:t>
            </a:r>
            <a:r>
              <a:rPr sz="1200" dirty="0">
                <a:latin typeface="Calibri"/>
                <a:cs typeface="Calibri"/>
              </a:rPr>
              <a:t>t</a:t>
            </a:r>
            <a:r>
              <a:rPr sz="1200" spc="-25" dirty="0">
                <a:latin typeface="Calibri"/>
                <a:cs typeface="Calibri"/>
              </a:rPr>
              <a:t>a</a:t>
            </a:r>
            <a:r>
              <a:rPr sz="1200" spc="5" dirty="0">
                <a:latin typeface="Calibri"/>
                <a:cs typeface="Calibri"/>
              </a:rPr>
              <a:t>t</a:t>
            </a:r>
            <a:r>
              <a:rPr sz="1200" dirty="0">
                <a:latin typeface="Calibri"/>
                <a:cs typeface="Calibri"/>
              </a:rPr>
              <a:t>o </a:t>
            </a:r>
            <a:r>
              <a:rPr sz="1200" spc="-120" dirty="0">
                <a:latin typeface="Calibri"/>
                <a:cs typeface="Calibri"/>
              </a:rPr>
              <a:t> </a:t>
            </a:r>
            <a:r>
              <a:rPr sz="1200" spc="5" dirty="0" err="1">
                <a:latin typeface="Calibri"/>
                <a:cs typeface="Calibri"/>
              </a:rPr>
              <a:t>u</a:t>
            </a:r>
            <a:r>
              <a:rPr sz="1200" spc="-5" dirty="0" err="1">
                <a:latin typeface="Calibri"/>
                <a:cs typeface="Calibri"/>
              </a:rPr>
              <a:t>s</a:t>
            </a:r>
            <a:r>
              <a:rPr sz="1200" dirty="0" err="1">
                <a:latin typeface="Calibri"/>
                <a:cs typeface="Calibri"/>
              </a:rPr>
              <a:t>a</a:t>
            </a:r>
            <a:r>
              <a:rPr sz="1200" spc="-15" dirty="0" err="1">
                <a:latin typeface="Calibri"/>
                <a:cs typeface="Calibri"/>
              </a:rPr>
              <a:t>t</a:t>
            </a:r>
            <a:r>
              <a:rPr sz="1200" dirty="0" err="1">
                <a:latin typeface="Calibri"/>
                <a:cs typeface="Calibri"/>
              </a:rPr>
              <a:t>o</a:t>
            </a:r>
            <a:r>
              <a:rPr sz="1200" dirty="0">
                <a:latin typeface="Calibri"/>
                <a:cs typeface="Calibri"/>
              </a:rPr>
              <a:t> .</a:t>
            </a:r>
          </a:p>
        </p:txBody>
      </p:sp>
      <p:sp>
        <p:nvSpPr>
          <p:cNvPr id="5" name="object 5"/>
          <p:cNvSpPr txBox="1"/>
          <p:nvPr/>
        </p:nvSpPr>
        <p:spPr>
          <a:xfrm>
            <a:off x="611251" y="2943226"/>
            <a:ext cx="4610735" cy="2286000"/>
          </a:xfrm>
          <a:prstGeom prst="rect">
            <a:avLst/>
          </a:prstGeom>
          <a:ln w="63500">
            <a:solidFill>
              <a:srgbClr val="2791A6"/>
            </a:solidFill>
          </a:ln>
        </p:spPr>
        <p:txBody>
          <a:bodyPr vert="horz" wrap="square" lIns="0" tIns="72000" rIns="0" bIns="0" rtlCol="0">
            <a:noAutofit/>
          </a:bodyPr>
          <a:lstStyle/>
          <a:p>
            <a:pPr marL="92710" algn="just">
              <a:lnSpc>
                <a:spcPct val="100000"/>
              </a:lnSpc>
            </a:pPr>
            <a:r>
              <a:rPr sz="1400" b="1" dirty="0">
                <a:solidFill>
                  <a:srgbClr val="215868"/>
                </a:solidFill>
                <a:latin typeface="Calibri"/>
                <a:cs typeface="Calibri"/>
              </a:rPr>
              <a:t>Co</a:t>
            </a:r>
            <a:r>
              <a:rPr sz="1400" b="1" spc="-5" dirty="0">
                <a:solidFill>
                  <a:srgbClr val="215868"/>
                </a:solidFill>
                <a:latin typeface="Calibri"/>
                <a:cs typeface="Calibri"/>
              </a:rPr>
              <a:t>m</a:t>
            </a:r>
            <a:r>
              <a:rPr sz="1400" b="1" dirty="0">
                <a:solidFill>
                  <a:srgbClr val="215868"/>
                </a:solidFill>
                <a:latin typeface="Calibri"/>
                <a:cs typeface="Calibri"/>
              </a:rPr>
              <a:t>e</a:t>
            </a:r>
            <a:r>
              <a:rPr sz="1400" b="1" spc="-5" dirty="0">
                <a:solidFill>
                  <a:srgbClr val="215868"/>
                </a:solidFill>
                <a:latin typeface="Calibri"/>
                <a:cs typeface="Calibri"/>
              </a:rPr>
              <a:t> f</a:t>
            </a:r>
            <a:r>
              <a:rPr sz="1400" b="1" dirty="0">
                <a:solidFill>
                  <a:srgbClr val="215868"/>
                </a:solidFill>
                <a:latin typeface="Calibri"/>
                <a:cs typeface="Calibri"/>
              </a:rPr>
              <a:t>u</a:t>
            </a:r>
            <a:r>
              <a:rPr sz="1400" b="1" spc="-10" dirty="0">
                <a:solidFill>
                  <a:srgbClr val="215868"/>
                </a:solidFill>
                <a:latin typeface="Calibri"/>
                <a:cs typeface="Calibri"/>
              </a:rPr>
              <a:t>n</a:t>
            </a:r>
            <a:r>
              <a:rPr sz="1400" b="1" spc="5" dirty="0">
                <a:solidFill>
                  <a:srgbClr val="215868"/>
                </a:solidFill>
                <a:latin typeface="Calibri"/>
                <a:cs typeface="Calibri"/>
              </a:rPr>
              <a:t>z</a:t>
            </a:r>
            <a:r>
              <a:rPr sz="1400" b="1" spc="-10" dirty="0">
                <a:solidFill>
                  <a:srgbClr val="215868"/>
                </a:solidFill>
                <a:latin typeface="Calibri"/>
                <a:cs typeface="Calibri"/>
              </a:rPr>
              <a:t>i</a:t>
            </a:r>
            <a:r>
              <a:rPr sz="1400" b="1" dirty="0">
                <a:solidFill>
                  <a:srgbClr val="215868"/>
                </a:solidFill>
                <a:latin typeface="Calibri"/>
                <a:cs typeface="Calibri"/>
              </a:rPr>
              <a:t>ona</a:t>
            </a:r>
            <a:r>
              <a:rPr sz="1400" b="1" spc="-5" dirty="0">
                <a:solidFill>
                  <a:srgbClr val="215868"/>
                </a:solidFill>
                <a:latin typeface="Calibri"/>
                <a:cs typeface="Calibri"/>
              </a:rPr>
              <a:t> </a:t>
            </a:r>
            <a:r>
              <a:rPr sz="1400" b="1" spc="-105"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45" dirty="0">
                <a:solidFill>
                  <a:srgbClr val="215868"/>
                </a:solidFill>
                <a:latin typeface="Calibri"/>
                <a:cs typeface="Calibri"/>
              </a:rPr>
              <a:t>D</a:t>
            </a:r>
            <a:r>
              <a:rPr sz="1400" b="1" spc="-60" dirty="0">
                <a:solidFill>
                  <a:srgbClr val="215868"/>
                </a:solidFill>
                <a:latin typeface="Calibri"/>
                <a:cs typeface="Calibri"/>
              </a:rPr>
              <a:t>A?</a:t>
            </a:r>
            <a:endParaRPr sz="1400" dirty="0">
              <a:latin typeface="Calibri"/>
              <a:cs typeface="Calibri"/>
            </a:endParaRPr>
          </a:p>
          <a:p>
            <a:pPr marL="92710" marR="81280" algn="just">
              <a:lnSpc>
                <a:spcPct val="121200"/>
              </a:lnSpc>
              <a:spcBef>
                <a:spcPts val="1250"/>
              </a:spcBef>
            </a:pPr>
            <a:r>
              <a:rPr sz="1200" spc="-10" dirty="0">
                <a:latin typeface="Calibri"/>
                <a:cs typeface="Calibri"/>
              </a:rPr>
              <a:t>P</a:t>
            </a:r>
            <a:r>
              <a:rPr sz="1200" spc="5" dirty="0">
                <a:latin typeface="Calibri"/>
                <a:cs typeface="Calibri"/>
              </a:rPr>
              <a:t>u</a:t>
            </a:r>
            <a:r>
              <a:rPr sz="1200" dirty="0">
                <a:latin typeface="Calibri"/>
                <a:cs typeface="Calibri"/>
              </a:rPr>
              <a:t>oi </a:t>
            </a:r>
            <a:r>
              <a:rPr sz="1200" spc="114" dirty="0">
                <a:latin typeface="Calibri"/>
                <a:cs typeface="Calibri"/>
              </a:rPr>
              <a:t> </a:t>
            </a:r>
            <a:r>
              <a:rPr sz="1200" spc="5" dirty="0">
                <a:latin typeface="Calibri"/>
                <a:cs typeface="Calibri"/>
              </a:rPr>
              <a:t>u</a:t>
            </a:r>
            <a:r>
              <a:rPr sz="1200" spc="-5" dirty="0">
                <a:latin typeface="Calibri"/>
                <a:cs typeface="Calibri"/>
              </a:rPr>
              <a:t>s</a:t>
            </a:r>
            <a:r>
              <a:rPr sz="1200" spc="-10" dirty="0">
                <a:latin typeface="Calibri"/>
                <a:cs typeface="Calibri"/>
              </a:rPr>
              <a:t>are</a:t>
            </a:r>
            <a:r>
              <a:rPr sz="1200" dirty="0">
                <a:latin typeface="Calibri"/>
                <a:cs typeface="Calibri"/>
              </a:rPr>
              <a:t> </a:t>
            </a:r>
            <a:r>
              <a:rPr sz="1200" spc="120"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dirty="0">
                <a:latin typeface="Calibri"/>
                <a:cs typeface="Calibri"/>
              </a:rPr>
              <a:t> </a:t>
            </a:r>
            <a:r>
              <a:rPr sz="1200" spc="114" dirty="0">
                <a:latin typeface="Calibri"/>
                <a:cs typeface="Calibri"/>
              </a:rPr>
              <a:t> </a:t>
            </a:r>
            <a:r>
              <a:rPr sz="1200" spc="-5" dirty="0">
                <a:latin typeface="Calibri"/>
                <a:cs typeface="Calibri"/>
              </a:rPr>
              <a:t>per</a:t>
            </a:r>
            <a:r>
              <a:rPr sz="1200" dirty="0">
                <a:latin typeface="Calibri"/>
                <a:cs typeface="Calibri"/>
              </a:rPr>
              <a:t> </a:t>
            </a:r>
            <a:r>
              <a:rPr sz="1200" spc="114" dirty="0">
                <a:latin typeface="Calibri"/>
                <a:cs typeface="Calibri"/>
              </a:rPr>
              <a:t> </a:t>
            </a:r>
            <a:r>
              <a:rPr sz="1200" spc="-10" dirty="0" err="1">
                <a:latin typeface="Calibri"/>
                <a:cs typeface="Calibri"/>
              </a:rPr>
              <a:t>c</a:t>
            </a:r>
            <a:r>
              <a:rPr sz="1200" dirty="0" err="1">
                <a:latin typeface="Calibri"/>
                <a:cs typeface="Calibri"/>
              </a:rPr>
              <a:t>o</a:t>
            </a:r>
            <a:r>
              <a:rPr sz="1200" spc="5" dirty="0" err="1">
                <a:latin typeface="Calibri"/>
                <a:cs typeface="Calibri"/>
              </a:rPr>
              <a:t>n</a:t>
            </a:r>
            <a:r>
              <a:rPr sz="1200" spc="-10" dirty="0" err="1">
                <a:latin typeface="Calibri"/>
                <a:cs typeface="Calibri"/>
              </a:rPr>
              <a:t>d</a:t>
            </a:r>
            <a:r>
              <a:rPr sz="1200" spc="5" dirty="0" err="1">
                <a:latin typeface="Calibri"/>
                <a:cs typeface="Calibri"/>
              </a:rPr>
              <a:t>u</a:t>
            </a:r>
            <a:r>
              <a:rPr sz="1200" dirty="0" err="1">
                <a:latin typeface="Calibri"/>
                <a:cs typeface="Calibri"/>
              </a:rPr>
              <a:t>r</a:t>
            </a:r>
            <a:r>
              <a:rPr sz="1200" spc="-5" dirty="0" err="1">
                <a:latin typeface="Calibri"/>
                <a:cs typeface="Calibri"/>
              </a:rPr>
              <a:t>re</a:t>
            </a:r>
            <a:r>
              <a:rPr sz="1200" dirty="0">
                <a:latin typeface="Calibri"/>
                <a:cs typeface="Calibri"/>
              </a:rPr>
              <a:t> </a:t>
            </a:r>
            <a:r>
              <a:rPr sz="1200" spc="120" dirty="0">
                <a:latin typeface="Calibri"/>
                <a:cs typeface="Calibri"/>
              </a:rPr>
              <a:t> </a:t>
            </a:r>
            <a:r>
              <a:rPr sz="1200" spc="5" dirty="0">
                <a:latin typeface="Calibri"/>
                <a:cs typeface="Calibri"/>
              </a:rPr>
              <a:t>un</a:t>
            </a:r>
            <a:r>
              <a:rPr sz="1200" spc="-5" dirty="0">
                <a:latin typeface="Calibri"/>
                <a:cs typeface="Calibri"/>
              </a:rPr>
              <a:t>'</a:t>
            </a:r>
            <a:r>
              <a:rPr lang="it-CH" sz="1200" spc="-15" dirty="0">
                <a:latin typeface="Calibri"/>
                <a:cs typeface="Calibri"/>
              </a:rPr>
              <a:t>inchiesta</a:t>
            </a:r>
            <a:r>
              <a:rPr sz="1200" dirty="0">
                <a:latin typeface="Calibri"/>
                <a:cs typeface="Calibri"/>
              </a:rPr>
              <a:t> </a:t>
            </a:r>
            <a:r>
              <a:rPr sz="1200" spc="120"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 </a:t>
            </a:r>
            <a:r>
              <a:rPr sz="1200" spc="13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 </a:t>
            </a:r>
            <a:r>
              <a:rPr sz="1200" spc="130" dirty="0">
                <a:latin typeface="Calibri"/>
                <a:cs typeface="Calibri"/>
              </a:rPr>
              <a:t> </a:t>
            </a:r>
            <a:r>
              <a:rPr sz="1200" spc="-10" dirty="0">
                <a:latin typeface="Calibri"/>
                <a:cs typeface="Calibri"/>
              </a:rPr>
              <a:t>ne</a:t>
            </a:r>
            <a:r>
              <a:rPr sz="1200" dirty="0">
                <a:latin typeface="Calibri"/>
                <a:cs typeface="Calibri"/>
              </a:rPr>
              <a:t>l </a:t>
            </a:r>
            <a:r>
              <a:rPr sz="1200" spc="130" dirty="0">
                <a:latin typeface="Calibri"/>
                <a:cs typeface="Calibri"/>
              </a:rPr>
              <a:t> </a:t>
            </a:r>
            <a:r>
              <a:rPr sz="1200" spc="-15" dirty="0">
                <a:latin typeface="Calibri"/>
                <a:cs typeface="Calibri"/>
              </a:rPr>
              <a:t>t</a:t>
            </a:r>
            <a:r>
              <a:rPr sz="1200" spc="5" dirty="0">
                <a:latin typeface="Calibri"/>
                <a:cs typeface="Calibri"/>
              </a:rPr>
              <a:t>uo </a:t>
            </a:r>
            <a:r>
              <a:rPr sz="1200" dirty="0">
                <a:latin typeface="Calibri"/>
                <a:cs typeface="Calibri"/>
              </a:rPr>
              <a:t>am</a:t>
            </a:r>
            <a:r>
              <a:rPr sz="1200" spc="5" dirty="0">
                <a:latin typeface="Calibri"/>
                <a:cs typeface="Calibri"/>
              </a:rPr>
              <a:t>b</a:t>
            </a:r>
            <a:r>
              <a:rPr sz="1200" dirty="0">
                <a:latin typeface="Calibri"/>
                <a:cs typeface="Calibri"/>
              </a:rPr>
              <a:t>ie</a:t>
            </a:r>
            <a:r>
              <a:rPr sz="1200" spc="-10" dirty="0">
                <a:latin typeface="Calibri"/>
                <a:cs typeface="Calibri"/>
              </a:rPr>
              <a:t>n</a:t>
            </a:r>
            <a:r>
              <a:rPr sz="1200" dirty="0">
                <a:latin typeface="Calibri"/>
                <a:cs typeface="Calibri"/>
              </a:rPr>
              <a:t>t</a:t>
            </a:r>
            <a:r>
              <a:rPr sz="1200" spc="-10" dirty="0">
                <a:latin typeface="Calibri"/>
                <a:cs typeface="Calibri"/>
              </a:rPr>
              <a:t>e</a:t>
            </a:r>
            <a:r>
              <a:rPr sz="1200" spc="90" dirty="0">
                <a:latin typeface="Calibri"/>
                <a:cs typeface="Calibri"/>
              </a:rPr>
              <a:t> </a:t>
            </a:r>
            <a:r>
              <a:rPr sz="1200" spc="5" dirty="0">
                <a:latin typeface="Calibri"/>
                <a:cs typeface="Calibri"/>
              </a:rPr>
              <a:t>d</a:t>
            </a:r>
            <a:r>
              <a:rPr sz="1200" dirty="0">
                <a:latin typeface="Calibri"/>
                <a:cs typeface="Calibri"/>
              </a:rPr>
              <a:t>i</a:t>
            </a:r>
            <a:r>
              <a:rPr sz="1200" spc="100" dirty="0">
                <a:latin typeface="Calibri"/>
                <a:cs typeface="Calibri"/>
              </a:rPr>
              <a:t> </a:t>
            </a:r>
            <a:r>
              <a:rPr sz="1200"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re</a:t>
            </a:r>
            <a:r>
              <a:rPr sz="1200" spc="-10" dirty="0">
                <a:latin typeface="Calibri"/>
                <a:cs typeface="Calibri"/>
              </a:rPr>
              <a:t>n</a:t>
            </a:r>
            <a:r>
              <a:rPr sz="1200" spc="5" dirty="0">
                <a:latin typeface="Calibri"/>
                <a:cs typeface="Calibri"/>
              </a:rPr>
              <a:t>d</a:t>
            </a:r>
            <a:r>
              <a:rPr sz="1200" spc="-10" dirty="0">
                <a:latin typeface="Calibri"/>
                <a:cs typeface="Calibri"/>
              </a:rPr>
              <a:t>im</a:t>
            </a:r>
            <a:r>
              <a:rPr sz="1200" spc="-20" dirty="0">
                <a:latin typeface="Calibri"/>
                <a:cs typeface="Calibri"/>
              </a:rPr>
              <a:t>e</a:t>
            </a:r>
            <a:r>
              <a:rPr sz="1200" spc="5" dirty="0">
                <a:latin typeface="Calibri"/>
                <a:cs typeface="Calibri"/>
              </a:rPr>
              <a:t>n</a:t>
            </a:r>
            <a:r>
              <a:rPr sz="1200" dirty="0">
                <a:latin typeface="Calibri"/>
                <a:cs typeface="Calibri"/>
              </a:rPr>
              <a:t>to.</a:t>
            </a:r>
            <a:r>
              <a:rPr sz="1200" spc="95" dirty="0">
                <a:latin typeface="Calibri"/>
                <a:cs typeface="Calibri"/>
              </a:rPr>
              <a:t> </a:t>
            </a:r>
            <a:r>
              <a:rPr sz="1200" spc="-10" dirty="0">
                <a:latin typeface="Calibri"/>
                <a:cs typeface="Calibri"/>
              </a:rPr>
              <a:t>D</a:t>
            </a:r>
            <a:r>
              <a:rPr sz="1200" spc="5" dirty="0">
                <a:latin typeface="Calibri"/>
                <a:cs typeface="Calibri"/>
              </a:rPr>
              <a:t>u</a:t>
            </a:r>
            <a:r>
              <a:rPr sz="1200" spc="-5" dirty="0">
                <a:latin typeface="Calibri"/>
                <a:cs typeface="Calibri"/>
              </a:rPr>
              <a:t>r</a:t>
            </a:r>
            <a:r>
              <a:rPr sz="1200" spc="-25" dirty="0">
                <a:latin typeface="Calibri"/>
                <a:cs typeface="Calibri"/>
              </a:rPr>
              <a:t>a</a:t>
            </a:r>
            <a:r>
              <a:rPr sz="1200" spc="5" dirty="0">
                <a:latin typeface="Calibri"/>
                <a:cs typeface="Calibri"/>
              </a:rPr>
              <a:t>n</a:t>
            </a:r>
            <a:r>
              <a:rPr sz="1200" dirty="0">
                <a:latin typeface="Calibri"/>
                <a:cs typeface="Calibri"/>
              </a:rPr>
              <a:t>t</a:t>
            </a:r>
            <a:r>
              <a:rPr sz="1200" spc="-10" dirty="0">
                <a:latin typeface="Calibri"/>
                <a:cs typeface="Calibri"/>
              </a:rPr>
              <a:t>e</a:t>
            </a:r>
            <a:r>
              <a:rPr sz="1200" spc="90" dirty="0">
                <a:latin typeface="Calibri"/>
                <a:cs typeface="Calibri"/>
              </a:rPr>
              <a:t> </a:t>
            </a:r>
            <a:r>
              <a:rPr sz="1200" spc="5" dirty="0" err="1">
                <a:latin typeface="Calibri"/>
                <a:cs typeface="Calibri"/>
              </a:rPr>
              <a:t>qu</a:t>
            </a:r>
            <a:r>
              <a:rPr sz="1200" spc="-10" dirty="0" err="1">
                <a:latin typeface="Calibri"/>
                <a:cs typeface="Calibri"/>
              </a:rPr>
              <a:t>e</a:t>
            </a:r>
            <a:r>
              <a:rPr sz="1200" spc="-15" dirty="0" err="1">
                <a:latin typeface="Calibri"/>
                <a:cs typeface="Calibri"/>
              </a:rPr>
              <a:t>s</a:t>
            </a:r>
            <a:r>
              <a:rPr sz="1200" dirty="0" err="1">
                <a:latin typeface="Calibri"/>
                <a:cs typeface="Calibri"/>
              </a:rPr>
              <a:t>ta</a:t>
            </a:r>
            <a:r>
              <a:rPr sz="1200" spc="100" dirty="0">
                <a:latin typeface="Calibri"/>
                <a:cs typeface="Calibri"/>
              </a:rPr>
              <a:t> </a:t>
            </a:r>
            <a:r>
              <a:rPr lang="it-CH" sz="1200" dirty="0">
                <a:latin typeface="Calibri"/>
                <a:cs typeface="Calibri"/>
              </a:rPr>
              <a:t>inchiesta</a:t>
            </a:r>
            <a:r>
              <a:rPr sz="1200" spc="-5" dirty="0">
                <a:latin typeface="Calibri"/>
                <a:cs typeface="Calibri"/>
              </a:rPr>
              <a:t>,</a:t>
            </a:r>
            <a:r>
              <a:rPr sz="1200" spc="10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a:t>
            </a:r>
            <a:r>
              <a:rPr sz="1200" dirty="0">
                <a:latin typeface="Calibri"/>
                <a:cs typeface="Calibri"/>
              </a:rPr>
              <a:t>rai</a:t>
            </a:r>
            <a:r>
              <a:rPr sz="1200" spc="100"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t>
            </a:r>
            <a:r>
              <a:rPr sz="1200" spc="-10" dirty="0">
                <a:latin typeface="Calibri"/>
                <a:cs typeface="Calibri"/>
              </a:rPr>
              <a:t>c</a:t>
            </a:r>
            <a:r>
              <a:rPr sz="1200" dirty="0">
                <a:latin typeface="Calibri"/>
                <a:cs typeface="Calibri"/>
              </a:rPr>
              <a:t>o</a:t>
            </a:r>
            <a:r>
              <a:rPr sz="1200" spc="5" dirty="0">
                <a:latin typeface="Calibri"/>
                <a:cs typeface="Calibri"/>
              </a:rPr>
              <a:t>n</a:t>
            </a:r>
            <a:r>
              <a:rPr sz="1200" spc="-5" dirty="0">
                <a:latin typeface="Calibri"/>
                <a:cs typeface="Calibri"/>
              </a:rPr>
              <a:t>s</a:t>
            </a:r>
            <a:r>
              <a:rPr sz="1200" dirty="0">
                <a:latin typeface="Calibri"/>
                <a:cs typeface="Calibri"/>
              </a:rPr>
              <a:t>a</a:t>
            </a:r>
            <a:r>
              <a:rPr sz="1200" spc="5" dirty="0">
                <a:latin typeface="Calibri"/>
                <a:cs typeface="Calibri"/>
              </a:rPr>
              <a:t>p</a:t>
            </a:r>
            <a:r>
              <a:rPr sz="1200" spc="-10" dirty="0">
                <a:latin typeface="Calibri"/>
                <a:cs typeface="Calibri"/>
              </a:rPr>
              <a:t>e</a:t>
            </a:r>
            <a:r>
              <a:rPr sz="1200" spc="-15" dirty="0">
                <a:latin typeface="Calibri"/>
                <a:cs typeface="Calibri"/>
              </a:rPr>
              <a:t>v</a:t>
            </a:r>
            <a:r>
              <a:rPr sz="1200" dirty="0">
                <a:latin typeface="Calibri"/>
                <a:cs typeface="Calibri"/>
              </a:rPr>
              <a:t>ole</a:t>
            </a:r>
            <a:r>
              <a:rPr sz="1200" spc="-65" dirty="0">
                <a:latin typeface="Calibri"/>
                <a:cs typeface="Calibri"/>
              </a:rPr>
              <a:t> </a:t>
            </a:r>
            <a:r>
              <a:rPr sz="1200" spc="5" dirty="0">
                <a:latin typeface="Calibri"/>
                <a:cs typeface="Calibri"/>
              </a:rPr>
              <a:t>d</a:t>
            </a:r>
            <a:r>
              <a:rPr sz="1200" dirty="0">
                <a:latin typeface="Calibri"/>
                <a:cs typeface="Calibri"/>
              </a:rPr>
              <a:t>i</a:t>
            </a:r>
            <a:r>
              <a:rPr sz="1200" spc="-4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5" dirty="0">
                <a:latin typeface="Calibri"/>
                <a:cs typeface="Calibri"/>
              </a:rPr>
              <a:t> </a:t>
            </a:r>
            <a:r>
              <a:rPr sz="1200" spc="-10" dirty="0">
                <a:latin typeface="Calibri"/>
                <a:cs typeface="Calibri"/>
              </a:rPr>
              <a:t>è</a:t>
            </a:r>
            <a:r>
              <a:rPr sz="1200" spc="-55" dirty="0">
                <a:latin typeface="Calibri"/>
                <a:cs typeface="Calibri"/>
              </a:rPr>
              <a:t> </a:t>
            </a:r>
            <a:r>
              <a:rPr sz="1200" dirty="0">
                <a:latin typeface="Calibri"/>
                <a:cs typeface="Calibri"/>
              </a:rPr>
              <a:t>il</a:t>
            </a:r>
            <a:r>
              <a:rPr sz="1200" spc="-7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55" dirty="0">
                <a:latin typeface="Calibri"/>
                <a:cs typeface="Calibri"/>
              </a:rPr>
              <a:t> </a:t>
            </a:r>
            <a:r>
              <a:rPr sz="1200" dirty="0">
                <a:latin typeface="Calibri"/>
                <a:cs typeface="Calibri"/>
              </a:rPr>
              <a:t>al</a:t>
            </a:r>
            <a:r>
              <a:rPr sz="1200" spc="-55" dirty="0">
                <a:latin typeface="Calibri"/>
                <a:cs typeface="Calibri"/>
              </a:rPr>
              <a:t> </a:t>
            </a:r>
            <a:r>
              <a:rPr sz="1200" dirty="0">
                <a:latin typeface="Calibri"/>
                <a:cs typeface="Calibri"/>
              </a:rPr>
              <a:t>mo</a:t>
            </a:r>
            <a:r>
              <a:rPr sz="1200" spc="-10" dirty="0">
                <a:latin typeface="Calibri"/>
                <a:cs typeface="Calibri"/>
              </a:rPr>
              <a:t>m</a:t>
            </a:r>
            <a:r>
              <a:rPr sz="1200" spc="-20" dirty="0">
                <a:latin typeface="Calibri"/>
                <a:cs typeface="Calibri"/>
              </a:rPr>
              <a:t>e</a:t>
            </a:r>
            <a:r>
              <a:rPr sz="1200" spc="5" dirty="0">
                <a:latin typeface="Calibri"/>
                <a:cs typeface="Calibri"/>
              </a:rPr>
              <a:t>n</a:t>
            </a:r>
            <a:r>
              <a:rPr sz="1200" dirty="0">
                <a:latin typeface="Calibri"/>
                <a:cs typeface="Calibri"/>
              </a:rPr>
              <a:t>to</a:t>
            </a:r>
            <a:r>
              <a:rPr sz="1200" spc="-5" dirty="0">
                <a:latin typeface="Calibri"/>
                <a:cs typeface="Calibri"/>
              </a:rPr>
              <a:t>,</a:t>
            </a:r>
            <a:r>
              <a:rPr sz="1200" spc="-55" dirty="0">
                <a:latin typeface="Calibri"/>
                <a:cs typeface="Calibri"/>
              </a:rPr>
              <a:t> </a:t>
            </a:r>
            <a:r>
              <a:rPr sz="1200" spc="-5" dirty="0">
                <a:latin typeface="Calibri"/>
                <a:cs typeface="Calibri"/>
              </a:rPr>
              <a:t>s</a:t>
            </a:r>
            <a:r>
              <a:rPr sz="1200" spc="-10" dirty="0">
                <a:latin typeface="Calibri"/>
                <a:cs typeface="Calibri"/>
              </a:rPr>
              <a:t>co</a:t>
            </a:r>
            <a:r>
              <a:rPr sz="1200" spc="5" dirty="0">
                <a:latin typeface="Calibri"/>
                <a:cs typeface="Calibri"/>
              </a:rPr>
              <a:t>p</a:t>
            </a:r>
            <a:r>
              <a:rPr sz="1200" dirty="0">
                <a:latin typeface="Calibri"/>
                <a:cs typeface="Calibri"/>
              </a:rPr>
              <a:t>rirai</a:t>
            </a:r>
            <a:r>
              <a:rPr sz="1200" spc="-6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s</a:t>
            </a:r>
            <a:r>
              <a:rPr sz="1200" spc="-10" dirty="0">
                <a:latin typeface="Calibri"/>
                <a:cs typeface="Calibri"/>
              </a:rPr>
              <a:t>'è</a:t>
            </a:r>
            <a:r>
              <a:rPr sz="1200" spc="-55" dirty="0">
                <a:latin typeface="Calibri"/>
                <a:cs typeface="Calibri"/>
              </a:rPr>
              <a:t> </a:t>
            </a:r>
            <a:r>
              <a:rPr sz="1200" spc="5" dirty="0">
                <a:latin typeface="Calibri"/>
                <a:cs typeface="Calibri"/>
              </a:rPr>
              <a:t>u</a:t>
            </a:r>
            <a:r>
              <a:rPr sz="1200" dirty="0">
                <a:latin typeface="Calibri"/>
                <a:cs typeface="Calibri"/>
              </a:rPr>
              <a:t>n</a:t>
            </a:r>
            <a:r>
              <a:rPr sz="1200" spc="-5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 </a:t>
            </a:r>
            <a:r>
              <a:rPr sz="1200" spc="5" dirty="0">
                <a:latin typeface="Calibri"/>
                <a:cs typeface="Calibri"/>
              </a:rPr>
              <a:t>d</a:t>
            </a:r>
            <a:r>
              <a:rPr sz="1200" dirty="0">
                <a:latin typeface="Calibri"/>
                <a:cs typeface="Calibri"/>
              </a:rPr>
              <a:t>i</a:t>
            </a:r>
            <a:r>
              <a:rPr sz="1200" spc="85" dirty="0">
                <a:latin typeface="Calibri"/>
                <a:cs typeface="Calibri"/>
              </a:rPr>
              <a:t> </a:t>
            </a:r>
            <a:r>
              <a:rPr sz="1200" spc="-10" dirty="0">
                <a:latin typeface="Calibri"/>
                <a:cs typeface="Calibri"/>
              </a:rPr>
              <a:t>b</a:t>
            </a:r>
            <a:r>
              <a:rPr sz="1200" spc="5" dirty="0">
                <a:latin typeface="Calibri"/>
                <a:cs typeface="Calibri"/>
              </a:rPr>
              <a:t>u</a:t>
            </a:r>
            <a:r>
              <a:rPr sz="1200" dirty="0">
                <a:latin typeface="Calibri"/>
                <a:cs typeface="Calibri"/>
              </a:rPr>
              <a:t>o</a:t>
            </a:r>
            <a:r>
              <a:rPr sz="1200" spc="-10" dirty="0">
                <a:latin typeface="Calibri"/>
                <a:cs typeface="Calibri"/>
              </a:rPr>
              <a:t>n</a:t>
            </a:r>
            <a:r>
              <a:rPr sz="1200" dirty="0">
                <a:latin typeface="Calibri"/>
                <a:cs typeface="Calibri"/>
              </a:rPr>
              <a:t>a</a:t>
            </a:r>
            <a:r>
              <a:rPr sz="1200" spc="90"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alità</a:t>
            </a:r>
            <a:r>
              <a:rPr sz="1200" spc="75" dirty="0">
                <a:latin typeface="Calibri"/>
                <a:cs typeface="Calibri"/>
              </a:rPr>
              <a:t> </a:t>
            </a:r>
            <a:r>
              <a:rPr sz="1200" spc="-10" dirty="0">
                <a:latin typeface="Calibri"/>
                <a:cs typeface="Calibri"/>
              </a:rPr>
              <a:t>e</a:t>
            </a:r>
            <a:r>
              <a:rPr sz="1200" spc="90"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10" dirty="0">
                <a:latin typeface="Calibri"/>
                <a:cs typeface="Calibri"/>
              </a:rPr>
              <a:t>e</a:t>
            </a:r>
            <a:r>
              <a:rPr sz="1200" spc="75" dirty="0">
                <a:latin typeface="Calibri"/>
                <a:cs typeface="Calibri"/>
              </a:rPr>
              <a:t> </a:t>
            </a:r>
            <a:r>
              <a:rPr sz="1200" dirty="0">
                <a:latin typeface="Calibri"/>
                <a:cs typeface="Calibri"/>
              </a:rPr>
              <a:t>a</a:t>
            </a:r>
            <a:r>
              <a:rPr sz="1200" spc="-5" dirty="0">
                <a:latin typeface="Calibri"/>
                <a:cs typeface="Calibri"/>
              </a:rPr>
              <a:t>s</a:t>
            </a:r>
            <a:r>
              <a:rPr sz="1200" spc="-10" dirty="0">
                <a:latin typeface="Calibri"/>
                <a:cs typeface="Calibri"/>
              </a:rPr>
              <a:t>c</a:t>
            </a:r>
            <a:r>
              <a:rPr sz="1200" dirty="0">
                <a:latin typeface="Calibri"/>
                <a:cs typeface="Calibri"/>
              </a:rPr>
              <a:t>ol</a:t>
            </a:r>
            <a:r>
              <a:rPr sz="1200" spc="5" dirty="0">
                <a:latin typeface="Calibri"/>
                <a:cs typeface="Calibri"/>
              </a:rPr>
              <a:t>t</a:t>
            </a:r>
            <a:r>
              <a:rPr sz="1200" dirty="0">
                <a:latin typeface="Calibri"/>
                <a:cs typeface="Calibri"/>
              </a:rPr>
              <a:t>arlo</a:t>
            </a:r>
            <a:r>
              <a:rPr sz="1200" spc="-5" dirty="0">
                <a:latin typeface="Calibri"/>
                <a:cs typeface="Calibri"/>
              </a:rPr>
              <a:t>,</a:t>
            </a:r>
            <a:r>
              <a:rPr sz="1200" spc="75" dirty="0">
                <a:latin typeface="Calibri"/>
                <a:cs typeface="Calibri"/>
              </a:rPr>
              <a:t> </a:t>
            </a:r>
            <a:r>
              <a:rPr sz="1200" spc="-10" dirty="0">
                <a:latin typeface="Calibri"/>
                <a:cs typeface="Calibri"/>
              </a:rPr>
              <a:t>e</a:t>
            </a:r>
            <a:r>
              <a:rPr sz="1200" spc="75" dirty="0">
                <a:latin typeface="Calibri"/>
                <a:cs typeface="Calibri"/>
              </a:rPr>
              <a:t> </a:t>
            </a:r>
            <a:r>
              <a:rPr sz="1200" spc="5" dirty="0">
                <a:latin typeface="Calibri"/>
                <a:cs typeface="Calibri"/>
              </a:rPr>
              <a:t>d</a:t>
            </a:r>
            <a:r>
              <a:rPr sz="1200" spc="-10" dirty="0">
                <a:latin typeface="Calibri"/>
                <a:cs typeface="Calibri"/>
              </a:rPr>
              <a:t>ec</a:t>
            </a:r>
            <a:r>
              <a:rPr sz="1200" dirty="0">
                <a:latin typeface="Calibri"/>
                <a:cs typeface="Calibri"/>
              </a:rPr>
              <a:t>i</a:t>
            </a:r>
            <a:r>
              <a:rPr sz="1200" spc="5" dirty="0">
                <a:latin typeface="Calibri"/>
                <a:cs typeface="Calibri"/>
              </a:rPr>
              <a:t>d</a:t>
            </a:r>
            <a:r>
              <a:rPr sz="1200" spc="-10" dirty="0">
                <a:latin typeface="Calibri"/>
                <a:cs typeface="Calibri"/>
              </a:rPr>
              <a:t>e</a:t>
            </a:r>
            <a:r>
              <a:rPr sz="1200" spc="-20" dirty="0">
                <a:latin typeface="Calibri"/>
                <a:cs typeface="Calibri"/>
              </a:rPr>
              <a:t>r</a:t>
            </a:r>
            <a:r>
              <a:rPr sz="1200" dirty="0">
                <a:latin typeface="Calibri"/>
                <a:cs typeface="Calibri"/>
              </a:rPr>
              <a:t>ai</a:t>
            </a:r>
            <a:r>
              <a:rPr sz="1200" spc="85" dirty="0">
                <a:latin typeface="Calibri"/>
                <a:cs typeface="Calibri"/>
              </a:rPr>
              <a:t> </a:t>
            </a:r>
            <a:r>
              <a:rPr sz="1200" spc="-25"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a</a:t>
            </a:r>
            <a:r>
              <a:rPr sz="1200" spc="90" dirty="0">
                <a:latin typeface="Calibri"/>
                <a:cs typeface="Calibri"/>
              </a:rPr>
              <a:t> </a:t>
            </a:r>
            <a:r>
              <a:rPr sz="1200" spc="-15" dirty="0">
                <a:latin typeface="Calibri"/>
                <a:cs typeface="Calibri"/>
              </a:rPr>
              <a:t>v</a:t>
            </a:r>
            <a:r>
              <a:rPr sz="1200" spc="5" dirty="0">
                <a:latin typeface="Calibri"/>
                <a:cs typeface="Calibri"/>
              </a:rPr>
              <a:t>u</a:t>
            </a:r>
            <a:r>
              <a:rPr sz="1200" dirty="0">
                <a:latin typeface="Calibri"/>
                <a:cs typeface="Calibri"/>
              </a:rPr>
              <a:t>oi</a:t>
            </a:r>
            <a:r>
              <a:rPr sz="1200" spc="85" dirty="0">
                <a:latin typeface="Calibri"/>
                <a:cs typeface="Calibri"/>
              </a:rPr>
              <a:t> </a:t>
            </a:r>
            <a:r>
              <a:rPr sz="1200" spc="-5" dirty="0">
                <a:latin typeface="Calibri"/>
                <a:cs typeface="Calibri"/>
              </a:rPr>
              <a:t>s</a:t>
            </a:r>
            <a:r>
              <a:rPr sz="1200" spc="-10" dirty="0">
                <a:latin typeface="Calibri"/>
                <a:cs typeface="Calibri"/>
              </a:rPr>
              <a:t>co</a:t>
            </a:r>
            <a:r>
              <a:rPr sz="1200" spc="5" dirty="0">
                <a:latin typeface="Calibri"/>
                <a:cs typeface="Calibri"/>
              </a:rPr>
              <a:t>p</a:t>
            </a:r>
            <a:r>
              <a:rPr sz="1200" spc="-5" dirty="0">
                <a:latin typeface="Calibri"/>
                <a:cs typeface="Calibri"/>
              </a:rPr>
              <a:t>rire</a:t>
            </a:r>
            <a:r>
              <a:rPr sz="1200" spc="7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 </a:t>
            </a:r>
            <a:r>
              <a:rPr sz="1200" spc="-8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 </a:t>
            </a:r>
            <a:r>
              <a:rPr sz="1200" spc="-90"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a </a:t>
            </a:r>
            <a:r>
              <a:rPr sz="1200" spc="-7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90" dirty="0">
                <a:latin typeface="Calibri"/>
                <a:cs typeface="Calibri"/>
              </a:rPr>
              <a:t> </a:t>
            </a:r>
            <a:r>
              <a:rPr sz="1200" spc="-10" dirty="0">
                <a:latin typeface="Calibri"/>
                <a:cs typeface="Calibri"/>
              </a:rPr>
              <a:t>I</a:t>
            </a:r>
            <a:r>
              <a:rPr sz="1200" dirty="0">
                <a:latin typeface="Calibri"/>
                <a:cs typeface="Calibri"/>
              </a:rPr>
              <a:t>l </a:t>
            </a:r>
            <a:r>
              <a:rPr sz="1200" spc="-75" dirty="0">
                <a:latin typeface="Calibri"/>
                <a:cs typeface="Calibri"/>
              </a:rPr>
              <a:t> </a:t>
            </a:r>
            <a:r>
              <a:rPr sz="1200" spc="5" dirty="0">
                <a:latin typeface="Calibri"/>
                <a:cs typeface="Calibri"/>
              </a:rPr>
              <a:t>p</a:t>
            </a:r>
            <a:r>
              <a:rPr sz="1200" spc="-10" dirty="0">
                <a:latin typeface="Calibri"/>
                <a:cs typeface="Calibri"/>
              </a:rPr>
              <a:t>acc</a:t>
            </a:r>
            <a:r>
              <a:rPr sz="1200" spc="5" dirty="0">
                <a:latin typeface="Calibri"/>
                <a:cs typeface="Calibri"/>
              </a:rPr>
              <a:t>h</a:t>
            </a:r>
            <a:r>
              <a:rPr sz="1200" spc="-20" dirty="0">
                <a:latin typeface="Calibri"/>
                <a:cs typeface="Calibri"/>
              </a:rPr>
              <a:t>e</a:t>
            </a:r>
            <a:r>
              <a:rPr sz="1200" dirty="0">
                <a:latin typeface="Calibri"/>
                <a:cs typeface="Calibri"/>
              </a:rPr>
              <a:t>t</a:t>
            </a:r>
            <a:r>
              <a:rPr sz="1200" spc="-15" dirty="0">
                <a:latin typeface="Calibri"/>
                <a:cs typeface="Calibri"/>
              </a:rPr>
              <a:t>t</a:t>
            </a:r>
            <a:r>
              <a:rPr sz="1200" dirty="0">
                <a:latin typeface="Calibri"/>
                <a:cs typeface="Calibri"/>
              </a:rPr>
              <a:t>o </a:t>
            </a:r>
            <a:r>
              <a:rPr sz="1200" spc="-75" dirty="0">
                <a:latin typeface="Calibri"/>
                <a:cs typeface="Calibri"/>
              </a:rPr>
              <a:t> </a:t>
            </a:r>
            <a:r>
              <a:rPr sz="1200" spc="-10" dirty="0">
                <a:latin typeface="Calibri"/>
                <a:cs typeface="Calibri"/>
              </a:rPr>
              <a:t>T</a:t>
            </a:r>
            <a:r>
              <a:rPr sz="1200" dirty="0">
                <a:latin typeface="Calibri"/>
                <a:cs typeface="Calibri"/>
              </a:rPr>
              <a:t>-SE</a:t>
            </a:r>
            <a:r>
              <a:rPr sz="1200" spc="-5" dirty="0">
                <a:latin typeface="Calibri"/>
                <a:cs typeface="Calibri"/>
              </a:rPr>
              <a:t>D</a:t>
            </a:r>
            <a:r>
              <a:rPr sz="1200" spc="-10" dirty="0">
                <a:latin typeface="Calibri"/>
                <a:cs typeface="Calibri"/>
              </a:rPr>
              <a:t>A</a:t>
            </a:r>
            <a:r>
              <a:rPr sz="1200" dirty="0">
                <a:latin typeface="Calibri"/>
                <a:cs typeface="Calibri"/>
              </a:rPr>
              <a:t> </a:t>
            </a:r>
            <a:r>
              <a:rPr sz="1200" spc="-85" dirty="0">
                <a:latin typeface="Calibri"/>
                <a:cs typeface="Calibri"/>
              </a:rPr>
              <a:t> </a:t>
            </a:r>
            <a:r>
              <a:rPr sz="1200" spc="-10" dirty="0">
                <a:latin typeface="Calibri"/>
                <a:cs typeface="Calibri"/>
              </a:rPr>
              <a:t>è</a:t>
            </a:r>
            <a:r>
              <a:rPr sz="1200" dirty="0">
                <a:latin typeface="Calibri"/>
                <a:cs typeface="Calibri"/>
              </a:rPr>
              <a:t> </a:t>
            </a:r>
            <a:r>
              <a:rPr sz="1200" spc="-85" dirty="0">
                <a:latin typeface="Calibri"/>
                <a:cs typeface="Calibri"/>
              </a:rPr>
              <a:t> </a:t>
            </a:r>
            <a:r>
              <a:rPr sz="1200" spc="-5" dirty="0">
                <a:latin typeface="Calibri"/>
                <a:cs typeface="Calibri"/>
              </a:rPr>
              <a:t>s</a:t>
            </a:r>
            <a:r>
              <a:rPr sz="1200" dirty="0">
                <a:latin typeface="Calibri"/>
                <a:cs typeface="Calibri"/>
              </a:rPr>
              <a:t>t</a:t>
            </a:r>
            <a:r>
              <a:rPr sz="1200" spc="-10" dirty="0">
                <a:latin typeface="Calibri"/>
                <a:cs typeface="Calibri"/>
              </a:rPr>
              <a:t>a</a:t>
            </a:r>
            <a:r>
              <a:rPr sz="1200" spc="5" dirty="0">
                <a:latin typeface="Calibri"/>
                <a:cs typeface="Calibri"/>
              </a:rPr>
              <a:t>t</a:t>
            </a:r>
            <a:r>
              <a:rPr sz="1200" dirty="0">
                <a:latin typeface="Calibri"/>
                <a:cs typeface="Calibri"/>
              </a:rPr>
              <a:t>o </a:t>
            </a:r>
            <a:r>
              <a:rPr sz="1200" spc="-85" dirty="0">
                <a:latin typeface="Calibri"/>
                <a:cs typeface="Calibri"/>
              </a:rPr>
              <a:t> </a:t>
            </a:r>
            <a:r>
              <a:rPr sz="1200" spc="5" dirty="0">
                <a:latin typeface="Calibri"/>
                <a:cs typeface="Calibri"/>
              </a:rPr>
              <a:t>p</a:t>
            </a:r>
            <a:r>
              <a:rPr sz="1200" dirty="0">
                <a:latin typeface="Calibri"/>
                <a:cs typeface="Calibri"/>
              </a:rPr>
              <a:t>ro</a:t>
            </a:r>
            <a:r>
              <a:rPr sz="1200" spc="-25" dirty="0">
                <a:latin typeface="Calibri"/>
                <a:cs typeface="Calibri"/>
              </a:rPr>
              <a:t>g</a:t>
            </a:r>
            <a:r>
              <a:rPr sz="1200" spc="-10" dirty="0">
                <a:latin typeface="Calibri"/>
                <a:cs typeface="Calibri"/>
              </a:rPr>
              <a:t>e</a:t>
            </a:r>
            <a:r>
              <a:rPr sz="1200" spc="-15" dirty="0">
                <a:latin typeface="Calibri"/>
                <a:cs typeface="Calibri"/>
              </a:rPr>
              <a:t>t</a:t>
            </a:r>
            <a:r>
              <a:rPr sz="1200" dirty="0">
                <a:latin typeface="Calibri"/>
                <a:cs typeface="Calibri"/>
              </a:rPr>
              <a:t>t</a:t>
            </a:r>
            <a:r>
              <a:rPr sz="1200" spc="-10" dirty="0">
                <a:latin typeface="Calibri"/>
                <a:cs typeface="Calibri"/>
              </a:rPr>
              <a:t>a</a:t>
            </a:r>
            <a:r>
              <a:rPr sz="1200" spc="-15" dirty="0">
                <a:latin typeface="Calibri"/>
                <a:cs typeface="Calibri"/>
              </a:rPr>
              <a:t>t</a:t>
            </a:r>
            <a:r>
              <a:rPr sz="1200" dirty="0">
                <a:latin typeface="Calibri"/>
                <a:cs typeface="Calibri"/>
              </a:rPr>
              <a:t>o </a:t>
            </a:r>
            <a:r>
              <a:rPr sz="1200" spc="-75" dirty="0">
                <a:latin typeface="Calibri"/>
                <a:cs typeface="Calibri"/>
              </a:rPr>
              <a:t> </a:t>
            </a:r>
            <a:r>
              <a:rPr sz="1200" spc="-10" dirty="0">
                <a:latin typeface="Calibri"/>
                <a:cs typeface="Calibri"/>
              </a:rPr>
              <a:t>p</a:t>
            </a:r>
            <a:r>
              <a:rPr sz="1200" spc="-5" dirty="0">
                <a:latin typeface="Calibri"/>
                <a:cs typeface="Calibri"/>
              </a:rPr>
              <a:t>er e</a:t>
            </a:r>
            <a:r>
              <a:rPr sz="1200" spc="-10" dirty="0">
                <a:latin typeface="Calibri"/>
                <a:cs typeface="Calibri"/>
              </a:rPr>
              <a:t>ssere</a:t>
            </a:r>
            <a:r>
              <a:rPr sz="1200" spc="-20" dirty="0">
                <a:latin typeface="Calibri"/>
                <a:cs typeface="Calibri"/>
              </a:rPr>
              <a:t> </a:t>
            </a:r>
            <a:r>
              <a:rPr sz="1200" spc="-5" dirty="0">
                <a:latin typeface="Calibri"/>
                <a:cs typeface="Calibri"/>
              </a:rPr>
              <a:t>s</a:t>
            </a:r>
            <a:r>
              <a:rPr sz="1200" dirty="0">
                <a:latin typeface="Calibri"/>
                <a:cs typeface="Calibri"/>
              </a:rPr>
              <a:t>ia</a:t>
            </a:r>
            <a:r>
              <a:rPr sz="1200" spc="-30" dirty="0">
                <a:latin typeface="Calibri"/>
                <a:cs typeface="Calibri"/>
              </a:rPr>
              <a:t> </a:t>
            </a:r>
            <a:r>
              <a:rPr sz="1200" b="1" spc="-5" dirty="0">
                <a:latin typeface="Calibri"/>
                <a:cs typeface="Calibri"/>
              </a:rPr>
              <a:t>di</a:t>
            </a:r>
            <a:r>
              <a:rPr sz="1200" b="1" spc="-30" dirty="0">
                <a:latin typeface="Calibri"/>
                <a:cs typeface="Calibri"/>
              </a:rPr>
              <a:t> </a:t>
            </a:r>
            <a:r>
              <a:rPr sz="1200" b="1" spc="-10" dirty="0">
                <a:latin typeface="Calibri"/>
                <a:cs typeface="Calibri"/>
              </a:rPr>
              <a:t>su</a:t>
            </a:r>
            <a:r>
              <a:rPr sz="1200" b="1" spc="-20" dirty="0">
                <a:latin typeface="Calibri"/>
                <a:cs typeface="Calibri"/>
              </a:rPr>
              <a:t>p</a:t>
            </a:r>
            <a:r>
              <a:rPr sz="1200" b="1" spc="-10" dirty="0">
                <a:latin typeface="Calibri"/>
                <a:cs typeface="Calibri"/>
              </a:rPr>
              <a:t>porto</a:t>
            </a:r>
            <a:r>
              <a:rPr sz="1200" b="1" spc="-20" dirty="0">
                <a:latin typeface="Calibri"/>
                <a:cs typeface="Calibri"/>
              </a:rPr>
              <a:t> </a:t>
            </a:r>
            <a:r>
              <a:rPr sz="1200" spc="-10" dirty="0">
                <a:latin typeface="Calibri"/>
                <a:cs typeface="Calibri"/>
              </a:rPr>
              <a:t>c</a:t>
            </a:r>
            <a:r>
              <a:rPr sz="1200" spc="-20" dirty="0">
                <a:latin typeface="Calibri"/>
                <a:cs typeface="Calibri"/>
              </a:rPr>
              <a:t>h</a:t>
            </a:r>
            <a:r>
              <a:rPr sz="1200" spc="-10" dirty="0">
                <a:latin typeface="Calibri"/>
                <a:cs typeface="Calibri"/>
              </a:rPr>
              <a:t>e</a:t>
            </a:r>
            <a:r>
              <a:rPr sz="1200" spc="-20" dirty="0">
                <a:latin typeface="Calibri"/>
                <a:cs typeface="Calibri"/>
              </a:rPr>
              <a:t> </a:t>
            </a:r>
            <a:r>
              <a:rPr sz="1200" b="1" dirty="0">
                <a:latin typeface="Calibri"/>
                <a:cs typeface="Calibri"/>
              </a:rPr>
              <a:t>fl</a:t>
            </a:r>
            <a:r>
              <a:rPr sz="1200" b="1" spc="-5" dirty="0">
                <a:latin typeface="Calibri"/>
                <a:cs typeface="Calibri"/>
              </a:rPr>
              <a:t>es</a:t>
            </a:r>
            <a:r>
              <a:rPr sz="1200" b="1" spc="-20" dirty="0">
                <a:latin typeface="Calibri"/>
                <a:cs typeface="Calibri"/>
              </a:rPr>
              <a:t>s</a:t>
            </a:r>
            <a:r>
              <a:rPr sz="1200" b="1" dirty="0">
                <a:latin typeface="Calibri"/>
                <a:cs typeface="Calibri"/>
              </a:rPr>
              <a:t>i</a:t>
            </a:r>
            <a:r>
              <a:rPr sz="1200" b="1" spc="-10" dirty="0">
                <a:latin typeface="Calibri"/>
                <a:cs typeface="Calibri"/>
              </a:rPr>
              <a:t>b</a:t>
            </a:r>
            <a:r>
              <a:rPr sz="1200" b="1" spc="-15" dirty="0">
                <a:latin typeface="Calibri"/>
                <a:cs typeface="Calibri"/>
              </a:rPr>
              <a:t>i</a:t>
            </a:r>
            <a:r>
              <a:rPr sz="1200" b="1" spc="5" dirty="0">
                <a:latin typeface="Calibri"/>
                <a:cs typeface="Calibri"/>
              </a:rPr>
              <a:t>l</a:t>
            </a:r>
            <a:r>
              <a:rPr sz="1200" b="1" spc="-5" dirty="0">
                <a:latin typeface="Calibri"/>
                <a:cs typeface="Calibri"/>
              </a:rPr>
              <a:t>e</a:t>
            </a:r>
            <a:r>
              <a:rPr sz="1200" dirty="0">
                <a:latin typeface="Calibri"/>
                <a:cs typeface="Calibri"/>
              </a:rPr>
              <a:t>.</a:t>
            </a:r>
            <a:r>
              <a:rPr sz="1200" spc="-25" dirty="0">
                <a:latin typeface="Calibri"/>
                <a:cs typeface="Calibri"/>
              </a:rPr>
              <a:t> </a:t>
            </a:r>
            <a:r>
              <a:rPr sz="1200" dirty="0">
                <a:latin typeface="Calibri"/>
                <a:cs typeface="Calibri"/>
              </a:rPr>
              <a:t>È</a:t>
            </a:r>
            <a:r>
              <a:rPr sz="1200" spc="-30" dirty="0">
                <a:latin typeface="Calibri"/>
                <a:cs typeface="Calibri"/>
              </a:rPr>
              <a:t> </a:t>
            </a:r>
            <a:r>
              <a:rPr sz="1200" spc="5" dirty="0">
                <a:latin typeface="Calibri"/>
                <a:cs typeface="Calibri"/>
              </a:rPr>
              <a:t>un</a:t>
            </a:r>
            <a:r>
              <a:rPr sz="1200" dirty="0">
                <a:latin typeface="Calibri"/>
                <a:cs typeface="Calibri"/>
              </a:rPr>
              <a:t>a</a:t>
            </a:r>
            <a:r>
              <a:rPr sz="1200" spc="-30" dirty="0">
                <a:latin typeface="Calibri"/>
                <a:cs typeface="Calibri"/>
              </a:rPr>
              <a:t> </a:t>
            </a:r>
            <a:r>
              <a:rPr sz="1200" spc="-15" dirty="0">
                <a:latin typeface="Calibri"/>
                <a:cs typeface="Calibri"/>
              </a:rPr>
              <a:t>g</a:t>
            </a:r>
            <a:r>
              <a:rPr sz="1200" spc="5" dirty="0">
                <a:latin typeface="Calibri"/>
                <a:cs typeface="Calibri"/>
              </a:rPr>
              <a:t>u</a:t>
            </a:r>
            <a:r>
              <a:rPr sz="1200" dirty="0">
                <a:latin typeface="Calibri"/>
                <a:cs typeface="Calibri"/>
              </a:rPr>
              <a:t>i</a:t>
            </a:r>
            <a:r>
              <a:rPr sz="1200" spc="-10" dirty="0">
                <a:latin typeface="Calibri"/>
                <a:cs typeface="Calibri"/>
              </a:rPr>
              <a:t>d</a:t>
            </a:r>
            <a:r>
              <a:rPr sz="1200" dirty="0">
                <a:latin typeface="Calibri"/>
                <a:cs typeface="Calibri"/>
              </a:rPr>
              <a:t>a</a:t>
            </a:r>
            <a:r>
              <a:rPr sz="1200" spc="-20" dirty="0">
                <a:latin typeface="Calibri"/>
                <a:cs typeface="Calibri"/>
              </a:rPr>
              <a:t> </a:t>
            </a:r>
            <a:r>
              <a:rPr sz="1200" spc="-10" dirty="0">
                <a:latin typeface="Calibri"/>
                <a:cs typeface="Calibri"/>
              </a:rPr>
              <a:t>p</a:t>
            </a:r>
            <a:r>
              <a:rPr sz="1200" dirty="0">
                <a:latin typeface="Calibri"/>
                <a:cs typeface="Calibri"/>
              </a:rPr>
              <a:t>a</a:t>
            </a:r>
            <a:r>
              <a:rPr sz="1200" spc="-5" dirty="0">
                <a:latin typeface="Calibri"/>
                <a:cs typeface="Calibri"/>
              </a:rPr>
              <a:t>ss</a:t>
            </a:r>
            <a:r>
              <a:rPr sz="1200" dirty="0">
                <a:latin typeface="Calibri"/>
                <a:cs typeface="Calibri"/>
              </a:rPr>
              <a:t>o</a:t>
            </a:r>
            <a:r>
              <a:rPr sz="1200" spc="-20" dirty="0">
                <a:latin typeface="Calibri"/>
                <a:cs typeface="Calibri"/>
              </a:rPr>
              <a:t> </a:t>
            </a:r>
            <a:r>
              <a:rPr sz="1200" spc="5" dirty="0">
                <a:latin typeface="Calibri"/>
                <a:cs typeface="Calibri"/>
              </a:rPr>
              <a:t>d</a:t>
            </a:r>
            <a:r>
              <a:rPr sz="1200" spc="-10" dirty="0">
                <a:latin typeface="Calibri"/>
                <a:cs typeface="Calibri"/>
              </a:rPr>
              <a:t>o</a:t>
            </a:r>
            <a:r>
              <a:rPr sz="1200" spc="5" dirty="0">
                <a:latin typeface="Calibri"/>
                <a:cs typeface="Calibri"/>
              </a:rPr>
              <a:t>p</a:t>
            </a:r>
            <a:r>
              <a:rPr sz="1200" dirty="0">
                <a:latin typeface="Calibri"/>
                <a:cs typeface="Calibri"/>
              </a:rPr>
              <a:t>o</a:t>
            </a:r>
            <a:r>
              <a:rPr sz="1200" spc="-30"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ss</a:t>
            </a:r>
            <a:r>
              <a:rPr sz="1200" dirty="0">
                <a:latin typeface="Calibri"/>
                <a:cs typeface="Calibri"/>
              </a:rPr>
              <a:t>o</a:t>
            </a:r>
            <a:r>
              <a:rPr sz="1200" spc="-5" dirty="0">
                <a:latin typeface="Calibri"/>
                <a:cs typeface="Calibri"/>
              </a:rPr>
              <a:t>,</a:t>
            </a:r>
            <a:r>
              <a:rPr sz="1200" spc="-20" dirty="0">
                <a:latin typeface="Calibri"/>
                <a:cs typeface="Calibri"/>
              </a:rPr>
              <a:t> </a:t>
            </a:r>
            <a:r>
              <a:rPr sz="1200" spc="-10" dirty="0">
                <a:latin typeface="Calibri"/>
                <a:cs typeface="Calibri"/>
              </a:rPr>
              <a:t>ma</a:t>
            </a:r>
            <a:r>
              <a:rPr sz="1200" spc="-5" dirty="0">
                <a:latin typeface="Calibri"/>
                <a:cs typeface="Calibri"/>
              </a:rPr>
              <a:t> </a:t>
            </a:r>
            <a:r>
              <a:rPr sz="1200" spc="5" dirty="0">
                <a:latin typeface="Calibri"/>
                <a:cs typeface="Calibri"/>
              </a:rPr>
              <a:t>pu</a:t>
            </a:r>
            <a:r>
              <a:rPr sz="1200" dirty="0">
                <a:latin typeface="Calibri"/>
                <a:cs typeface="Calibri"/>
              </a:rPr>
              <a:t>oi</a:t>
            </a:r>
            <a:r>
              <a:rPr sz="1200" spc="85" dirty="0">
                <a:latin typeface="Calibri"/>
                <a:cs typeface="Calibri"/>
              </a:rPr>
              <a:t> </a:t>
            </a:r>
            <a:r>
              <a:rPr sz="1200" dirty="0">
                <a:latin typeface="Calibri"/>
                <a:cs typeface="Calibri"/>
              </a:rPr>
              <a:t>a</a:t>
            </a:r>
            <a:r>
              <a:rPr sz="1200" spc="5" dirty="0">
                <a:latin typeface="Calibri"/>
                <a:cs typeface="Calibri"/>
              </a:rPr>
              <a:t>n</a:t>
            </a:r>
            <a:r>
              <a:rPr sz="1200" spc="-10" dirty="0">
                <a:latin typeface="Calibri"/>
                <a:cs typeface="Calibri"/>
              </a:rPr>
              <a:t>che</a:t>
            </a:r>
            <a:r>
              <a:rPr sz="1200" spc="100" dirty="0">
                <a:latin typeface="Calibri"/>
                <a:cs typeface="Calibri"/>
              </a:rPr>
              <a:t> </a:t>
            </a:r>
            <a:r>
              <a:rPr sz="1200" spc="-15" dirty="0">
                <a:latin typeface="Calibri"/>
                <a:cs typeface="Calibri"/>
              </a:rPr>
              <a:t>a</a:t>
            </a:r>
            <a:r>
              <a:rPr sz="1200" spc="5" dirty="0">
                <a:latin typeface="Calibri"/>
                <a:cs typeface="Calibri"/>
              </a:rPr>
              <a:t>d</a:t>
            </a:r>
            <a:r>
              <a:rPr sz="1200" spc="-10" dirty="0">
                <a:latin typeface="Calibri"/>
                <a:cs typeface="Calibri"/>
              </a:rPr>
              <a:t>a</a:t>
            </a:r>
            <a:r>
              <a:rPr sz="1200" spc="-15" dirty="0">
                <a:latin typeface="Calibri"/>
                <a:cs typeface="Calibri"/>
              </a:rPr>
              <a:t>t</a:t>
            </a:r>
            <a:r>
              <a:rPr sz="1200" dirty="0">
                <a:latin typeface="Calibri"/>
                <a:cs typeface="Calibri"/>
              </a:rPr>
              <a:t>t</a:t>
            </a:r>
            <a:r>
              <a:rPr sz="1200" spc="-10" dirty="0">
                <a:latin typeface="Calibri"/>
                <a:cs typeface="Calibri"/>
              </a:rPr>
              <a:t>are</a:t>
            </a:r>
            <a:r>
              <a:rPr sz="1200" spc="90" dirty="0">
                <a:latin typeface="Calibri"/>
                <a:cs typeface="Calibri"/>
              </a:rPr>
              <a:t> </a:t>
            </a:r>
            <a:r>
              <a:rPr sz="1200" spc="-10" dirty="0">
                <a:latin typeface="Calibri"/>
                <a:cs typeface="Calibri"/>
              </a:rPr>
              <a:t>e</a:t>
            </a:r>
            <a:r>
              <a:rPr sz="1200" spc="90" dirty="0">
                <a:latin typeface="Calibri"/>
                <a:cs typeface="Calibri"/>
              </a:rPr>
              <a:t> </a:t>
            </a:r>
            <a:r>
              <a:rPr sz="1200" spc="-15" dirty="0">
                <a:latin typeface="Calibri"/>
                <a:cs typeface="Calibri"/>
              </a:rPr>
              <a:t>agg</a:t>
            </a:r>
            <a:r>
              <a:rPr sz="1200" dirty="0">
                <a:latin typeface="Calibri"/>
                <a:cs typeface="Calibri"/>
              </a:rPr>
              <a:t>i</a:t>
            </a:r>
            <a:r>
              <a:rPr sz="1200" spc="5" dirty="0">
                <a:latin typeface="Calibri"/>
                <a:cs typeface="Calibri"/>
              </a:rPr>
              <a:t>un</a:t>
            </a:r>
            <a:r>
              <a:rPr sz="1200" spc="-15" dirty="0">
                <a:latin typeface="Calibri"/>
                <a:cs typeface="Calibri"/>
              </a:rPr>
              <a:t>g</a:t>
            </a:r>
            <a:r>
              <a:rPr sz="1200" spc="-10" dirty="0">
                <a:latin typeface="Calibri"/>
                <a:cs typeface="Calibri"/>
              </a:rPr>
              <a:t>ere</a:t>
            </a:r>
            <a:r>
              <a:rPr sz="1200" spc="90"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al</a:t>
            </a:r>
            <a:r>
              <a:rPr sz="1200" spc="-5" dirty="0">
                <a:latin typeface="Calibri"/>
                <a:cs typeface="Calibri"/>
              </a:rPr>
              <a:t>s</a:t>
            </a:r>
            <a:r>
              <a:rPr sz="1200" dirty="0">
                <a:latin typeface="Calibri"/>
                <a:cs typeface="Calibri"/>
              </a:rPr>
              <a:t>ia</a:t>
            </a:r>
            <a:r>
              <a:rPr sz="1200" spc="-5" dirty="0">
                <a:latin typeface="Calibri"/>
                <a:cs typeface="Calibri"/>
              </a:rPr>
              <a:t>s</a:t>
            </a:r>
            <a:r>
              <a:rPr sz="1200" dirty="0">
                <a:latin typeface="Calibri"/>
                <a:cs typeface="Calibri"/>
              </a:rPr>
              <a:t>i</a:t>
            </a:r>
            <a:r>
              <a:rPr sz="1200" spc="100" dirty="0">
                <a:latin typeface="Calibri"/>
                <a:cs typeface="Calibri"/>
              </a:rPr>
              <a:t> </a:t>
            </a:r>
            <a:r>
              <a:rPr sz="1200" spc="-25" dirty="0">
                <a:latin typeface="Calibri"/>
                <a:cs typeface="Calibri"/>
              </a:rPr>
              <a:t>m</a:t>
            </a:r>
            <a:r>
              <a:rPr sz="1200" spc="-10" dirty="0">
                <a:latin typeface="Calibri"/>
                <a:cs typeface="Calibri"/>
              </a:rPr>
              <a:t>a</a:t>
            </a:r>
            <a:r>
              <a:rPr sz="1200" spc="-15" dirty="0">
                <a:latin typeface="Calibri"/>
                <a:cs typeface="Calibri"/>
              </a:rPr>
              <a:t>t</a:t>
            </a:r>
            <a:r>
              <a:rPr sz="1200" spc="-10" dirty="0">
                <a:latin typeface="Calibri"/>
                <a:cs typeface="Calibri"/>
              </a:rPr>
              <a:t>e</a:t>
            </a:r>
            <a:r>
              <a:rPr sz="1200" dirty="0">
                <a:latin typeface="Calibri"/>
                <a:cs typeface="Calibri"/>
              </a:rPr>
              <a:t>riale</a:t>
            </a:r>
            <a:r>
              <a:rPr sz="1200" spc="100" dirty="0">
                <a:latin typeface="Calibri"/>
                <a:cs typeface="Calibri"/>
              </a:rPr>
              <a:t> </a:t>
            </a:r>
            <a:r>
              <a:rPr sz="1200" spc="-15" dirty="0">
                <a:latin typeface="Calibri"/>
                <a:cs typeface="Calibri"/>
              </a:rPr>
              <a:t>i</a:t>
            </a:r>
            <a:r>
              <a:rPr sz="1200" dirty="0">
                <a:latin typeface="Calibri"/>
                <a:cs typeface="Calibri"/>
              </a:rPr>
              <a:t>n</a:t>
            </a:r>
            <a:r>
              <a:rPr sz="1200" spc="90" dirty="0">
                <a:latin typeface="Calibri"/>
                <a:cs typeface="Calibri"/>
              </a:rPr>
              <a:t> </a:t>
            </a:r>
            <a:r>
              <a:rPr sz="1200" spc="5" dirty="0">
                <a:latin typeface="Calibri"/>
                <a:cs typeface="Calibri"/>
              </a:rPr>
              <a:t>b</a:t>
            </a:r>
            <a:r>
              <a:rPr sz="1200" dirty="0">
                <a:latin typeface="Calibri"/>
                <a:cs typeface="Calibri"/>
              </a:rPr>
              <a:t>a</a:t>
            </a:r>
            <a:r>
              <a:rPr sz="1200" spc="-5" dirty="0">
                <a:latin typeface="Calibri"/>
                <a:cs typeface="Calibri"/>
              </a:rPr>
              <a:t>s</a:t>
            </a:r>
            <a:r>
              <a:rPr sz="1200" spc="-10" dirty="0">
                <a:latin typeface="Calibri"/>
                <a:cs typeface="Calibri"/>
              </a:rPr>
              <a:t>e</a:t>
            </a:r>
            <a:r>
              <a:rPr sz="1200" spc="90" dirty="0">
                <a:latin typeface="Calibri"/>
                <a:cs typeface="Calibri"/>
              </a:rPr>
              <a:t> </a:t>
            </a:r>
            <a:r>
              <a:rPr sz="1200" dirty="0">
                <a:latin typeface="Calibri"/>
                <a:cs typeface="Calibri"/>
              </a:rPr>
              <a:t>alle</a:t>
            </a:r>
            <a:r>
              <a:rPr sz="1200" spc="90" dirty="0">
                <a:latin typeface="Calibri"/>
                <a:cs typeface="Calibri"/>
              </a:rPr>
              <a:t> </a:t>
            </a:r>
            <a:r>
              <a:rPr sz="1200" dirty="0">
                <a:latin typeface="Calibri"/>
                <a:cs typeface="Calibri"/>
              </a:rPr>
              <a:t>t</a:t>
            </a:r>
            <a:r>
              <a:rPr sz="1200" spc="-10" dirty="0">
                <a:latin typeface="Calibri"/>
                <a:cs typeface="Calibri"/>
              </a:rPr>
              <a:t>ue</a:t>
            </a:r>
            <a:r>
              <a:rPr sz="1200" spc="-5" dirty="0">
                <a:latin typeface="Calibri"/>
                <a:cs typeface="Calibri"/>
              </a:rPr>
              <a:t> es</a:t>
            </a:r>
            <a:r>
              <a:rPr sz="1200" dirty="0">
                <a:latin typeface="Calibri"/>
                <a:cs typeface="Calibri"/>
              </a:rPr>
              <a:t>i</a:t>
            </a:r>
            <a:r>
              <a:rPr sz="1200" spc="-5" dirty="0">
                <a:latin typeface="Calibri"/>
                <a:cs typeface="Calibri"/>
              </a:rPr>
              <a:t>g</a:t>
            </a:r>
            <a:r>
              <a:rPr sz="1200" spc="-10" dirty="0">
                <a:latin typeface="Calibri"/>
                <a:cs typeface="Calibri"/>
              </a:rPr>
              <a:t>e</a:t>
            </a:r>
            <a:r>
              <a:rPr sz="1200" spc="5" dirty="0">
                <a:latin typeface="Calibri"/>
                <a:cs typeface="Calibri"/>
              </a:rPr>
              <a:t>n</a:t>
            </a:r>
            <a:r>
              <a:rPr sz="1200" spc="-10" dirty="0">
                <a:latin typeface="Calibri"/>
                <a:cs typeface="Calibri"/>
              </a:rPr>
              <a:t>ze</a:t>
            </a:r>
            <a:r>
              <a:rPr sz="1200" spc="5" dirty="0">
                <a:latin typeface="Calibri"/>
                <a:cs typeface="Calibri"/>
              </a:rPr>
              <a:t> </a:t>
            </a:r>
            <a:r>
              <a:rPr sz="1200" spc="-10" dirty="0">
                <a:latin typeface="Calibri"/>
                <a:cs typeface="Calibri"/>
              </a:rPr>
              <a:t>e</a:t>
            </a:r>
            <a:r>
              <a:rPr sz="1200" spc="-5" dirty="0">
                <a:latin typeface="Calibri"/>
                <a:cs typeface="Calibri"/>
              </a:rPr>
              <a:t> </a:t>
            </a:r>
            <a:r>
              <a:rPr sz="1200" dirty="0">
                <a:latin typeface="Calibri"/>
                <a:cs typeface="Calibri"/>
              </a:rPr>
              <a:t>ai</a:t>
            </a:r>
            <a:r>
              <a:rPr sz="1200" spc="-10"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oi</a:t>
            </a:r>
            <a:r>
              <a:rPr sz="1200" spc="-10" dirty="0">
                <a:latin typeface="Calibri"/>
                <a:cs typeface="Calibri"/>
              </a:rPr>
              <a:t> </a:t>
            </a:r>
            <a:r>
              <a:rPr sz="1200" dirty="0">
                <a:latin typeface="Calibri"/>
                <a:cs typeface="Calibri"/>
              </a:rPr>
              <a:t>i</a:t>
            </a:r>
            <a:r>
              <a:rPr sz="1200" spc="-10" dirty="0">
                <a:latin typeface="Calibri"/>
                <a:cs typeface="Calibri"/>
              </a:rPr>
              <a:t>n</a:t>
            </a:r>
            <a:r>
              <a:rPr sz="1200" dirty="0">
                <a:latin typeface="Calibri"/>
                <a:cs typeface="Calibri"/>
              </a:rPr>
              <a:t>t</a:t>
            </a:r>
            <a:r>
              <a:rPr sz="1200" spc="-10" dirty="0">
                <a:latin typeface="Calibri"/>
                <a:cs typeface="Calibri"/>
              </a:rPr>
              <a:t>ere</a:t>
            </a:r>
            <a:r>
              <a:rPr sz="1200" spc="-15" dirty="0">
                <a:latin typeface="Calibri"/>
                <a:cs typeface="Calibri"/>
              </a:rPr>
              <a:t>s</a:t>
            </a:r>
            <a:r>
              <a:rPr sz="1200" spc="-5" dirty="0">
                <a:latin typeface="Calibri"/>
                <a:cs typeface="Calibri"/>
              </a:rPr>
              <a:t>s</a:t>
            </a:r>
            <a:r>
              <a:rPr sz="1200" dirty="0">
                <a:latin typeface="Calibri"/>
                <a:cs typeface="Calibri"/>
              </a:rPr>
              <a:t>i.</a:t>
            </a:r>
          </a:p>
        </p:txBody>
      </p:sp>
      <p:sp>
        <p:nvSpPr>
          <p:cNvPr id="6" name="object 6"/>
          <p:cNvSpPr txBox="1"/>
          <p:nvPr/>
        </p:nvSpPr>
        <p:spPr>
          <a:xfrm>
            <a:off x="5472084" y="4763770"/>
            <a:ext cx="4610735" cy="2522855"/>
          </a:xfrm>
          <a:prstGeom prst="rect">
            <a:avLst/>
          </a:prstGeom>
          <a:ln w="63500">
            <a:solidFill>
              <a:srgbClr val="2791A6"/>
            </a:solidFill>
          </a:ln>
        </p:spPr>
        <p:txBody>
          <a:bodyPr vert="horz" wrap="square" lIns="0" tIns="72000" rIns="0" bIns="0" rtlCol="0">
            <a:noAutofit/>
          </a:bodyPr>
          <a:lstStyle/>
          <a:p>
            <a:pPr marL="93345" algn="just">
              <a:lnSpc>
                <a:spcPct val="100000"/>
              </a:lnSpc>
            </a:pPr>
            <a:r>
              <a:rPr sz="1400" b="1" dirty="0">
                <a:solidFill>
                  <a:srgbClr val="215868"/>
                </a:solidFill>
                <a:latin typeface="Calibri"/>
                <a:cs typeface="Calibri"/>
              </a:rPr>
              <a:t>Cosa</a:t>
            </a:r>
            <a:r>
              <a:rPr sz="1400" b="1" spc="-5" dirty="0">
                <a:solidFill>
                  <a:srgbClr val="215868"/>
                </a:solidFill>
                <a:latin typeface="Calibri"/>
                <a:cs typeface="Calibri"/>
              </a:rPr>
              <a:t> </a:t>
            </a:r>
            <a:r>
              <a:rPr sz="1400" b="1" dirty="0">
                <a:solidFill>
                  <a:srgbClr val="215868"/>
                </a:solidFill>
                <a:latin typeface="Calibri"/>
                <a:cs typeface="Calibri"/>
              </a:rPr>
              <a:t>d</a:t>
            </a:r>
            <a:r>
              <a:rPr sz="1400" b="1" spc="-15" dirty="0">
                <a:solidFill>
                  <a:srgbClr val="215868"/>
                </a:solidFill>
                <a:latin typeface="Calibri"/>
                <a:cs typeface="Calibri"/>
              </a:rPr>
              <a:t>e</a:t>
            </a:r>
            <a:r>
              <a:rPr sz="1400" b="1" spc="-20" dirty="0">
                <a:solidFill>
                  <a:srgbClr val="215868"/>
                </a:solidFill>
                <a:latin typeface="Calibri"/>
                <a:cs typeface="Calibri"/>
              </a:rPr>
              <a:t>v</a:t>
            </a:r>
            <a:r>
              <a:rPr sz="1400" b="1" dirty="0">
                <a:solidFill>
                  <a:srgbClr val="215868"/>
                </a:solidFill>
                <a:latin typeface="Calibri"/>
                <a:cs typeface="Calibri"/>
              </a:rPr>
              <a:t>o</a:t>
            </a:r>
            <a:r>
              <a:rPr sz="1400" b="1" spc="-5" dirty="0">
                <a:solidFill>
                  <a:srgbClr val="215868"/>
                </a:solidFill>
                <a:latin typeface="Calibri"/>
                <a:cs typeface="Calibri"/>
              </a:rPr>
              <a:t> </a:t>
            </a:r>
            <a:r>
              <a:rPr sz="1400" b="1" spc="-10" dirty="0">
                <a:solidFill>
                  <a:srgbClr val="215868"/>
                </a:solidFill>
                <a:latin typeface="Calibri"/>
                <a:cs typeface="Calibri"/>
              </a:rPr>
              <a:t>s</a:t>
            </a:r>
            <a:r>
              <a:rPr sz="1400" b="1" dirty="0">
                <a:solidFill>
                  <a:srgbClr val="215868"/>
                </a:solidFill>
                <a:latin typeface="Calibri"/>
                <a:cs typeface="Calibri"/>
              </a:rPr>
              <a:t>a</a:t>
            </a:r>
            <a:r>
              <a:rPr sz="1400" b="1" spc="-10" dirty="0">
                <a:solidFill>
                  <a:srgbClr val="215868"/>
                </a:solidFill>
                <a:latin typeface="Calibri"/>
                <a:cs typeface="Calibri"/>
              </a:rPr>
              <a:t>p</a:t>
            </a:r>
            <a:r>
              <a:rPr sz="1400" b="1" dirty="0">
                <a:solidFill>
                  <a:srgbClr val="215868"/>
                </a:solidFill>
                <a:latin typeface="Calibri"/>
                <a:cs typeface="Calibri"/>
              </a:rPr>
              <a:t>e</a:t>
            </a:r>
            <a:r>
              <a:rPr sz="1400" b="1" spc="-20" dirty="0">
                <a:solidFill>
                  <a:srgbClr val="215868"/>
                </a:solidFill>
                <a:latin typeface="Calibri"/>
                <a:cs typeface="Calibri"/>
              </a:rPr>
              <a:t>r</a:t>
            </a:r>
            <a:r>
              <a:rPr sz="1400" b="1" dirty="0">
                <a:solidFill>
                  <a:srgbClr val="215868"/>
                </a:solidFill>
                <a:latin typeface="Calibri"/>
                <a:cs typeface="Calibri"/>
              </a:rPr>
              <a:t>e?</a:t>
            </a:r>
            <a:endParaRPr sz="1400" dirty="0">
              <a:latin typeface="Calibri"/>
              <a:cs typeface="Calibri"/>
            </a:endParaRPr>
          </a:p>
          <a:p>
            <a:pPr marL="93345" marR="81280" algn="just">
              <a:lnSpc>
                <a:spcPct val="121200"/>
              </a:lnSpc>
              <a:spcBef>
                <a:spcPts val="1250"/>
              </a:spcBef>
            </a:pPr>
            <a:r>
              <a:rPr sz="1200" spc="-10" dirty="0">
                <a:latin typeface="Calibri"/>
                <a:cs typeface="Calibri"/>
              </a:rPr>
              <a:t>P</a:t>
            </a:r>
            <a:r>
              <a:rPr sz="1200" spc="5" dirty="0">
                <a:latin typeface="Calibri"/>
                <a:cs typeface="Calibri"/>
              </a:rPr>
              <a:t>u</a:t>
            </a:r>
            <a:r>
              <a:rPr sz="1200" dirty="0">
                <a:latin typeface="Calibri"/>
                <a:cs typeface="Calibri"/>
              </a:rPr>
              <a:t>oi</a:t>
            </a:r>
            <a:r>
              <a:rPr sz="1200" spc="40" dirty="0">
                <a:latin typeface="Calibri"/>
                <a:cs typeface="Calibri"/>
              </a:rPr>
              <a:t> </a:t>
            </a:r>
            <a:r>
              <a:rPr sz="1200" dirty="0">
                <a:latin typeface="Calibri"/>
                <a:cs typeface="Calibri"/>
              </a:rPr>
              <a:t>t</a:t>
            </a:r>
            <a:r>
              <a:rPr sz="1200" spc="-5" dirty="0">
                <a:latin typeface="Calibri"/>
                <a:cs typeface="Calibri"/>
              </a:rPr>
              <a:t>r</a:t>
            </a:r>
            <a:r>
              <a:rPr sz="1200" dirty="0">
                <a:latin typeface="Calibri"/>
                <a:cs typeface="Calibri"/>
              </a:rPr>
              <a:t>o</a:t>
            </a:r>
            <a:r>
              <a:rPr sz="1200" spc="-15" dirty="0">
                <a:latin typeface="Calibri"/>
                <a:cs typeface="Calibri"/>
              </a:rPr>
              <a:t>v</a:t>
            </a:r>
            <a:r>
              <a:rPr sz="1200" dirty="0">
                <a:latin typeface="Calibri"/>
                <a:cs typeface="Calibri"/>
              </a:rPr>
              <a:t>a</a:t>
            </a:r>
            <a:r>
              <a:rPr sz="1200" spc="-20" dirty="0">
                <a:latin typeface="Calibri"/>
                <a:cs typeface="Calibri"/>
              </a:rPr>
              <a:t>r</a:t>
            </a:r>
            <a:r>
              <a:rPr sz="1200" spc="-10" dirty="0">
                <a:latin typeface="Calibri"/>
                <a:cs typeface="Calibri"/>
              </a:rPr>
              <a:t>e</a:t>
            </a:r>
            <a:r>
              <a:rPr sz="1200" spc="55" dirty="0">
                <a:latin typeface="Calibri"/>
                <a:cs typeface="Calibri"/>
              </a:rPr>
              <a:t> </a:t>
            </a:r>
            <a:r>
              <a:rPr sz="1200" spc="-15" dirty="0">
                <a:latin typeface="Calibri"/>
                <a:cs typeface="Calibri"/>
              </a:rPr>
              <a:t>t</a:t>
            </a:r>
            <a:r>
              <a:rPr sz="1200" spc="5" dirty="0">
                <a:latin typeface="Calibri"/>
                <a:cs typeface="Calibri"/>
              </a:rPr>
              <a:t>u</a:t>
            </a:r>
            <a:r>
              <a:rPr sz="1200" spc="-10" dirty="0">
                <a:latin typeface="Calibri"/>
                <a:cs typeface="Calibri"/>
              </a:rPr>
              <a:t>t</a:t>
            </a:r>
            <a:r>
              <a:rPr sz="1200" spc="5" dirty="0">
                <a:latin typeface="Calibri"/>
                <a:cs typeface="Calibri"/>
              </a:rPr>
              <a:t>t</a:t>
            </a:r>
            <a:r>
              <a:rPr sz="1200" dirty="0">
                <a:latin typeface="Calibri"/>
                <a:cs typeface="Calibri"/>
              </a:rPr>
              <a:t>o</a:t>
            </a:r>
            <a:r>
              <a:rPr sz="1200" spc="55" dirty="0">
                <a:latin typeface="Calibri"/>
                <a:cs typeface="Calibri"/>
              </a:rPr>
              <a:t> </a:t>
            </a:r>
            <a:r>
              <a:rPr sz="1200" spc="-10" dirty="0">
                <a:latin typeface="Calibri"/>
                <a:cs typeface="Calibri"/>
              </a:rPr>
              <a:t>c</a:t>
            </a:r>
            <a:r>
              <a:rPr sz="1200" dirty="0">
                <a:latin typeface="Calibri"/>
                <a:cs typeface="Calibri"/>
              </a:rPr>
              <a:t>iò</a:t>
            </a:r>
            <a:r>
              <a:rPr sz="1200" spc="40" dirty="0">
                <a:latin typeface="Calibri"/>
                <a:cs typeface="Calibri"/>
              </a:rPr>
              <a:t> </a:t>
            </a:r>
            <a:r>
              <a:rPr sz="1200" spc="5" dirty="0">
                <a:latin typeface="Calibri"/>
                <a:cs typeface="Calibri"/>
              </a:rPr>
              <a:t>d</a:t>
            </a:r>
            <a:r>
              <a:rPr sz="1200" dirty="0">
                <a:latin typeface="Calibri"/>
                <a:cs typeface="Calibri"/>
              </a:rPr>
              <a:t>i</a:t>
            </a:r>
            <a:r>
              <a:rPr sz="1200" spc="40"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50" dirty="0">
                <a:latin typeface="Calibri"/>
                <a:cs typeface="Calibri"/>
              </a:rPr>
              <a:t> </a:t>
            </a:r>
            <a:r>
              <a:rPr sz="1200" spc="5" dirty="0">
                <a:latin typeface="Calibri"/>
                <a:cs typeface="Calibri"/>
              </a:rPr>
              <a:t>h</a:t>
            </a:r>
            <a:r>
              <a:rPr sz="1200" dirty="0">
                <a:latin typeface="Calibri"/>
                <a:cs typeface="Calibri"/>
              </a:rPr>
              <a:t>ai</a:t>
            </a:r>
            <a:r>
              <a:rPr sz="1200" spc="40" dirty="0">
                <a:latin typeface="Calibri"/>
                <a:cs typeface="Calibri"/>
              </a:rPr>
              <a:t> </a:t>
            </a:r>
            <a:r>
              <a:rPr sz="1200" spc="5" dirty="0">
                <a:latin typeface="Calibri"/>
                <a:cs typeface="Calibri"/>
              </a:rPr>
              <a:t>b</a:t>
            </a:r>
            <a:r>
              <a:rPr sz="1200" dirty="0">
                <a:latin typeface="Calibri"/>
                <a:cs typeface="Calibri"/>
              </a:rPr>
              <a:t>i</a:t>
            </a:r>
            <a:r>
              <a:rPr sz="1200" spc="-5" dirty="0">
                <a:latin typeface="Calibri"/>
                <a:cs typeface="Calibri"/>
              </a:rPr>
              <a:t>s</a:t>
            </a:r>
            <a:r>
              <a:rPr sz="1200" dirty="0">
                <a:latin typeface="Calibri"/>
                <a:cs typeface="Calibri"/>
              </a:rPr>
              <a:t>o</a:t>
            </a:r>
            <a:r>
              <a:rPr sz="1200" spc="-15" dirty="0">
                <a:latin typeface="Calibri"/>
                <a:cs typeface="Calibri"/>
              </a:rPr>
              <a:t>g</a:t>
            </a:r>
            <a:r>
              <a:rPr sz="1200" spc="-10" dirty="0">
                <a:latin typeface="Calibri"/>
                <a:cs typeface="Calibri"/>
              </a:rPr>
              <a:t>n</a:t>
            </a:r>
            <a:r>
              <a:rPr sz="1200" dirty="0">
                <a:latin typeface="Calibri"/>
                <a:cs typeface="Calibri"/>
              </a:rPr>
              <a:t>o</a:t>
            </a:r>
            <a:r>
              <a:rPr sz="1200" spc="55" dirty="0">
                <a:latin typeface="Calibri"/>
                <a:cs typeface="Calibri"/>
              </a:rPr>
              <a:t> </a:t>
            </a:r>
            <a:r>
              <a:rPr sz="1200" dirty="0">
                <a:latin typeface="Calibri"/>
                <a:cs typeface="Calibri"/>
              </a:rPr>
              <a:t>in</a:t>
            </a:r>
            <a:r>
              <a:rPr sz="1200" spc="45" dirty="0">
                <a:latin typeface="Calibri"/>
                <a:cs typeface="Calibri"/>
              </a:rPr>
              <a:t> </a:t>
            </a:r>
            <a:r>
              <a:rPr sz="1200" spc="-10"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spc="-15" dirty="0">
                <a:latin typeface="Calibri"/>
                <a:cs typeface="Calibri"/>
              </a:rPr>
              <a:t>t</a:t>
            </a:r>
            <a:r>
              <a:rPr sz="1200" dirty="0">
                <a:latin typeface="Calibri"/>
                <a:cs typeface="Calibri"/>
              </a:rPr>
              <a:t>o</a:t>
            </a:r>
            <a:r>
              <a:rPr sz="1200" spc="5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20" dirty="0">
                <a:latin typeface="Calibri"/>
                <a:cs typeface="Calibri"/>
              </a:rPr>
              <a:t>e</a:t>
            </a:r>
            <a:r>
              <a:rPr sz="1200" spc="5" dirty="0">
                <a:latin typeface="Calibri"/>
                <a:cs typeface="Calibri"/>
              </a:rPr>
              <a:t>tt</a:t>
            </a:r>
            <a:r>
              <a:rPr sz="1200" dirty="0">
                <a:latin typeface="Calibri"/>
                <a:cs typeface="Calibri"/>
              </a:rPr>
              <a:t>o</a:t>
            </a:r>
            <a:r>
              <a:rPr sz="1200" spc="40" dirty="0">
                <a:latin typeface="Calibri"/>
                <a:cs typeface="Calibri"/>
              </a:rPr>
              <a:t> </a:t>
            </a:r>
            <a:r>
              <a:rPr sz="1200" spc="-10" dirty="0">
                <a:latin typeface="Calibri"/>
                <a:cs typeface="Calibri"/>
              </a:rPr>
              <a:t>e</a:t>
            </a:r>
            <a:r>
              <a:rPr sz="1200" spc="5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a:t>
            </a:r>
            <a:r>
              <a:rPr sz="1200" spc="50" dirty="0">
                <a:latin typeface="Calibri"/>
                <a:cs typeface="Calibri"/>
              </a:rPr>
              <a:t> </a:t>
            </a:r>
            <a:r>
              <a:rPr sz="1200" spc="-5" dirty="0">
                <a:latin typeface="Calibri"/>
                <a:cs typeface="Calibri"/>
              </a:rPr>
              <a:t>s</a:t>
            </a:r>
            <a:r>
              <a:rPr sz="1200" dirty="0">
                <a:latin typeface="Calibri"/>
                <a:cs typeface="Calibri"/>
              </a:rPr>
              <a:t>i</a:t>
            </a:r>
            <a:r>
              <a:rPr sz="1200" spc="-15" dirty="0">
                <a:latin typeface="Calibri"/>
                <a:cs typeface="Calibri"/>
              </a:rPr>
              <a:t>t</a:t>
            </a:r>
            <a:r>
              <a:rPr sz="1200" dirty="0">
                <a:latin typeface="Calibri"/>
                <a:cs typeface="Calibri"/>
              </a:rPr>
              <a:t>o </a:t>
            </a:r>
            <a:r>
              <a:rPr sz="1200" spc="-20" dirty="0">
                <a:latin typeface="Calibri"/>
                <a:cs typeface="Calibri"/>
              </a:rPr>
              <a:t>w</a:t>
            </a:r>
            <a:r>
              <a:rPr sz="1200" spc="-10" dirty="0">
                <a:latin typeface="Calibri"/>
                <a:cs typeface="Calibri"/>
              </a:rPr>
              <a:t>e</a:t>
            </a:r>
            <a:r>
              <a:rPr sz="1200" dirty="0">
                <a:latin typeface="Calibri"/>
                <a:cs typeface="Calibri"/>
              </a:rPr>
              <a:t>b </a:t>
            </a:r>
            <a:r>
              <a:rPr sz="1200" spc="15" dirty="0">
                <a:latin typeface="Calibri"/>
                <a:cs typeface="Calibri"/>
              </a:rPr>
              <a:t> </a:t>
            </a:r>
            <a:r>
              <a:rPr sz="1200" spc="-10" dirty="0">
                <a:latin typeface="Calibri"/>
                <a:cs typeface="Calibri"/>
              </a:rPr>
              <a:t>T</a:t>
            </a:r>
            <a:r>
              <a:rPr sz="1200" dirty="0">
                <a:latin typeface="Calibri"/>
                <a:cs typeface="Calibri"/>
              </a:rPr>
              <a:t>-SE</a:t>
            </a:r>
            <a:r>
              <a:rPr sz="1200" spc="-10" dirty="0">
                <a:latin typeface="Calibri"/>
                <a:cs typeface="Calibri"/>
              </a:rPr>
              <a:t>D</a:t>
            </a:r>
            <a:r>
              <a:rPr sz="1200" spc="-5" dirty="0">
                <a:latin typeface="Calibri"/>
                <a:cs typeface="Calibri"/>
              </a:rPr>
              <a:t>A:</a:t>
            </a:r>
            <a:r>
              <a:rPr sz="1200" dirty="0">
                <a:latin typeface="Calibri"/>
                <a:cs typeface="Calibri"/>
              </a:rPr>
              <a:t> </a:t>
            </a:r>
            <a:r>
              <a:rPr lang="en-GB" sz="1200" u="sng" kern="0" dirty="0">
                <a:solidFill>
                  <a:srgbClr val="0000FF"/>
                </a:solidFill>
                <a:latin typeface="Calibri" panose="020F0502020204030204" pitchFamily="34" charset="0"/>
                <a:cs typeface="Calibri" panose="020F0502020204030204" pitchFamily="34" charset="0"/>
                <a:hlinkClick r:id="rId3"/>
              </a:rPr>
              <a:t>https://camtree.learnworlds.com/t-seda</a:t>
            </a:r>
            <a:r>
              <a:rPr sz="1200" dirty="0">
                <a:latin typeface="Calibri"/>
                <a:cs typeface="Calibri"/>
              </a:rPr>
              <a:t>. </a:t>
            </a:r>
            <a:r>
              <a:rPr sz="1200" spc="-10" dirty="0">
                <a:latin typeface="Calibri"/>
                <a:cs typeface="Calibri"/>
              </a:rPr>
              <a:t>I</a:t>
            </a:r>
            <a:r>
              <a:rPr sz="1200" dirty="0">
                <a:latin typeface="Calibri"/>
                <a:cs typeface="Calibri"/>
              </a:rPr>
              <a:t>n</a:t>
            </a:r>
            <a:r>
              <a:rPr sz="1200" spc="10" dirty="0">
                <a:latin typeface="Calibri"/>
                <a:cs typeface="Calibri"/>
              </a:rPr>
              <a:t> </a:t>
            </a:r>
            <a:r>
              <a:rPr sz="1200" spc="-10" dirty="0">
                <a:latin typeface="Calibri"/>
                <a:cs typeface="Calibri"/>
              </a:rPr>
              <a:t>t</a:t>
            </a:r>
            <a:r>
              <a:rPr sz="1200" spc="5" dirty="0">
                <a:latin typeface="Calibri"/>
                <a:cs typeface="Calibri"/>
              </a:rPr>
              <a:t>u</a:t>
            </a:r>
            <a:r>
              <a:rPr sz="1200" spc="-15" dirty="0">
                <a:latin typeface="Calibri"/>
                <a:cs typeface="Calibri"/>
              </a:rPr>
              <a:t>t</a:t>
            </a:r>
            <a:r>
              <a:rPr sz="1200" dirty="0">
                <a:latin typeface="Calibri"/>
                <a:cs typeface="Calibri"/>
              </a:rPr>
              <a:t>to il</a:t>
            </a:r>
            <a:r>
              <a:rPr sz="1200" spc="-20" dirty="0">
                <a:latin typeface="Calibri"/>
                <a:cs typeface="Calibri"/>
              </a:rPr>
              <a:t> </a:t>
            </a:r>
            <a:r>
              <a:rPr sz="1200" spc="5" dirty="0">
                <a:latin typeface="Calibri"/>
                <a:cs typeface="Calibri"/>
              </a:rPr>
              <a:t>p</a:t>
            </a:r>
            <a:r>
              <a:rPr sz="1200" spc="-10" dirty="0">
                <a:latin typeface="Calibri"/>
                <a:cs typeface="Calibri"/>
              </a:rPr>
              <a:t>acc</a:t>
            </a:r>
            <a:r>
              <a:rPr sz="1200" spc="5" dirty="0">
                <a:latin typeface="Calibri"/>
                <a:cs typeface="Calibri"/>
              </a:rPr>
              <a:t>h</a:t>
            </a:r>
            <a:r>
              <a:rPr sz="1200" spc="-20" dirty="0">
                <a:latin typeface="Calibri"/>
                <a:cs typeface="Calibri"/>
              </a:rPr>
              <a:t>e</a:t>
            </a:r>
            <a:r>
              <a:rPr sz="1200" dirty="0">
                <a:latin typeface="Calibri"/>
                <a:cs typeface="Calibri"/>
              </a:rPr>
              <a:t>t</a:t>
            </a:r>
            <a:r>
              <a:rPr sz="1200" spc="-15" dirty="0">
                <a:latin typeface="Calibri"/>
                <a:cs typeface="Calibri"/>
              </a:rPr>
              <a:t>t</a:t>
            </a:r>
            <a:r>
              <a:rPr sz="1200" dirty="0">
                <a:latin typeface="Calibri"/>
                <a:cs typeface="Calibri"/>
              </a:rPr>
              <a:t>o</a:t>
            </a:r>
            <a:r>
              <a:rPr sz="1200" spc="-5" dirty="0">
                <a:latin typeface="Calibri"/>
                <a:cs typeface="Calibri"/>
              </a:rPr>
              <a:t>,</a:t>
            </a:r>
            <a:r>
              <a:rPr sz="1200" spc="-20" dirty="0">
                <a:latin typeface="Calibri"/>
                <a:cs typeface="Calibri"/>
              </a:rPr>
              <a:t> </a:t>
            </a:r>
            <a:r>
              <a:rPr sz="1200" spc="-10" dirty="0">
                <a:latin typeface="Calibri"/>
                <a:cs typeface="Calibri"/>
              </a:rPr>
              <a:t>c</a:t>
            </a:r>
            <a:r>
              <a:rPr sz="1200" dirty="0">
                <a:latin typeface="Calibri"/>
                <a:cs typeface="Calibri"/>
              </a:rPr>
              <a:t>i</a:t>
            </a:r>
            <a:r>
              <a:rPr sz="1200" spc="-35" dirty="0">
                <a:latin typeface="Calibri"/>
                <a:cs typeface="Calibri"/>
              </a:rPr>
              <a:t> </a:t>
            </a:r>
            <a:r>
              <a:rPr sz="1200" spc="-5" dirty="0">
                <a:latin typeface="Calibri"/>
                <a:cs typeface="Calibri"/>
              </a:rPr>
              <a:t>sar</a:t>
            </a:r>
            <a:r>
              <a:rPr sz="1200" spc="-25" dirty="0">
                <a:latin typeface="Calibri"/>
                <a:cs typeface="Calibri"/>
              </a:rPr>
              <a:t>a</a:t>
            </a:r>
            <a:r>
              <a:rPr sz="1200" spc="5" dirty="0">
                <a:latin typeface="Calibri"/>
                <a:cs typeface="Calibri"/>
              </a:rPr>
              <a:t>nn</a:t>
            </a:r>
            <a:r>
              <a:rPr sz="1200" dirty="0">
                <a:latin typeface="Calibri"/>
                <a:cs typeface="Calibri"/>
              </a:rPr>
              <a:t>o</a:t>
            </a:r>
            <a:r>
              <a:rPr sz="1200" spc="-30" dirty="0">
                <a:latin typeface="Calibri"/>
                <a:cs typeface="Calibri"/>
              </a:rPr>
              <a:t> </a:t>
            </a:r>
            <a:r>
              <a:rPr sz="1200" spc="-15" dirty="0">
                <a:latin typeface="Calibri"/>
                <a:cs typeface="Calibri"/>
              </a:rPr>
              <a:t>i</a:t>
            </a:r>
            <a:r>
              <a:rPr sz="1200" spc="5" dirty="0">
                <a:latin typeface="Calibri"/>
                <a:cs typeface="Calibri"/>
              </a:rPr>
              <a:t>nd</a:t>
            </a:r>
            <a:r>
              <a:rPr sz="1200" dirty="0">
                <a:latin typeface="Calibri"/>
                <a:cs typeface="Calibri"/>
              </a:rPr>
              <a:t>i</a:t>
            </a:r>
            <a:r>
              <a:rPr sz="1200" spc="-5" dirty="0">
                <a:latin typeface="Calibri"/>
                <a:cs typeface="Calibri"/>
              </a:rPr>
              <a:t>c</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a:t>
            </a:r>
            <a:r>
              <a:rPr sz="1200" spc="-35" dirty="0">
                <a:latin typeface="Calibri"/>
                <a:cs typeface="Calibri"/>
              </a:rPr>
              <a:t> </a:t>
            </a:r>
            <a:r>
              <a:rPr sz="1200" spc="-5" dirty="0">
                <a:latin typeface="Calibri"/>
                <a:cs typeface="Calibri"/>
              </a:rPr>
              <a:t>s</a:t>
            </a:r>
            <a:r>
              <a:rPr sz="1200" dirty="0">
                <a:latin typeface="Calibri"/>
                <a:cs typeface="Calibri"/>
              </a:rPr>
              <a:t>u</a:t>
            </a:r>
            <a:r>
              <a:rPr sz="1200" spc="-30" dirty="0">
                <a:latin typeface="Calibri"/>
                <a:cs typeface="Calibri"/>
              </a:rPr>
              <a:t> </a:t>
            </a:r>
            <a:r>
              <a:rPr sz="1200" spc="-10" dirty="0">
                <a:latin typeface="Calibri"/>
                <a:cs typeface="Calibri"/>
              </a:rPr>
              <a:t>d</a:t>
            </a:r>
            <a:r>
              <a:rPr sz="1200" dirty="0">
                <a:latin typeface="Calibri"/>
                <a:cs typeface="Calibri"/>
              </a:rPr>
              <a:t>o</a:t>
            </a:r>
            <a:r>
              <a:rPr sz="1200" spc="-15" dirty="0">
                <a:latin typeface="Calibri"/>
                <a:cs typeface="Calibri"/>
              </a:rPr>
              <a:t>v</a:t>
            </a:r>
            <a:r>
              <a:rPr sz="1200" spc="-10" dirty="0">
                <a:latin typeface="Calibri"/>
                <a:cs typeface="Calibri"/>
              </a:rPr>
              <a:t>e</a:t>
            </a:r>
            <a:r>
              <a:rPr sz="1200" spc="-30" dirty="0">
                <a:latin typeface="Calibri"/>
                <a:cs typeface="Calibri"/>
              </a:rPr>
              <a:t> </a:t>
            </a:r>
            <a:r>
              <a:rPr sz="1200" spc="5" dirty="0">
                <a:latin typeface="Calibri"/>
                <a:cs typeface="Calibri"/>
              </a:rPr>
              <a:t>pu</a:t>
            </a:r>
            <a:r>
              <a:rPr sz="1200" spc="-10" dirty="0">
                <a:latin typeface="Calibri"/>
                <a:cs typeface="Calibri"/>
              </a:rPr>
              <a:t>o</a:t>
            </a:r>
            <a:r>
              <a:rPr sz="1200" dirty="0">
                <a:latin typeface="Calibri"/>
                <a:cs typeface="Calibri"/>
              </a:rPr>
              <a:t>i</a:t>
            </a:r>
            <a:r>
              <a:rPr sz="1200" spc="-35" dirty="0">
                <a:latin typeface="Calibri"/>
                <a:cs typeface="Calibri"/>
              </a:rPr>
              <a:t> </a:t>
            </a:r>
            <a:r>
              <a:rPr sz="1200" spc="-15" dirty="0">
                <a:latin typeface="Calibri"/>
                <a:cs typeface="Calibri"/>
              </a:rPr>
              <a:t>t</a:t>
            </a:r>
            <a:r>
              <a:rPr sz="1200" spc="-10" dirty="0">
                <a:latin typeface="Calibri"/>
                <a:cs typeface="Calibri"/>
              </a:rPr>
              <a:t>ro</a:t>
            </a:r>
            <a:r>
              <a:rPr sz="1200" spc="-15" dirty="0">
                <a:latin typeface="Calibri"/>
                <a:cs typeface="Calibri"/>
              </a:rPr>
              <a:t>v</a:t>
            </a:r>
            <a:r>
              <a:rPr sz="1200" spc="-10" dirty="0">
                <a:latin typeface="Calibri"/>
                <a:cs typeface="Calibri"/>
              </a:rPr>
              <a:t>are</a:t>
            </a:r>
            <a:r>
              <a:rPr sz="1200" spc="-20" dirty="0">
                <a:latin typeface="Calibri"/>
                <a:cs typeface="Calibri"/>
              </a:rPr>
              <a:t> </a:t>
            </a:r>
            <a:r>
              <a:rPr sz="1200" spc="-15" dirty="0">
                <a:latin typeface="Calibri"/>
                <a:cs typeface="Calibri"/>
              </a:rPr>
              <a:t>l</a:t>
            </a:r>
            <a:r>
              <a:rPr sz="1200" spc="-10" dirty="0">
                <a:latin typeface="Calibri"/>
                <a:cs typeface="Calibri"/>
              </a:rPr>
              <a:t>e</a:t>
            </a:r>
            <a:r>
              <a:rPr sz="1200" spc="-20" dirty="0">
                <a:latin typeface="Calibri"/>
                <a:cs typeface="Calibri"/>
              </a:rPr>
              <a:t> </a:t>
            </a:r>
            <a:r>
              <a:rPr sz="1200" spc="-15" dirty="0">
                <a:latin typeface="Calibri"/>
                <a:cs typeface="Calibri"/>
              </a:rPr>
              <a:t>i</a:t>
            </a:r>
            <a:r>
              <a:rPr sz="1200" spc="5" dirty="0">
                <a:latin typeface="Calibri"/>
                <a:cs typeface="Calibri"/>
              </a:rPr>
              <a:t>n</a:t>
            </a:r>
            <a:r>
              <a:rPr sz="1200" spc="-10" dirty="0">
                <a:latin typeface="Calibri"/>
                <a:cs typeface="Calibri"/>
              </a:rPr>
              <a:t>f</a:t>
            </a:r>
            <a:r>
              <a:rPr sz="1200" dirty="0">
                <a:latin typeface="Calibri"/>
                <a:cs typeface="Calibri"/>
              </a:rPr>
              <a:t>o</a:t>
            </a:r>
            <a:r>
              <a:rPr sz="1200" spc="-10" dirty="0">
                <a:latin typeface="Calibri"/>
                <a:cs typeface="Calibri"/>
              </a:rPr>
              <a:t>rma</a:t>
            </a:r>
            <a:r>
              <a:rPr sz="1200" spc="-15" dirty="0">
                <a:latin typeface="Calibri"/>
                <a:cs typeface="Calibri"/>
              </a:rPr>
              <a:t>z</a:t>
            </a:r>
            <a:r>
              <a:rPr sz="1200" dirty="0">
                <a:latin typeface="Calibri"/>
                <a:cs typeface="Calibri"/>
              </a:rPr>
              <a:t>io</a:t>
            </a:r>
            <a:r>
              <a:rPr sz="1200" spc="5" dirty="0">
                <a:latin typeface="Calibri"/>
                <a:cs typeface="Calibri"/>
              </a:rPr>
              <a:t>n</a:t>
            </a:r>
            <a:r>
              <a:rPr sz="1200" dirty="0">
                <a:latin typeface="Calibri"/>
                <a:cs typeface="Calibri"/>
              </a:rPr>
              <a:t>i </a:t>
            </a:r>
            <a:r>
              <a:rPr sz="1200" spc="5" dirty="0">
                <a:latin typeface="Calibri"/>
                <a:cs typeface="Calibri"/>
              </a:rPr>
              <a:t>d</a:t>
            </a:r>
            <a:r>
              <a:rPr sz="1200" dirty="0">
                <a:latin typeface="Calibri"/>
                <a:cs typeface="Calibri"/>
              </a:rPr>
              <a:t>i</a:t>
            </a:r>
            <a:r>
              <a:rPr sz="1200" spc="5"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10" dirty="0">
                <a:latin typeface="Calibri"/>
                <a:cs typeface="Calibri"/>
              </a:rPr>
              <a:t> </a:t>
            </a:r>
            <a:r>
              <a:rPr sz="1200" spc="5" dirty="0">
                <a:latin typeface="Calibri"/>
                <a:cs typeface="Calibri"/>
              </a:rPr>
              <a:t>h</a:t>
            </a:r>
            <a:r>
              <a:rPr sz="1200" dirty="0">
                <a:latin typeface="Calibri"/>
                <a:cs typeface="Calibri"/>
              </a:rPr>
              <a:t>ai</a:t>
            </a:r>
            <a:r>
              <a:rPr sz="1200" spc="-10" dirty="0">
                <a:latin typeface="Calibri"/>
                <a:cs typeface="Calibri"/>
              </a:rPr>
              <a:t> </a:t>
            </a:r>
            <a:r>
              <a:rPr sz="1200" spc="5" dirty="0">
                <a:latin typeface="Calibri"/>
                <a:cs typeface="Calibri"/>
              </a:rPr>
              <a:t>b</a:t>
            </a:r>
            <a:r>
              <a:rPr sz="1200" dirty="0">
                <a:latin typeface="Calibri"/>
                <a:cs typeface="Calibri"/>
              </a:rPr>
              <a:t>i</a:t>
            </a:r>
            <a:r>
              <a:rPr sz="1200" spc="-5" dirty="0">
                <a:latin typeface="Calibri"/>
                <a:cs typeface="Calibri"/>
              </a:rPr>
              <a:t>s</a:t>
            </a:r>
            <a:r>
              <a:rPr sz="1200" dirty="0">
                <a:latin typeface="Calibri"/>
                <a:cs typeface="Calibri"/>
              </a:rPr>
              <a:t>o</a:t>
            </a:r>
            <a:r>
              <a:rPr sz="1200" spc="-25" dirty="0">
                <a:latin typeface="Calibri"/>
                <a:cs typeface="Calibri"/>
              </a:rPr>
              <a:t>g</a:t>
            </a:r>
            <a:r>
              <a:rPr sz="1200" spc="5" dirty="0">
                <a:latin typeface="Calibri"/>
                <a:cs typeface="Calibri"/>
              </a:rPr>
              <a:t>n</a:t>
            </a:r>
            <a:r>
              <a:rPr sz="1200" dirty="0">
                <a:latin typeface="Calibri"/>
                <a:cs typeface="Calibri"/>
              </a:rPr>
              <a:t>o.</a:t>
            </a:r>
          </a:p>
          <a:p>
            <a:pPr>
              <a:lnSpc>
                <a:spcPct val="100000"/>
              </a:lnSpc>
              <a:spcBef>
                <a:spcPts val="27"/>
              </a:spcBef>
            </a:pPr>
            <a:endParaRPr sz="1500" dirty="0">
              <a:latin typeface="Times New Roman"/>
              <a:cs typeface="Times New Roman"/>
            </a:endParaRPr>
          </a:p>
        </p:txBody>
      </p:sp>
      <p:sp>
        <p:nvSpPr>
          <p:cNvPr id="9" name="object 6">
            <a:extLst>
              <a:ext uri="{FF2B5EF4-FFF2-40B4-BE49-F238E27FC236}">
                <a16:creationId xmlns:a16="http://schemas.microsoft.com/office/drawing/2014/main" id="{17DFC7F9-1E30-EC28-BA79-EF4CFDD4C7B9}"/>
              </a:ext>
            </a:extLst>
          </p:cNvPr>
          <p:cNvSpPr txBox="1"/>
          <p:nvPr/>
        </p:nvSpPr>
        <p:spPr>
          <a:xfrm>
            <a:off x="5484114" y="962026"/>
            <a:ext cx="4610735" cy="3124199"/>
          </a:xfrm>
          <a:prstGeom prst="rect">
            <a:avLst/>
          </a:prstGeom>
          <a:ln w="63500">
            <a:solidFill>
              <a:srgbClr val="2791A6"/>
            </a:solidFill>
          </a:ln>
        </p:spPr>
        <p:txBody>
          <a:bodyPr vert="horz" wrap="square" lIns="0" tIns="72000" rIns="0" bIns="0" rtlCol="0">
            <a:noAutofit/>
          </a:bodyPr>
          <a:lstStyle/>
          <a:p>
            <a:pPr marL="93345" algn="just">
              <a:lnSpc>
                <a:spcPct val="100000"/>
              </a:lnSpc>
            </a:pPr>
            <a:r>
              <a:rPr lang="it-CH" sz="1400" b="1" dirty="0">
                <a:solidFill>
                  <a:srgbClr val="215868"/>
                </a:solidFill>
                <a:latin typeface="Calibri"/>
                <a:cs typeface="Calibri"/>
              </a:rPr>
              <a:t>Lavorare con colleghe e colleghi</a:t>
            </a:r>
            <a:endParaRPr sz="1400" dirty="0">
              <a:latin typeface="Calibri"/>
              <a:cs typeface="Calibri"/>
            </a:endParaRPr>
          </a:p>
          <a:p>
            <a:pPr marL="93345" marR="81280" algn="just">
              <a:lnSpc>
                <a:spcPct val="121200"/>
              </a:lnSpc>
              <a:spcBef>
                <a:spcPts val="1250"/>
              </a:spcBef>
            </a:pPr>
            <a:r>
              <a:rPr lang="it-CH" sz="1200" spc="-10" dirty="0">
                <a:latin typeface="Calibri"/>
                <a:cs typeface="Calibri"/>
              </a:rPr>
              <a:t>Si può semplicemente osservare la propria pratica, ma è molto efficace condurre un’inchiesta insieme o in collaborazione con altre persone, che condividono l'interesse a sviluppare il dialogo. Ove possibile, raccomandiamo questo modo di lavorare, per facilitare la riflessione critica fra colleghe e colleghi. Un’indagine T-SEDA può anche essere il focus per un'intera scuola o istituzione. </a:t>
            </a:r>
          </a:p>
          <a:p>
            <a:pPr marL="93345" marR="81280" algn="just">
              <a:lnSpc>
                <a:spcPct val="121200"/>
              </a:lnSpc>
              <a:spcBef>
                <a:spcPts val="1250"/>
              </a:spcBef>
            </a:pPr>
            <a:r>
              <a:rPr lang="it-CH" sz="1200" spc="-10" dirty="0">
                <a:latin typeface="Calibri"/>
                <a:cs typeface="Calibri"/>
              </a:rPr>
              <a:t>Abbiamo scoperto che funziona molto bene avere un facilitatore o una facilitatrice locale, che può convocare incontri tra colleghe e colleghi, e offrire supporto. Un articolo pubblicato su come ciò funzioni può essere letto </a:t>
            </a:r>
            <a:r>
              <a:rPr lang="it-CH" sz="1200" spc="-10" dirty="0">
                <a:latin typeface="Calibri"/>
                <a:cs typeface="Calibri"/>
                <a:hlinkClick r:id="rId4"/>
              </a:rPr>
              <a:t>a questo link</a:t>
            </a:r>
            <a:r>
              <a:rPr lang="it-CH" sz="1200" spc="-10" dirty="0">
                <a:latin typeface="Calibri"/>
                <a:cs typeface="Calibri"/>
              </a:rPr>
              <a:t>, e un corso per facilitatori-</a:t>
            </a:r>
            <a:r>
              <a:rPr lang="it-CH" sz="1200" spc="-10" dirty="0" err="1">
                <a:latin typeface="Calibri"/>
                <a:cs typeface="Calibri"/>
              </a:rPr>
              <a:t>trici</a:t>
            </a:r>
            <a:r>
              <a:rPr lang="it-CH" sz="1200" spc="-10" dirty="0">
                <a:latin typeface="Calibri"/>
                <a:cs typeface="Calibri"/>
              </a:rPr>
              <a:t> è disponibile tramite </a:t>
            </a:r>
            <a:r>
              <a:rPr lang="it-CH" sz="1200" spc="-10" dirty="0" err="1">
                <a:latin typeface="Calibri"/>
                <a:cs typeface="Calibri"/>
                <a:hlinkClick r:id="rId5"/>
              </a:rPr>
              <a:t>Camtree</a:t>
            </a:r>
            <a:r>
              <a:rPr lang="it-CH" sz="1200" spc="-10" dirty="0">
                <a:latin typeface="Calibri"/>
                <a:cs typeface="Calibri"/>
              </a:rPr>
              <a:t>.</a:t>
            </a:r>
            <a:endParaRPr sz="1200" dirty="0">
              <a:latin typeface="Calibri"/>
              <a:cs typeface="Calibri"/>
            </a:endParaRPr>
          </a:p>
        </p:txBody>
      </p:sp>
      <p:sp>
        <p:nvSpPr>
          <p:cNvPr id="15" name="CasellaDiTesto 14">
            <a:extLst>
              <a:ext uri="{FF2B5EF4-FFF2-40B4-BE49-F238E27FC236}">
                <a16:creationId xmlns:a16="http://schemas.microsoft.com/office/drawing/2014/main" id="{84445325-B3E6-D4AA-BDE5-C1C0DD56D7A7}"/>
              </a:ext>
            </a:extLst>
          </p:cNvPr>
          <p:cNvSpPr txBox="1"/>
          <p:nvPr/>
        </p:nvSpPr>
        <p:spPr>
          <a:xfrm>
            <a:off x="10332917" y="7285851"/>
            <a:ext cx="341760" cy="276999"/>
          </a:xfrm>
          <a:prstGeom prst="rect">
            <a:avLst/>
          </a:prstGeom>
          <a:noFill/>
        </p:spPr>
        <p:txBody>
          <a:bodyPr wrap="none" rtlCol="0">
            <a:spAutoFit/>
          </a:bodyPr>
          <a:lstStyle/>
          <a:p>
            <a:r>
              <a:rPr lang="it-CH" sz="1200" dirty="0"/>
              <a:t>01</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088136" y="3817620"/>
            <a:ext cx="1996439" cy="850391"/>
          </a:xfrm>
          <a:prstGeom prst="rect">
            <a:avLst/>
          </a:prstGeom>
          <a:blipFill>
            <a:blip r:embed="rId3" cstate="print"/>
            <a:stretch>
              <a:fillRect/>
            </a:stretch>
          </a:blipFill>
        </p:spPr>
        <p:txBody>
          <a:bodyPr wrap="square" lIns="0" tIns="0" rIns="0" bIns="0" rtlCol="0"/>
          <a:lstStyle/>
          <a:p>
            <a:endParaRPr/>
          </a:p>
        </p:txBody>
      </p:sp>
      <p:sp>
        <p:nvSpPr>
          <p:cNvPr id="3" name="object 3"/>
          <p:cNvSpPr txBox="1"/>
          <p:nvPr/>
        </p:nvSpPr>
        <p:spPr>
          <a:xfrm>
            <a:off x="1635467" y="3984159"/>
            <a:ext cx="913130" cy="485775"/>
          </a:xfrm>
          <a:prstGeom prst="rect">
            <a:avLst/>
          </a:prstGeom>
        </p:spPr>
        <p:txBody>
          <a:bodyPr vert="horz" wrap="square" lIns="0" tIns="0" rIns="0" bIns="0" rtlCol="0">
            <a:spAutoFit/>
          </a:bodyPr>
          <a:lstStyle/>
          <a:p>
            <a:pPr algn="ctr">
              <a:lnSpc>
                <a:spcPct val="100000"/>
              </a:lnSpc>
            </a:pPr>
            <a:r>
              <a:rPr sz="1000" spc="-10"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a:t>
            </a:r>
            <a:r>
              <a:rPr sz="1000" spc="15" dirty="0">
                <a:latin typeface="Calibri"/>
                <a:cs typeface="Calibri"/>
              </a:rPr>
              <a:t> </a:t>
            </a:r>
            <a:r>
              <a:rPr sz="1000" spc="-5" dirty="0">
                <a:latin typeface="Calibri"/>
                <a:cs typeface="Calibri"/>
              </a:rPr>
              <a:t>1</a:t>
            </a:r>
            <a:endParaRPr sz="1000" dirty="0">
              <a:latin typeface="Calibri"/>
              <a:cs typeface="Calibri"/>
            </a:endParaRPr>
          </a:p>
          <a:p>
            <a:pPr marL="12700" marR="5080" indent="635" algn="ctr">
              <a:lnSpc>
                <a:spcPts val="1100"/>
              </a:lnSpc>
              <a:spcBef>
                <a:spcPts val="440"/>
              </a:spcBef>
            </a:pPr>
            <a:r>
              <a:rPr sz="1000" spc="-15" dirty="0">
                <a:latin typeface="Calibri"/>
                <a:cs typeface="Calibri"/>
              </a:rPr>
              <a:t>G</a:t>
            </a:r>
            <a:r>
              <a:rPr sz="1000" spc="-5" dirty="0">
                <a:latin typeface="Calibri"/>
                <a:cs typeface="Calibri"/>
              </a:rPr>
              <a:t>r</a:t>
            </a:r>
            <a:r>
              <a:rPr sz="1000" spc="-10" dirty="0">
                <a:latin typeface="Calibri"/>
                <a:cs typeface="Calibri"/>
              </a:rPr>
              <a:t>igli</a:t>
            </a:r>
            <a:r>
              <a:rPr sz="1000" spc="-5" dirty="0">
                <a:latin typeface="Calibri"/>
                <a:cs typeface="Calibri"/>
              </a:rPr>
              <a:t>a</a:t>
            </a:r>
            <a:r>
              <a:rPr sz="1000" spc="15" dirty="0">
                <a:latin typeface="Calibri"/>
                <a:cs typeface="Calibri"/>
              </a:rPr>
              <a:t> </a:t>
            </a:r>
            <a:r>
              <a:rPr sz="1000" spc="-10" dirty="0">
                <a:latin typeface="Calibri"/>
                <a:cs typeface="Calibri"/>
              </a:rPr>
              <a:t>pe</a:t>
            </a:r>
            <a:r>
              <a:rPr sz="1000" spc="-5" dirty="0">
                <a:latin typeface="Calibri"/>
                <a:cs typeface="Calibri"/>
              </a:rPr>
              <a:t>r </a:t>
            </a:r>
            <a:r>
              <a:rPr sz="1000" spc="-10" dirty="0">
                <a:latin typeface="Calibri"/>
                <a:cs typeface="Calibri"/>
              </a:rPr>
              <a:t>l'</a:t>
            </a:r>
            <a:r>
              <a:rPr sz="1000" spc="-5" dirty="0">
                <a:latin typeface="Calibri"/>
                <a:cs typeface="Calibri"/>
              </a:rPr>
              <a:t>auto</a:t>
            </a:r>
            <a:r>
              <a:rPr sz="1000" spc="-15" dirty="0">
                <a:latin typeface="Calibri"/>
                <a:cs typeface="Calibri"/>
              </a:rPr>
              <a:t>v</a:t>
            </a:r>
            <a:r>
              <a:rPr sz="1000" spc="-5" dirty="0">
                <a:latin typeface="Calibri"/>
                <a:cs typeface="Calibri"/>
              </a:rPr>
              <a:t>a</a:t>
            </a:r>
            <a:r>
              <a:rPr sz="1000" spc="-10" dirty="0">
                <a:latin typeface="Calibri"/>
                <a:cs typeface="Calibri"/>
              </a:rPr>
              <a:t>l</a:t>
            </a:r>
            <a:r>
              <a:rPr sz="1000" spc="-5" dirty="0">
                <a:latin typeface="Calibri"/>
                <a:cs typeface="Calibri"/>
              </a:rPr>
              <a:t>utaz</a:t>
            </a:r>
            <a:r>
              <a:rPr sz="1000" spc="-10" dirty="0">
                <a:latin typeface="Calibri"/>
                <a:cs typeface="Calibri"/>
              </a:rPr>
              <a:t>ione</a:t>
            </a:r>
            <a:endParaRPr sz="1000" dirty="0">
              <a:latin typeface="Calibri"/>
              <a:cs typeface="Calibri"/>
            </a:endParaRPr>
          </a:p>
        </p:txBody>
      </p:sp>
      <p:sp>
        <p:nvSpPr>
          <p:cNvPr id="4" name="object 4"/>
          <p:cNvSpPr/>
          <p:nvPr/>
        </p:nvSpPr>
        <p:spPr>
          <a:xfrm>
            <a:off x="2792799" y="3905965"/>
            <a:ext cx="1584960" cy="634365"/>
          </a:xfrm>
          <a:custGeom>
            <a:avLst/>
            <a:gdLst/>
            <a:ahLst/>
            <a:cxnLst/>
            <a:rect l="l" t="t" r="r" b="b"/>
            <a:pathLst>
              <a:path w="1584960" h="634364">
                <a:moveTo>
                  <a:pt x="1267764" y="0"/>
                </a:moveTo>
                <a:lnTo>
                  <a:pt x="0" y="0"/>
                </a:lnTo>
                <a:lnTo>
                  <a:pt x="316941" y="316941"/>
                </a:lnTo>
                <a:lnTo>
                  <a:pt x="0" y="633882"/>
                </a:lnTo>
                <a:lnTo>
                  <a:pt x="1267764" y="633882"/>
                </a:lnTo>
                <a:lnTo>
                  <a:pt x="1584693" y="316941"/>
                </a:lnTo>
                <a:lnTo>
                  <a:pt x="1267764" y="0"/>
                </a:lnTo>
                <a:close/>
              </a:path>
            </a:pathLst>
          </a:custGeom>
          <a:solidFill>
            <a:srgbClr val="D0E3EA"/>
          </a:solidFill>
        </p:spPr>
        <p:txBody>
          <a:bodyPr wrap="square" lIns="0" tIns="0" rIns="0" bIns="0" rtlCol="0"/>
          <a:lstStyle/>
          <a:p>
            <a:endParaRPr/>
          </a:p>
        </p:txBody>
      </p:sp>
      <p:sp>
        <p:nvSpPr>
          <p:cNvPr id="5" name="object 5"/>
          <p:cNvSpPr/>
          <p:nvPr/>
        </p:nvSpPr>
        <p:spPr>
          <a:xfrm>
            <a:off x="2792799" y="3905965"/>
            <a:ext cx="1584960" cy="634365"/>
          </a:xfrm>
          <a:custGeom>
            <a:avLst/>
            <a:gdLst/>
            <a:ahLst/>
            <a:cxnLst/>
            <a:rect l="l" t="t" r="r" b="b"/>
            <a:pathLst>
              <a:path w="1584960" h="634364">
                <a:moveTo>
                  <a:pt x="0" y="0"/>
                </a:moveTo>
                <a:lnTo>
                  <a:pt x="1267764" y="0"/>
                </a:lnTo>
                <a:lnTo>
                  <a:pt x="1584693" y="316941"/>
                </a:lnTo>
                <a:lnTo>
                  <a:pt x="1267764" y="633882"/>
                </a:lnTo>
                <a:lnTo>
                  <a:pt x="0" y="633882"/>
                </a:lnTo>
                <a:lnTo>
                  <a:pt x="316941" y="316941"/>
                </a:lnTo>
                <a:lnTo>
                  <a:pt x="0" y="0"/>
                </a:lnTo>
                <a:close/>
              </a:path>
            </a:pathLst>
          </a:custGeom>
          <a:ln w="9525">
            <a:solidFill>
              <a:srgbClr val="D0E3EA"/>
            </a:solidFill>
          </a:ln>
        </p:spPr>
        <p:txBody>
          <a:bodyPr wrap="square" lIns="0" tIns="0" rIns="0" bIns="0" rtlCol="0"/>
          <a:lstStyle/>
          <a:p>
            <a:endParaRPr/>
          </a:p>
        </p:txBody>
      </p:sp>
      <p:sp>
        <p:nvSpPr>
          <p:cNvPr id="6" name="object 6"/>
          <p:cNvSpPr txBox="1"/>
          <p:nvPr/>
        </p:nvSpPr>
        <p:spPr>
          <a:xfrm>
            <a:off x="3118175" y="4021775"/>
            <a:ext cx="940435" cy="408305"/>
          </a:xfrm>
          <a:prstGeom prst="rect">
            <a:avLst/>
          </a:prstGeom>
        </p:spPr>
        <p:txBody>
          <a:bodyPr vert="horz" wrap="square" lIns="0" tIns="0" rIns="0" bIns="0" rtlCol="0">
            <a:spAutoFit/>
          </a:bodyPr>
          <a:lstStyle/>
          <a:p>
            <a:pPr marL="12065" marR="5080" indent="635" algn="ctr">
              <a:lnSpc>
                <a:spcPct val="91900"/>
              </a:lnSpc>
            </a:pPr>
            <a:r>
              <a:rPr sz="700" spc="-5" dirty="0">
                <a:latin typeface="Calibri"/>
                <a:cs typeface="Calibri"/>
              </a:rPr>
              <a:t>I</a:t>
            </a:r>
            <a:r>
              <a:rPr sz="700" spc="-15" dirty="0">
                <a:latin typeface="Calibri"/>
                <a:cs typeface="Calibri"/>
              </a:rPr>
              <a:t>n</a:t>
            </a:r>
            <a:r>
              <a:rPr sz="700" spc="-10" dirty="0">
                <a:latin typeface="Calibri"/>
                <a:cs typeface="Calibri"/>
              </a:rPr>
              <a:t>i</a:t>
            </a:r>
            <a:r>
              <a:rPr sz="700" spc="-5" dirty="0">
                <a:latin typeface="Calibri"/>
                <a:cs typeface="Calibri"/>
              </a:rPr>
              <a:t>z</a:t>
            </a:r>
            <a:r>
              <a:rPr sz="700" spc="-10" dirty="0">
                <a:latin typeface="Calibri"/>
                <a:cs typeface="Calibri"/>
              </a:rPr>
              <a:t>i</a:t>
            </a:r>
            <a:r>
              <a:rPr sz="700" spc="-5" dirty="0">
                <a:latin typeface="Calibri"/>
                <a:cs typeface="Calibri"/>
              </a:rPr>
              <a:t>a</a:t>
            </a:r>
            <a:r>
              <a:rPr sz="700" spc="10" dirty="0">
                <a:latin typeface="Calibri"/>
                <a:cs typeface="Calibri"/>
              </a:rPr>
              <a:t> </a:t>
            </a:r>
            <a:r>
              <a:rPr sz="700" spc="-10" dirty="0">
                <a:latin typeface="Calibri"/>
                <a:cs typeface="Calibri"/>
              </a:rPr>
              <a:t>i</a:t>
            </a:r>
            <a:r>
              <a:rPr sz="700" spc="-5" dirty="0">
                <a:latin typeface="Calibri"/>
                <a:cs typeface="Calibri"/>
              </a:rPr>
              <a:t>l</a:t>
            </a:r>
            <a:r>
              <a:rPr sz="700" spc="5" dirty="0">
                <a:latin typeface="Calibri"/>
                <a:cs typeface="Calibri"/>
              </a:rPr>
              <a:t> </a:t>
            </a:r>
            <a:r>
              <a:rPr sz="700" spc="-15" dirty="0">
                <a:latin typeface="Calibri"/>
                <a:cs typeface="Calibri"/>
              </a:rPr>
              <a:t>tu</a:t>
            </a:r>
            <a:r>
              <a:rPr sz="700" spc="-5" dirty="0">
                <a:latin typeface="Calibri"/>
                <a:cs typeface="Calibri"/>
              </a:rPr>
              <a:t>o</a:t>
            </a:r>
            <a:r>
              <a:rPr sz="700" spc="10" dirty="0">
                <a:latin typeface="Calibri"/>
                <a:cs typeface="Calibri"/>
              </a:rPr>
              <a:t> </a:t>
            </a:r>
            <a:r>
              <a:rPr sz="700" spc="-15" dirty="0">
                <a:latin typeface="Calibri"/>
                <a:cs typeface="Calibri"/>
              </a:rPr>
              <a:t>p</a:t>
            </a:r>
            <a:r>
              <a:rPr sz="700" spc="-5" dirty="0">
                <a:latin typeface="Calibri"/>
                <a:cs typeface="Calibri"/>
              </a:rPr>
              <a:t>e</a:t>
            </a:r>
            <a:r>
              <a:rPr sz="700" spc="-10" dirty="0">
                <a:latin typeface="Calibri"/>
                <a:cs typeface="Calibri"/>
              </a:rPr>
              <a:t>r</a:t>
            </a:r>
            <a:r>
              <a:rPr sz="700" dirty="0">
                <a:latin typeface="Calibri"/>
                <a:cs typeface="Calibri"/>
              </a:rPr>
              <a:t>co</a:t>
            </a:r>
            <a:r>
              <a:rPr sz="700" spc="-10" dirty="0">
                <a:latin typeface="Calibri"/>
                <a:cs typeface="Calibri"/>
              </a:rPr>
              <a:t>r</a:t>
            </a:r>
            <a:r>
              <a:rPr sz="700" spc="-5" dirty="0">
                <a:latin typeface="Calibri"/>
                <a:cs typeface="Calibri"/>
              </a:rPr>
              <a:t>so</a:t>
            </a:r>
            <a:r>
              <a:rPr sz="700" spc="10" dirty="0">
                <a:latin typeface="Calibri"/>
                <a:cs typeface="Calibri"/>
              </a:rPr>
              <a:t> </a:t>
            </a:r>
            <a:r>
              <a:rPr sz="700" spc="-10" dirty="0">
                <a:latin typeface="Calibri"/>
                <a:cs typeface="Calibri"/>
              </a:rPr>
              <a:t>T</a:t>
            </a:r>
            <a:r>
              <a:rPr sz="700" spc="-5" dirty="0">
                <a:latin typeface="Calibri"/>
                <a:cs typeface="Calibri"/>
              </a:rPr>
              <a:t>- S</a:t>
            </a:r>
            <a:r>
              <a:rPr sz="700" spc="-10" dirty="0">
                <a:latin typeface="Calibri"/>
                <a:cs typeface="Calibri"/>
              </a:rPr>
              <a:t>E</a:t>
            </a:r>
            <a:r>
              <a:rPr sz="700" spc="-5" dirty="0">
                <a:latin typeface="Calibri"/>
                <a:cs typeface="Calibri"/>
              </a:rPr>
              <a:t>DA</a:t>
            </a:r>
            <a:r>
              <a:rPr sz="700" dirty="0">
                <a:latin typeface="Calibri"/>
                <a:cs typeface="Calibri"/>
              </a:rPr>
              <a:t> </a:t>
            </a:r>
            <a:r>
              <a:rPr sz="700" spc="-10" dirty="0">
                <a:latin typeface="Calibri"/>
                <a:cs typeface="Calibri"/>
              </a:rPr>
              <a:t>ri</a:t>
            </a:r>
            <a:r>
              <a:rPr sz="700" spc="-5" dirty="0">
                <a:latin typeface="Calibri"/>
                <a:cs typeface="Calibri"/>
              </a:rPr>
              <a:t>f</a:t>
            </a:r>
            <a:r>
              <a:rPr sz="700" spc="-10" dirty="0">
                <a:latin typeface="Calibri"/>
                <a:cs typeface="Calibri"/>
              </a:rPr>
              <a:t>l</a:t>
            </a:r>
            <a:r>
              <a:rPr sz="700" spc="-5" dirty="0">
                <a:latin typeface="Calibri"/>
                <a:cs typeface="Calibri"/>
              </a:rPr>
              <a:t>e</a:t>
            </a:r>
            <a:r>
              <a:rPr sz="700" spc="-15" dirty="0">
                <a:latin typeface="Calibri"/>
                <a:cs typeface="Calibri"/>
              </a:rPr>
              <a:t>tt</a:t>
            </a:r>
            <a:r>
              <a:rPr sz="700" spc="-5" dirty="0">
                <a:latin typeface="Calibri"/>
                <a:cs typeface="Calibri"/>
              </a:rPr>
              <a:t>e</a:t>
            </a:r>
            <a:r>
              <a:rPr sz="700" spc="-15" dirty="0">
                <a:latin typeface="Calibri"/>
                <a:cs typeface="Calibri"/>
              </a:rPr>
              <a:t>nd</a:t>
            </a:r>
            <a:r>
              <a:rPr sz="700" spc="-5" dirty="0">
                <a:latin typeface="Calibri"/>
                <a:cs typeface="Calibri"/>
              </a:rPr>
              <a:t>o</a:t>
            </a:r>
            <a:r>
              <a:rPr sz="700" spc="35" dirty="0">
                <a:latin typeface="Calibri"/>
                <a:cs typeface="Calibri"/>
              </a:rPr>
              <a:t> </a:t>
            </a:r>
            <a:r>
              <a:rPr sz="700" spc="-10" dirty="0">
                <a:latin typeface="Calibri"/>
                <a:cs typeface="Calibri"/>
              </a:rPr>
              <a:t>i</a:t>
            </a:r>
            <a:r>
              <a:rPr sz="700" spc="-5" dirty="0">
                <a:latin typeface="Calibri"/>
                <a:cs typeface="Calibri"/>
              </a:rPr>
              <a:t>n</a:t>
            </a:r>
            <a:r>
              <a:rPr sz="700" spc="15" dirty="0">
                <a:latin typeface="Calibri"/>
                <a:cs typeface="Calibri"/>
              </a:rPr>
              <a:t> </a:t>
            </a:r>
            <a:r>
              <a:rPr sz="700" spc="-15" dirty="0">
                <a:latin typeface="Calibri"/>
                <a:cs typeface="Calibri"/>
              </a:rPr>
              <a:t>m</a:t>
            </a:r>
            <a:r>
              <a:rPr sz="700" dirty="0">
                <a:latin typeface="Calibri"/>
                <a:cs typeface="Calibri"/>
              </a:rPr>
              <a:t>o</a:t>
            </a:r>
            <a:r>
              <a:rPr sz="700" spc="-15" dirty="0">
                <a:latin typeface="Calibri"/>
                <a:cs typeface="Calibri"/>
              </a:rPr>
              <a:t>do </a:t>
            </a:r>
            <a:r>
              <a:rPr sz="700" b="1" spc="-10" dirty="0">
                <a:latin typeface="Calibri"/>
                <a:cs typeface="Calibri"/>
              </a:rPr>
              <a:t>sistem</a:t>
            </a:r>
            <a:r>
              <a:rPr sz="700" b="1" spc="-5" dirty="0">
                <a:latin typeface="Calibri"/>
                <a:cs typeface="Calibri"/>
              </a:rPr>
              <a:t>a</a:t>
            </a:r>
            <a:r>
              <a:rPr sz="700" b="1" spc="-10" dirty="0">
                <a:latin typeface="Calibri"/>
                <a:cs typeface="Calibri"/>
              </a:rPr>
              <a:t>tic</a:t>
            </a:r>
            <a:r>
              <a:rPr sz="700" b="1" spc="-5" dirty="0">
                <a:latin typeface="Calibri"/>
                <a:cs typeface="Calibri"/>
              </a:rPr>
              <a:t>o</a:t>
            </a:r>
            <a:r>
              <a:rPr sz="700" b="1" spc="30" dirty="0">
                <a:latin typeface="Calibri"/>
                <a:cs typeface="Calibri"/>
              </a:rPr>
              <a:t> </a:t>
            </a:r>
            <a:r>
              <a:rPr sz="700" spc="-5" dirty="0">
                <a:latin typeface="Calibri"/>
                <a:cs typeface="Calibri"/>
              </a:rPr>
              <a:t>s</a:t>
            </a:r>
            <a:r>
              <a:rPr sz="700" spc="-15" dirty="0">
                <a:latin typeface="Calibri"/>
                <a:cs typeface="Calibri"/>
              </a:rPr>
              <a:t>u</a:t>
            </a:r>
            <a:r>
              <a:rPr sz="700" spc="-10" dirty="0">
                <a:latin typeface="Calibri"/>
                <a:cs typeface="Calibri"/>
              </a:rPr>
              <a:t>ll</a:t>
            </a:r>
            <a:r>
              <a:rPr sz="700" spc="-5" dirty="0">
                <a:latin typeface="Calibri"/>
                <a:cs typeface="Calibri"/>
              </a:rPr>
              <a:t>a</a:t>
            </a:r>
            <a:r>
              <a:rPr sz="700" spc="20" dirty="0">
                <a:latin typeface="Calibri"/>
                <a:cs typeface="Calibri"/>
              </a:rPr>
              <a:t> </a:t>
            </a:r>
            <a:r>
              <a:rPr sz="700" spc="-15" dirty="0">
                <a:latin typeface="Calibri"/>
                <a:cs typeface="Calibri"/>
              </a:rPr>
              <a:t>tua p</a:t>
            </a:r>
            <a:r>
              <a:rPr sz="700" spc="-10" dirty="0">
                <a:latin typeface="Calibri"/>
                <a:cs typeface="Calibri"/>
              </a:rPr>
              <a:t>r</a:t>
            </a:r>
            <a:r>
              <a:rPr sz="700" spc="-5" dirty="0">
                <a:latin typeface="Calibri"/>
                <a:cs typeface="Calibri"/>
              </a:rPr>
              <a:t>a</a:t>
            </a:r>
            <a:r>
              <a:rPr sz="700" spc="-15" dirty="0">
                <a:latin typeface="Calibri"/>
                <a:cs typeface="Calibri"/>
              </a:rPr>
              <a:t>t</a:t>
            </a:r>
            <a:r>
              <a:rPr sz="700" spc="-10" dirty="0">
                <a:latin typeface="Calibri"/>
                <a:cs typeface="Calibri"/>
              </a:rPr>
              <a:t>i</a:t>
            </a:r>
            <a:r>
              <a:rPr sz="700" dirty="0">
                <a:latin typeface="Calibri"/>
                <a:cs typeface="Calibri"/>
              </a:rPr>
              <a:t>c</a:t>
            </a:r>
            <a:r>
              <a:rPr sz="700" spc="-5" dirty="0">
                <a:latin typeface="Calibri"/>
                <a:cs typeface="Calibri"/>
              </a:rPr>
              <a:t>a</a:t>
            </a:r>
            <a:r>
              <a:rPr sz="700" spc="20" dirty="0">
                <a:latin typeface="Calibri"/>
                <a:cs typeface="Calibri"/>
              </a:rPr>
              <a:t> </a:t>
            </a:r>
            <a:r>
              <a:rPr sz="700" spc="-5" dirty="0">
                <a:latin typeface="Calibri"/>
                <a:cs typeface="Calibri"/>
              </a:rPr>
              <a:t>a</a:t>
            </a:r>
            <a:r>
              <a:rPr sz="700" spc="-15" dirty="0">
                <a:latin typeface="Calibri"/>
                <a:cs typeface="Calibri"/>
              </a:rPr>
              <a:t>ttu</a:t>
            </a:r>
            <a:r>
              <a:rPr sz="700" spc="-5" dirty="0">
                <a:latin typeface="Calibri"/>
                <a:cs typeface="Calibri"/>
              </a:rPr>
              <a:t>a</a:t>
            </a:r>
            <a:r>
              <a:rPr sz="700" spc="-10" dirty="0">
                <a:latin typeface="Calibri"/>
                <a:cs typeface="Calibri"/>
              </a:rPr>
              <a:t>l</a:t>
            </a:r>
            <a:r>
              <a:rPr sz="700" spc="-5" dirty="0">
                <a:latin typeface="Calibri"/>
                <a:cs typeface="Calibri"/>
              </a:rPr>
              <a:t>e</a:t>
            </a:r>
            <a:endParaRPr sz="700">
              <a:latin typeface="Calibri"/>
              <a:cs typeface="Calibri"/>
            </a:endParaRPr>
          </a:p>
        </p:txBody>
      </p:sp>
      <p:sp>
        <p:nvSpPr>
          <p:cNvPr id="7" name="object 7"/>
          <p:cNvSpPr/>
          <p:nvPr/>
        </p:nvSpPr>
        <p:spPr>
          <a:xfrm>
            <a:off x="1088136" y="4687823"/>
            <a:ext cx="1996439" cy="851915"/>
          </a:xfrm>
          <a:prstGeom prst="rect">
            <a:avLst/>
          </a:prstGeom>
          <a:blipFill>
            <a:blip r:embed="rId4" cstate="print"/>
            <a:stretch>
              <a:fillRect/>
            </a:stretch>
          </a:blipFill>
        </p:spPr>
        <p:txBody>
          <a:bodyPr wrap="square" lIns="0" tIns="0" rIns="0" bIns="0" rtlCol="0"/>
          <a:lstStyle/>
          <a:p>
            <a:endParaRPr/>
          </a:p>
        </p:txBody>
      </p:sp>
      <p:sp>
        <p:nvSpPr>
          <p:cNvPr id="8" name="object 8"/>
          <p:cNvSpPr txBox="1"/>
          <p:nvPr/>
        </p:nvSpPr>
        <p:spPr>
          <a:xfrm>
            <a:off x="1601947" y="4854789"/>
            <a:ext cx="981710" cy="485775"/>
          </a:xfrm>
          <a:prstGeom prst="rect">
            <a:avLst/>
          </a:prstGeom>
        </p:spPr>
        <p:txBody>
          <a:bodyPr vert="horz" wrap="square" lIns="0" tIns="0" rIns="0" bIns="0" rtlCol="0">
            <a:spAutoFit/>
          </a:bodyPr>
          <a:lstStyle/>
          <a:p>
            <a:pPr marL="12700" indent="153670">
              <a:lnSpc>
                <a:spcPct val="100000"/>
              </a:lnSpc>
            </a:pPr>
            <a:r>
              <a:rPr sz="1000" spc="-10"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a:t>
            </a:r>
            <a:r>
              <a:rPr sz="1000" spc="15" dirty="0">
                <a:latin typeface="Calibri"/>
                <a:cs typeface="Calibri"/>
              </a:rPr>
              <a:t> </a:t>
            </a:r>
            <a:r>
              <a:rPr sz="1000" spc="-5" dirty="0">
                <a:latin typeface="Calibri"/>
                <a:cs typeface="Calibri"/>
              </a:rPr>
              <a:t>2</a:t>
            </a:r>
            <a:endParaRPr sz="1000" dirty="0">
              <a:latin typeface="Calibri"/>
              <a:cs typeface="Calibri"/>
            </a:endParaRPr>
          </a:p>
          <a:p>
            <a:pPr marL="12700" marR="5080" indent="8890">
              <a:lnSpc>
                <a:spcPts val="1100"/>
              </a:lnSpc>
              <a:spcBef>
                <a:spcPts val="440"/>
              </a:spcBef>
            </a:pPr>
            <a:r>
              <a:rPr sz="1000" spc="-10" dirty="0">
                <a:latin typeface="Calibri"/>
                <a:cs typeface="Calibri"/>
              </a:rPr>
              <a:t>Ciclo</a:t>
            </a:r>
            <a:r>
              <a:rPr sz="1000" spc="15" dirty="0">
                <a:latin typeface="Calibri"/>
                <a:cs typeface="Calibri"/>
              </a:rPr>
              <a:t> </a:t>
            </a:r>
            <a:r>
              <a:rPr sz="1000" spc="-5" dirty="0">
                <a:latin typeface="Calibri"/>
                <a:cs typeface="Calibri"/>
              </a:rPr>
              <a:t>r</a:t>
            </a:r>
            <a:r>
              <a:rPr sz="1000" spc="-10" dirty="0">
                <a:latin typeface="Calibri"/>
                <a:cs typeface="Calibri"/>
              </a:rPr>
              <a:t>ifle</a:t>
            </a:r>
            <a:r>
              <a:rPr sz="1000" spc="-15" dirty="0">
                <a:latin typeface="Calibri"/>
                <a:cs typeface="Calibri"/>
              </a:rPr>
              <a:t>ss</a:t>
            </a:r>
            <a:r>
              <a:rPr sz="1000" spc="-10" dirty="0">
                <a:latin typeface="Calibri"/>
                <a:cs typeface="Calibri"/>
              </a:rPr>
              <a:t>i</a:t>
            </a:r>
            <a:r>
              <a:rPr sz="1000" spc="-15" dirty="0">
                <a:latin typeface="Calibri"/>
                <a:cs typeface="Calibri"/>
              </a:rPr>
              <a:t>v</a:t>
            </a:r>
            <a:r>
              <a:rPr sz="1000" spc="-10" dirty="0">
                <a:latin typeface="Calibri"/>
                <a:cs typeface="Calibri"/>
              </a:rPr>
              <a:t>o</a:t>
            </a:r>
            <a:r>
              <a:rPr sz="1000" spc="40" dirty="0">
                <a:latin typeface="Calibri"/>
                <a:cs typeface="Calibri"/>
              </a:rPr>
              <a:t> </a:t>
            </a:r>
            <a:r>
              <a:rPr sz="1000" spc="-10" dirty="0">
                <a:latin typeface="Calibri"/>
                <a:cs typeface="Calibri"/>
              </a:rPr>
              <a:t>pe</a:t>
            </a:r>
            <a:r>
              <a:rPr sz="1000" spc="-5" dirty="0">
                <a:latin typeface="Calibri"/>
                <a:cs typeface="Calibri"/>
              </a:rPr>
              <a:t>r </a:t>
            </a:r>
            <a:r>
              <a:rPr sz="1000" spc="-10" dirty="0">
                <a:latin typeface="Calibri"/>
                <a:cs typeface="Calibri"/>
              </a:rPr>
              <a:t>l'</a:t>
            </a:r>
            <a:r>
              <a:rPr lang="it-CH" sz="1000" spc="-10" dirty="0">
                <a:latin typeface="Calibri"/>
                <a:cs typeface="Calibri"/>
              </a:rPr>
              <a:t>inchiesta</a:t>
            </a:r>
            <a:r>
              <a:rPr sz="1000" spc="10" dirty="0">
                <a:latin typeface="Calibri"/>
                <a:cs typeface="Calibri"/>
              </a:rPr>
              <a:t> </a:t>
            </a:r>
            <a:r>
              <a:rPr sz="1000" spc="-10" dirty="0">
                <a:latin typeface="Calibri"/>
                <a:cs typeface="Calibri"/>
              </a:rPr>
              <a:t>in cl</a:t>
            </a:r>
            <a:r>
              <a:rPr sz="1000" spc="-5" dirty="0">
                <a:latin typeface="Calibri"/>
                <a:cs typeface="Calibri"/>
              </a:rPr>
              <a:t>a</a:t>
            </a:r>
            <a:r>
              <a:rPr sz="1000" spc="-15" dirty="0">
                <a:latin typeface="Calibri"/>
                <a:cs typeface="Calibri"/>
              </a:rPr>
              <a:t>ss</a:t>
            </a:r>
            <a:r>
              <a:rPr sz="1000" spc="-5" dirty="0">
                <a:latin typeface="Calibri"/>
                <a:cs typeface="Calibri"/>
              </a:rPr>
              <a:t>e</a:t>
            </a:r>
            <a:endParaRPr sz="1000" dirty="0">
              <a:latin typeface="Calibri"/>
              <a:cs typeface="Calibri"/>
            </a:endParaRPr>
          </a:p>
        </p:txBody>
      </p:sp>
      <p:sp>
        <p:nvSpPr>
          <p:cNvPr id="9" name="object 9"/>
          <p:cNvSpPr/>
          <p:nvPr/>
        </p:nvSpPr>
        <p:spPr>
          <a:xfrm>
            <a:off x="2792799" y="4776594"/>
            <a:ext cx="1584960" cy="634365"/>
          </a:xfrm>
          <a:custGeom>
            <a:avLst/>
            <a:gdLst/>
            <a:ahLst/>
            <a:cxnLst/>
            <a:rect l="l" t="t" r="r" b="b"/>
            <a:pathLst>
              <a:path w="1584960" h="634364">
                <a:moveTo>
                  <a:pt x="1267764" y="0"/>
                </a:moveTo>
                <a:lnTo>
                  <a:pt x="0" y="0"/>
                </a:lnTo>
                <a:lnTo>
                  <a:pt x="316941" y="316941"/>
                </a:lnTo>
                <a:lnTo>
                  <a:pt x="0" y="633882"/>
                </a:lnTo>
                <a:lnTo>
                  <a:pt x="1267764" y="633882"/>
                </a:lnTo>
                <a:lnTo>
                  <a:pt x="1584693" y="316941"/>
                </a:lnTo>
                <a:lnTo>
                  <a:pt x="1267764" y="0"/>
                </a:lnTo>
                <a:close/>
              </a:path>
            </a:pathLst>
          </a:custGeom>
          <a:solidFill>
            <a:srgbClr val="D0E3EA"/>
          </a:solidFill>
        </p:spPr>
        <p:txBody>
          <a:bodyPr wrap="square" lIns="0" tIns="0" rIns="0" bIns="0" rtlCol="0"/>
          <a:lstStyle/>
          <a:p>
            <a:endParaRPr/>
          </a:p>
        </p:txBody>
      </p:sp>
      <p:sp>
        <p:nvSpPr>
          <p:cNvPr id="10" name="object 10"/>
          <p:cNvSpPr/>
          <p:nvPr/>
        </p:nvSpPr>
        <p:spPr>
          <a:xfrm>
            <a:off x="2792799" y="4776594"/>
            <a:ext cx="1584960" cy="634365"/>
          </a:xfrm>
          <a:custGeom>
            <a:avLst/>
            <a:gdLst/>
            <a:ahLst/>
            <a:cxnLst/>
            <a:rect l="l" t="t" r="r" b="b"/>
            <a:pathLst>
              <a:path w="1584960" h="634364">
                <a:moveTo>
                  <a:pt x="0" y="0"/>
                </a:moveTo>
                <a:lnTo>
                  <a:pt x="1267764" y="0"/>
                </a:lnTo>
                <a:lnTo>
                  <a:pt x="1584693" y="316941"/>
                </a:lnTo>
                <a:lnTo>
                  <a:pt x="1267764" y="633882"/>
                </a:lnTo>
                <a:lnTo>
                  <a:pt x="0" y="633882"/>
                </a:lnTo>
                <a:lnTo>
                  <a:pt x="316941" y="316941"/>
                </a:lnTo>
                <a:lnTo>
                  <a:pt x="0" y="0"/>
                </a:lnTo>
                <a:close/>
              </a:path>
            </a:pathLst>
          </a:custGeom>
          <a:ln w="9525">
            <a:solidFill>
              <a:srgbClr val="D0E3EA"/>
            </a:solidFill>
          </a:ln>
        </p:spPr>
        <p:txBody>
          <a:bodyPr wrap="square" lIns="0" tIns="0" rIns="0" bIns="0" rtlCol="0"/>
          <a:lstStyle/>
          <a:p>
            <a:endParaRPr/>
          </a:p>
        </p:txBody>
      </p:sp>
      <p:sp>
        <p:nvSpPr>
          <p:cNvPr id="11" name="object 11"/>
          <p:cNvSpPr txBox="1"/>
          <p:nvPr/>
        </p:nvSpPr>
        <p:spPr>
          <a:xfrm>
            <a:off x="3115110" y="4843574"/>
            <a:ext cx="949325" cy="505459"/>
          </a:xfrm>
          <a:prstGeom prst="rect">
            <a:avLst/>
          </a:prstGeom>
        </p:spPr>
        <p:txBody>
          <a:bodyPr vert="horz" wrap="square" lIns="0" tIns="0" rIns="0" bIns="0" rtlCol="0">
            <a:spAutoFit/>
          </a:bodyPr>
          <a:lstStyle/>
          <a:p>
            <a:pPr marL="12700" marR="5080" indent="-635" algn="ctr">
              <a:lnSpc>
                <a:spcPct val="91800"/>
              </a:lnSpc>
            </a:pPr>
            <a:r>
              <a:rPr sz="700" spc="-5" dirty="0">
                <a:latin typeface="Calibri"/>
                <a:cs typeface="Calibri"/>
              </a:rPr>
              <a:t>Se</a:t>
            </a:r>
            <a:r>
              <a:rPr sz="700" spc="-10" dirty="0">
                <a:latin typeface="Calibri"/>
                <a:cs typeface="Calibri"/>
              </a:rPr>
              <a:t>g</a:t>
            </a:r>
            <a:r>
              <a:rPr sz="700" spc="-15" dirty="0">
                <a:latin typeface="Calibri"/>
                <a:cs typeface="Calibri"/>
              </a:rPr>
              <a:t>u</a:t>
            </a:r>
            <a:r>
              <a:rPr sz="700" spc="-5" dirty="0">
                <a:latin typeface="Calibri"/>
                <a:cs typeface="Calibri"/>
              </a:rPr>
              <a:t>i</a:t>
            </a:r>
            <a:r>
              <a:rPr sz="700" spc="15" dirty="0">
                <a:latin typeface="Calibri"/>
                <a:cs typeface="Calibri"/>
              </a:rPr>
              <a:t> </a:t>
            </a:r>
            <a:r>
              <a:rPr sz="700" spc="-15" dirty="0">
                <a:latin typeface="Calibri"/>
                <a:cs typeface="Calibri"/>
              </a:rPr>
              <a:t>p</a:t>
            </a:r>
            <a:r>
              <a:rPr sz="700" spc="-5" dirty="0">
                <a:latin typeface="Calibri"/>
                <a:cs typeface="Calibri"/>
              </a:rPr>
              <a:t>asso</a:t>
            </a:r>
            <a:r>
              <a:rPr sz="700" dirty="0">
                <a:latin typeface="Calibri"/>
                <a:cs typeface="Calibri"/>
              </a:rPr>
              <a:t> </a:t>
            </a:r>
            <a:r>
              <a:rPr sz="700" spc="-15" dirty="0">
                <a:latin typeface="Calibri"/>
                <a:cs typeface="Calibri"/>
              </a:rPr>
              <a:t>p</a:t>
            </a:r>
            <a:r>
              <a:rPr sz="700" spc="-5" dirty="0">
                <a:latin typeface="Calibri"/>
                <a:cs typeface="Calibri"/>
              </a:rPr>
              <a:t>er</a:t>
            </a:r>
            <a:r>
              <a:rPr sz="700" spc="5" dirty="0">
                <a:latin typeface="Calibri"/>
                <a:cs typeface="Calibri"/>
              </a:rPr>
              <a:t> </a:t>
            </a:r>
            <a:r>
              <a:rPr sz="700" spc="-15" dirty="0">
                <a:latin typeface="Calibri"/>
                <a:cs typeface="Calibri"/>
              </a:rPr>
              <a:t>p</a:t>
            </a:r>
            <a:r>
              <a:rPr sz="700" spc="-5" dirty="0">
                <a:latin typeface="Calibri"/>
                <a:cs typeface="Calibri"/>
              </a:rPr>
              <a:t>asso</a:t>
            </a:r>
            <a:r>
              <a:rPr sz="700" dirty="0">
                <a:latin typeface="Calibri"/>
                <a:cs typeface="Calibri"/>
              </a:rPr>
              <a:t> </a:t>
            </a:r>
            <a:r>
              <a:rPr sz="700" spc="-15" dirty="0">
                <a:latin typeface="Calibri"/>
                <a:cs typeface="Calibri"/>
              </a:rPr>
              <a:t>un </a:t>
            </a:r>
            <a:r>
              <a:rPr sz="700" dirty="0">
                <a:latin typeface="Calibri"/>
                <a:cs typeface="Calibri"/>
              </a:rPr>
              <a:t>c</a:t>
            </a:r>
            <a:r>
              <a:rPr sz="700" spc="-10" dirty="0">
                <a:latin typeface="Calibri"/>
                <a:cs typeface="Calibri"/>
              </a:rPr>
              <a:t>l</a:t>
            </a:r>
            <a:r>
              <a:rPr sz="700" dirty="0">
                <a:latin typeface="Calibri"/>
                <a:cs typeface="Calibri"/>
              </a:rPr>
              <a:t>c</a:t>
            </a:r>
            <a:r>
              <a:rPr sz="700" spc="-10" dirty="0">
                <a:latin typeface="Calibri"/>
                <a:cs typeface="Calibri"/>
              </a:rPr>
              <a:t>l</a:t>
            </a:r>
            <a:r>
              <a:rPr sz="700" spc="-5" dirty="0">
                <a:latin typeface="Calibri"/>
                <a:cs typeface="Calibri"/>
              </a:rPr>
              <a:t>o</a:t>
            </a:r>
            <a:r>
              <a:rPr sz="700" dirty="0">
                <a:latin typeface="Calibri"/>
                <a:cs typeface="Calibri"/>
              </a:rPr>
              <a:t> </a:t>
            </a:r>
            <a:r>
              <a:rPr sz="700" spc="-10" dirty="0">
                <a:latin typeface="Calibri"/>
                <a:cs typeface="Calibri"/>
              </a:rPr>
              <a:t>ri</a:t>
            </a:r>
            <a:r>
              <a:rPr sz="700" spc="-5" dirty="0">
                <a:latin typeface="Calibri"/>
                <a:cs typeface="Calibri"/>
              </a:rPr>
              <a:t>fe</a:t>
            </a:r>
            <a:r>
              <a:rPr sz="700" spc="-10" dirty="0">
                <a:latin typeface="Calibri"/>
                <a:cs typeface="Calibri"/>
              </a:rPr>
              <a:t>l</a:t>
            </a:r>
            <a:r>
              <a:rPr sz="700" spc="-5" dirty="0">
                <a:latin typeface="Calibri"/>
                <a:cs typeface="Calibri"/>
              </a:rPr>
              <a:t>ss</a:t>
            </a:r>
            <a:r>
              <a:rPr sz="700" spc="-10" dirty="0">
                <a:latin typeface="Calibri"/>
                <a:cs typeface="Calibri"/>
              </a:rPr>
              <a:t>iv</a:t>
            </a:r>
            <a:r>
              <a:rPr sz="700" spc="-5" dirty="0">
                <a:latin typeface="Calibri"/>
                <a:cs typeface="Calibri"/>
              </a:rPr>
              <a:t>o</a:t>
            </a:r>
            <a:r>
              <a:rPr sz="700" spc="10" dirty="0">
                <a:latin typeface="Calibri"/>
                <a:cs typeface="Calibri"/>
              </a:rPr>
              <a:t> </a:t>
            </a:r>
            <a:r>
              <a:rPr sz="700" spc="-15" dirty="0">
                <a:latin typeface="Calibri"/>
                <a:cs typeface="Calibri"/>
              </a:rPr>
              <a:t>p</a:t>
            </a:r>
            <a:r>
              <a:rPr sz="700" spc="-5" dirty="0">
                <a:latin typeface="Calibri"/>
                <a:cs typeface="Calibri"/>
              </a:rPr>
              <a:t>er </a:t>
            </a:r>
            <a:r>
              <a:rPr sz="700" spc="-15" dirty="0">
                <a:latin typeface="Calibri"/>
                <a:cs typeface="Calibri"/>
              </a:rPr>
              <a:t>t</a:t>
            </a:r>
            <a:r>
              <a:rPr sz="700" spc="-10" dirty="0">
                <a:latin typeface="Calibri"/>
                <a:cs typeface="Calibri"/>
              </a:rPr>
              <a:t>r</a:t>
            </a:r>
            <a:r>
              <a:rPr sz="700" spc="-5" dirty="0">
                <a:latin typeface="Calibri"/>
                <a:cs typeface="Calibri"/>
              </a:rPr>
              <a:t>asf</a:t>
            </a:r>
            <a:r>
              <a:rPr sz="700" dirty="0">
                <a:latin typeface="Calibri"/>
                <a:cs typeface="Calibri"/>
              </a:rPr>
              <a:t>o</a:t>
            </a:r>
            <a:r>
              <a:rPr sz="700" spc="-10" dirty="0">
                <a:latin typeface="Calibri"/>
                <a:cs typeface="Calibri"/>
              </a:rPr>
              <a:t>rm</a:t>
            </a:r>
            <a:r>
              <a:rPr sz="700" spc="-5" dirty="0">
                <a:latin typeface="Calibri"/>
                <a:cs typeface="Calibri"/>
              </a:rPr>
              <a:t>a</a:t>
            </a:r>
            <a:r>
              <a:rPr sz="700" spc="-10" dirty="0">
                <a:latin typeface="Calibri"/>
                <a:cs typeface="Calibri"/>
              </a:rPr>
              <a:t>r</a:t>
            </a:r>
            <a:r>
              <a:rPr sz="700" spc="-5" dirty="0">
                <a:latin typeface="Calibri"/>
                <a:cs typeface="Calibri"/>
              </a:rPr>
              <a:t>e</a:t>
            </a:r>
            <a:r>
              <a:rPr sz="700" spc="20" dirty="0">
                <a:latin typeface="Calibri"/>
                <a:cs typeface="Calibri"/>
              </a:rPr>
              <a:t> </a:t>
            </a:r>
            <a:r>
              <a:rPr sz="700" spc="-10" dirty="0">
                <a:latin typeface="Calibri"/>
                <a:cs typeface="Calibri"/>
              </a:rPr>
              <a:t>l</a:t>
            </a:r>
            <a:r>
              <a:rPr sz="700" spc="-5" dirty="0">
                <a:latin typeface="Calibri"/>
                <a:cs typeface="Calibri"/>
              </a:rPr>
              <a:t>a</a:t>
            </a:r>
            <a:r>
              <a:rPr sz="700" dirty="0">
                <a:latin typeface="Calibri"/>
                <a:cs typeface="Calibri"/>
              </a:rPr>
              <a:t> </a:t>
            </a:r>
            <a:r>
              <a:rPr sz="700" spc="-15" dirty="0">
                <a:latin typeface="Calibri"/>
                <a:cs typeface="Calibri"/>
              </a:rPr>
              <a:t>tu</a:t>
            </a:r>
            <a:r>
              <a:rPr sz="700" spc="-5" dirty="0">
                <a:latin typeface="Calibri"/>
                <a:cs typeface="Calibri"/>
              </a:rPr>
              <a:t>a</a:t>
            </a:r>
            <a:r>
              <a:rPr sz="700" spc="20" dirty="0">
                <a:latin typeface="Calibri"/>
                <a:cs typeface="Calibri"/>
              </a:rPr>
              <a:t> </a:t>
            </a:r>
            <a:r>
              <a:rPr sz="700" spc="-15" dirty="0">
                <a:latin typeface="Calibri"/>
                <a:cs typeface="Calibri"/>
              </a:rPr>
              <a:t>p</a:t>
            </a:r>
            <a:r>
              <a:rPr sz="700" spc="-10" dirty="0">
                <a:latin typeface="Calibri"/>
                <a:cs typeface="Calibri"/>
              </a:rPr>
              <a:t>r</a:t>
            </a:r>
            <a:r>
              <a:rPr sz="700" spc="-5" dirty="0">
                <a:latin typeface="Calibri"/>
                <a:cs typeface="Calibri"/>
              </a:rPr>
              <a:t>a</a:t>
            </a:r>
            <a:r>
              <a:rPr sz="700" spc="-15" dirty="0">
                <a:latin typeface="Calibri"/>
                <a:cs typeface="Calibri"/>
              </a:rPr>
              <a:t>t</a:t>
            </a:r>
            <a:r>
              <a:rPr sz="700" spc="-10" dirty="0">
                <a:latin typeface="Calibri"/>
                <a:cs typeface="Calibri"/>
              </a:rPr>
              <a:t>i</a:t>
            </a:r>
            <a:r>
              <a:rPr sz="700" dirty="0">
                <a:latin typeface="Calibri"/>
                <a:cs typeface="Calibri"/>
              </a:rPr>
              <a:t>c</a:t>
            </a:r>
            <a:r>
              <a:rPr sz="700" spc="-5" dirty="0">
                <a:latin typeface="Calibri"/>
                <a:cs typeface="Calibri"/>
              </a:rPr>
              <a:t>a e </a:t>
            </a:r>
            <a:r>
              <a:rPr sz="700" spc="-15" dirty="0">
                <a:latin typeface="Calibri"/>
                <a:cs typeface="Calibri"/>
              </a:rPr>
              <a:t>t</a:t>
            </a:r>
            <a:r>
              <a:rPr sz="700" spc="-5" dirty="0">
                <a:latin typeface="Calibri"/>
                <a:cs typeface="Calibri"/>
              </a:rPr>
              <a:t>e</a:t>
            </a:r>
            <a:r>
              <a:rPr sz="700" spc="-15" dirty="0">
                <a:latin typeface="Calibri"/>
                <a:cs typeface="Calibri"/>
              </a:rPr>
              <a:t>n</a:t>
            </a:r>
            <a:r>
              <a:rPr sz="700" spc="-5" dirty="0">
                <a:latin typeface="Calibri"/>
                <a:cs typeface="Calibri"/>
              </a:rPr>
              <a:t>e</a:t>
            </a:r>
            <a:r>
              <a:rPr sz="700" spc="-10" dirty="0">
                <a:latin typeface="Calibri"/>
                <a:cs typeface="Calibri"/>
              </a:rPr>
              <a:t>r</a:t>
            </a:r>
            <a:r>
              <a:rPr sz="700" spc="-5" dirty="0">
                <a:latin typeface="Calibri"/>
                <a:cs typeface="Calibri"/>
              </a:rPr>
              <a:t>e</a:t>
            </a:r>
            <a:r>
              <a:rPr sz="700" spc="20" dirty="0">
                <a:latin typeface="Calibri"/>
                <a:cs typeface="Calibri"/>
              </a:rPr>
              <a:t> </a:t>
            </a:r>
            <a:r>
              <a:rPr sz="700" spc="-15" dirty="0">
                <a:latin typeface="Calibri"/>
                <a:cs typeface="Calibri"/>
              </a:rPr>
              <a:t>t</a:t>
            </a:r>
            <a:r>
              <a:rPr sz="700" spc="-10" dirty="0">
                <a:latin typeface="Calibri"/>
                <a:cs typeface="Calibri"/>
              </a:rPr>
              <a:t>r</a:t>
            </a:r>
            <a:r>
              <a:rPr sz="700" spc="-5" dirty="0">
                <a:latin typeface="Calibri"/>
                <a:cs typeface="Calibri"/>
              </a:rPr>
              <a:t>a</a:t>
            </a:r>
            <a:r>
              <a:rPr sz="700" dirty="0">
                <a:latin typeface="Calibri"/>
                <a:cs typeface="Calibri"/>
              </a:rPr>
              <a:t>cc</a:t>
            </a:r>
            <a:r>
              <a:rPr sz="700" spc="-10" dirty="0">
                <a:latin typeface="Calibri"/>
                <a:cs typeface="Calibri"/>
              </a:rPr>
              <a:t>i</a:t>
            </a:r>
            <a:r>
              <a:rPr sz="700" spc="-5" dirty="0">
                <a:latin typeface="Calibri"/>
                <a:cs typeface="Calibri"/>
              </a:rPr>
              <a:t>a</a:t>
            </a:r>
            <a:r>
              <a:rPr sz="700" spc="10" dirty="0">
                <a:latin typeface="Calibri"/>
                <a:cs typeface="Calibri"/>
              </a:rPr>
              <a:t> </a:t>
            </a:r>
            <a:r>
              <a:rPr sz="700" spc="-15" dirty="0">
                <a:latin typeface="Calibri"/>
                <a:cs typeface="Calibri"/>
              </a:rPr>
              <a:t>d</a:t>
            </a:r>
            <a:r>
              <a:rPr sz="700" spc="-5" dirty="0">
                <a:latin typeface="Calibri"/>
                <a:cs typeface="Calibri"/>
              </a:rPr>
              <a:t>i</a:t>
            </a:r>
            <a:r>
              <a:rPr sz="700" spc="5" dirty="0">
                <a:latin typeface="Calibri"/>
                <a:cs typeface="Calibri"/>
              </a:rPr>
              <a:t> </a:t>
            </a:r>
            <a:r>
              <a:rPr sz="700" dirty="0">
                <a:latin typeface="Calibri"/>
                <a:cs typeface="Calibri"/>
              </a:rPr>
              <a:t>co</a:t>
            </a:r>
            <a:r>
              <a:rPr sz="700" spc="-15" dirty="0">
                <a:latin typeface="Calibri"/>
                <a:cs typeface="Calibri"/>
              </a:rPr>
              <a:t>m</a:t>
            </a:r>
            <a:r>
              <a:rPr sz="700" spc="-5" dirty="0">
                <a:latin typeface="Calibri"/>
                <a:cs typeface="Calibri"/>
              </a:rPr>
              <a:t>e </a:t>
            </a:r>
            <a:r>
              <a:rPr sz="700" dirty="0">
                <a:latin typeface="Calibri"/>
                <a:cs typeface="Calibri"/>
              </a:rPr>
              <a:t>c</a:t>
            </a:r>
            <a:r>
              <a:rPr sz="700" spc="-10" dirty="0">
                <a:latin typeface="Calibri"/>
                <a:cs typeface="Calibri"/>
              </a:rPr>
              <a:t>i</a:t>
            </a:r>
            <a:r>
              <a:rPr sz="700" spc="-5" dirty="0">
                <a:latin typeface="Calibri"/>
                <a:cs typeface="Calibri"/>
              </a:rPr>
              <a:t>ò</a:t>
            </a:r>
            <a:r>
              <a:rPr sz="700" dirty="0">
                <a:latin typeface="Calibri"/>
                <a:cs typeface="Calibri"/>
              </a:rPr>
              <a:t> </a:t>
            </a:r>
            <a:r>
              <a:rPr sz="700" spc="-5" dirty="0">
                <a:latin typeface="Calibri"/>
                <a:cs typeface="Calibri"/>
              </a:rPr>
              <a:t>a</a:t>
            </a:r>
            <a:r>
              <a:rPr sz="700" spc="-10" dirty="0">
                <a:latin typeface="Calibri"/>
                <a:cs typeface="Calibri"/>
              </a:rPr>
              <a:t>vvi</a:t>
            </a:r>
            <a:r>
              <a:rPr sz="700" spc="-5" dirty="0">
                <a:latin typeface="Calibri"/>
                <a:cs typeface="Calibri"/>
              </a:rPr>
              <a:t>e</a:t>
            </a:r>
            <a:r>
              <a:rPr sz="700" spc="-15" dirty="0">
                <a:latin typeface="Calibri"/>
                <a:cs typeface="Calibri"/>
              </a:rPr>
              <a:t>n</a:t>
            </a:r>
            <a:r>
              <a:rPr sz="700" spc="-5" dirty="0">
                <a:latin typeface="Calibri"/>
                <a:cs typeface="Calibri"/>
              </a:rPr>
              <a:t>e</a:t>
            </a:r>
            <a:endParaRPr sz="700" dirty="0">
              <a:latin typeface="Calibri"/>
              <a:cs typeface="Calibri"/>
            </a:endParaRPr>
          </a:p>
        </p:txBody>
      </p:sp>
      <p:sp>
        <p:nvSpPr>
          <p:cNvPr id="12" name="object 12"/>
          <p:cNvSpPr/>
          <p:nvPr/>
        </p:nvSpPr>
        <p:spPr>
          <a:xfrm>
            <a:off x="1088136" y="5558028"/>
            <a:ext cx="1996439" cy="851915"/>
          </a:xfrm>
          <a:prstGeom prst="rect">
            <a:avLst/>
          </a:prstGeom>
          <a:blipFill>
            <a:blip r:embed="rId5" cstate="print"/>
            <a:stretch>
              <a:fillRect/>
            </a:stretch>
          </a:blipFill>
        </p:spPr>
        <p:txBody>
          <a:bodyPr wrap="square" lIns="0" tIns="0" rIns="0" bIns="0" rtlCol="0"/>
          <a:lstStyle/>
          <a:p>
            <a:endParaRPr/>
          </a:p>
        </p:txBody>
      </p:sp>
      <p:sp>
        <p:nvSpPr>
          <p:cNvPr id="13" name="object 13"/>
          <p:cNvSpPr txBox="1"/>
          <p:nvPr/>
        </p:nvSpPr>
        <p:spPr>
          <a:xfrm>
            <a:off x="1516565" y="5655664"/>
            <a:ext cx="1150620" cy="624205"/>
          </a:xfrm>
          <a:prstGeom prst="rect">
            <a:avLst/>
          </a:prstGeom>
        </p:spPr>
        <p:txBody>
          <a:bodyPr vert="horz" wrap="square" lIns="0" tIns="0" rIns="0" bIns="0" rtlCol="0">
            <a:spAutoFit/>
          </a:bodyPr>
          <a:lstStyle/>
          <a:p>
            <a:pPr marL="12700" marR="5080" indent="238760">
              <a:lnSpc>
                <a:spcPct val="127000"/>
              </a:lnSpc>
            </a:pPr>
            <a:r>
              <a:rPr sz="1000" spc="-10"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a:t>
            </a:r>
            <a:r>
              <a:rPr sz="1000" spc="15" dirty="0">
                <a:latin typeface="Calibri"/>
                <a:cs typeface="Calibri"/>
              </a:rPr>
              <a:t> </a:t>
            </a:r>
            <a:r>
              <a:rPr sz="1000" spc="-5" dirty="0">
                <a:latin typeface="Calibri"/>
                <a:cs typeface="Calibri"/>
              </a:rPr>
              <a:t>3 </a:t>
            </a:r>
            <a:r>
              <a:rPr sz="1000" spc="-10" dirty="0">
                <a:latin typeface="Calibri"/>
                <a:cs typeface="Calibri"/>
              </a:rPr>
              <a:t>Sc</a:t>
            </a:r>
            <a:r>
              <a:rPr sz="1000" spc="-5" dirty="0">
                <a:latin typeface="Calibri"/>
                <a:cs typeface="Calibri"/>
              </a:rPr>
              <a:t>h</a:t>
            </a:r>
            <a:r>
              <a:rPr sz="1000" spc="-10" dirty="0">
                <a:latin typeface="Calibri"/>
                <a:cs typeface="Calibri"/>
              </a:rPr>
              <a:t>e</a:t>
            </a:r>
            <a:r>
              <a:rPr sz="1000" spc="-5" dirty="0">
                <a:latin typeface="Calibri"/>
                <a:cs typeface="Calibri"/>
              </a:rPr>
              <a:t>da</a:t>
            </a:r>
            <a:r>
              <a:rPr sz="1000" spc="5" dirty="0">
                <a:latin typeface="Calibri"/>
                <a:cs typeface="Calibri"/>
              </a:rPr>
              <a:t> </a:t>
            </a:r>
            <a:r>
              <a:rPr sz="1000" spc="-5" dirty="0">
                <a:latin typeface="Calibri"/>
                <a:cs typeface="Calibri"/>
              </a:rPr>
              <a:t>di</a:t>
            </a:r>
            <a:r>
              <a:rPr sz="1000" dirty="0">
                <a:latin typeface="Calibri"/>
                <a:cs typeface="Calibri"/>
              </a:rPr>
              <a:t> </a:t>
            </a:r>
            <a:r>
              <a:rPr sz="1000" spc="-10" dirty="0">
                <a:latin typeface="Calibri"/>
                <a:cs typeface="Calibri"/>
              </a:rPr>
              <a:t>codific</a:t>
            </a:r>
            <a:r>
              <a:rPr sz="1000" spc="-5" dirty="0">
                <a:latin typeface="Calibri"/>
                <a:cs typeface="Calibri"/>
              </a:rPr>
              <a:t>a</a:t>
            </a:r>
            <a:r>
              <a:rPr sz="1000" spc="15" dirty="0">
                <a:latin typeface="Calibri"/>
                <a:cs typeface="Calibri"/>
              </a:rPr>
              <a:t> </a:t>
            </a:r>
            <a:r>
              <a:rPr sz="1000" spc="-10" dirty="0">
                <a:latin typeface="Calibri"/>
                <a:cs typeface="Calibri"/>
              </a:rPr>
              <a:t>pe</a:t>
            </a:r>
            <a:r>
              <a:rPr sz="1000" spc="-5" dirty="0">
                <a:latin typeface="Calibri"/>
                <a:cs typeface="Calibri"/>
              </a:rPr>
              <a:t>r</a:t>
            </a:r>
            <a:endParaRPr sz="1000">
              <a:latin typeface="Calibri"/>
              <a:cs typeface="Calibri"/>
            </a:endParaRPr>
          </a:p>
          <a:p>
            <a:pPr marL="105410" marR="95885" indent="1270">
              <a:lnSpc>
                <a:spcPts val="1090"/>
              </a:lnSpc>
              <a:spcBef>
                <a:spcPts val="30"/>
              </a:spcBef>
            </a:pPr>
            <a:r>
              <a:rPr sz="1000" spc="-10" dirty="0">
                <a:latin typeface="Calibri"/>
                <a:cs typeface="Calibri"/>
              </a:rPr>
              <a:t>ide</a:t>
            </a:r>
            <a:r>
              <a:rPr sz="1000" spc="-5" dirty="0">
                <a:latin typeface="Calibri"/>
                <a:cs typeface="Calibri"/>
              </a:rPr>
              <a:t>nt</a:t>
            </a:r>
            <a:r>
              <a:rPr sz="1000" spc="-10" dirty="0">
                <a:latin typeface="Calibri"/>
                <a:cs typeface="Calibri"/>
              </a:rPr>
              <a:t>ific</a:t>
            </a:r>
            <a:r>
              <a:rPr sz="1000" spc="-5" dirty="0">
                <a:latin typeface="Calibri"/>
                <a:cs typeface="Calibri"/>
              </a:rPr>
              <a:t>are</a:t>
            </a:r>
            <a:r>
              <a:rPr sz="1000" spc="10" dirty="0">
                <a:latin typeface="Calibri"/>
                <a:cs typeface="Calibri"/>
              </a:rPr>
              <a:t> </a:t>
            </a:r>
            <a:r>
              <a:rPr sz="1000" spc="-5" dirty="0">
                <a:latin typeface="Calibri"/>
                <a:cs typeface="Calibri"/>
              </a:rPr>
              <a:t>i</a:t>
            </a:r>
            <a:r>
              <a:rPr sz="1000" dirty="0">
                <a:latin typeface="Calibri"/>
                <a:cs typeface="Calibri"/>
              </a:rPr>
              <a:t> </a:t>
            </a:r>
            <a:r>
              <a:rPr sz="1000" spc="-5" dirty="0">
                <a:latin typeface="Calibri"/>
                <a:cs typeface="Calibri"/>
              </a:rPr>
              <a:t>tratti d</a:t>
            </a:r>
            <a:r>
              <a:rPr sz="1000" spc="-10" dirty="0">
                <a:latin typeface="Calibri"/>
                <a:cs typeface="Calibri"/>
              </a:rPr>
              <a:t>i</a:t>
            </a:r>
            <a:r>
              <a:rPr sz="1000" spc="-5" dirty="0">
                <a:latin typeface="Calibri"/>
                <a:cs typeface="Calibri"/>
              </a:rPr>
              <a:t>a</a:t>
            </a:r>
            <a:r>
              <a:rPr sz="1000" spc="-10" dirty="0">
                <a:latin typeface="Calibri"/>
                <a:cs typeface="Calibri"/>
              </a:rPr>
              <a:t>logic</a:t>
            </a:r>
            <a:r>
              <a:rPr sz="1000" spc="-5" dirty="0">
                <a:latin typeface="Calibri"/>
                <a:cs typeface="Calibri"/>
              </a:rPr>
              <a:t>i</a:t>
            </a:r>
            <a:r>
              <a:rPr sz="1000" dirty="0">
                <a:latin typeface="Calibri"/>
                <a:cs typeface="Calibri"/>
              </a:rPr>
              <a:t> </a:t>
            </a:r>
            <a:r>
              <a:rPr sz="1000" spc="-10" dirty="0">
                <a:latin typeface="Calibri"/>
                <a:cs typeface="Calibri"/>
              </a:rPr>
              <a:t>e</a:t>
            </a:r>
            <a:r>
              <a:rPr sz="1000" spc="-15" dirty="0">
                <a:latin typeface="Calibri"/>
                <a:cs typeface="Calibri"/>
              </a:rPr>
              <a:t>ss</a:t>
            </a:r>
            <a:r>
              <a:rPr sz="1000" spc="-10" dirty="0">
                <a:latin typeface="Calibri"/>
                <a:cs typeface="Calibri"/>
              </a:rPr>
              <a:t>e</a:t>
            </a:r>
            <a:r>
              <a:rPr sz="1000" spc="-5" dirty="0">
                <a:latin typeface="Calibri"/>
                <a:cs typeface="Calibri"/>
              </a:rPr>
              <a:t>nz</a:t>
            </a:r>
            <a:r>
              <a:rPr sz="1000" spc="-10" dirty="0">
                <a:latin typeface="Calibri"/>
                <a:cs typeface="Calibri"/>
              </a:rPr>
              <a:t>i</a:t>
            </a:r>
            <a:r>
              <a:rPr sz="1000" spc="-5" dirty="0">
                <a:latin typeface="Calibri"/>
                <a:cs typeface="Calibri"/>
              </a:rPr>
              <a:t>a</a:t>
            </a:r>
            <a:r>
              <a:rPr sz="1000" spc="-10" dirty="0">
                <a:latin typeface="Calibri"/>
                <a:cs typeface="Calibri"/>
              </a:rPr>
              <a:t>l</a:t>
            </a:r>
            <a:r>
              <a:rPr sz="1000" spc="-5" dirty="0">
                <a:latin typeface="Calibri"/>
                <a:cs typeface="Calibri"/>
              </a:rPr>
              <a:t>i</a:t>
            </a:r>
            <a:endParaRPr sz="1000">
              <a:latin typeface="Calibri"/>
              <a:cs typeface="Calibri"/>
            </a:endParaRPr>
          </a:p>
        </p:txBody>
      </p:sp>
      <p:sp>
        <p:nvSpPr>
          <p:cNvPr id="14" name="object 14"/>
          <p:cNvSpPr/>
          <p:nvPr/>
        </p:nvSpPr>
        <p:spPr>
          <a:xfrm>
            <a:off x="2792799" y="5647225"/>
            <a:ext cx="1584960" cy="634365"/>
          </a:xfrm>
          <a:custGeom>
            <a:avLst/>
            <a:gdLst/>
            <a:ahLst/>
            <a:cxnLst/>
            <a:rect l="l" t="t" r="r" b="b"/>
            <a:pathLst>
              <a:path w="1584960" h="634364">
                <a:moveTo>
                  <a:pt x="1267764" y="0"/>
                </a:moveTo>
                <a:lnTo>
                  <a:pt x="0" y="0"/>
                </a:lnTo>
                <a:lnTo>
                  <a:pt x="316941" y="316941"/>
                </a:lnTo>
                <a:lnTo>
                  <a:pt x="0" y="633882"/>
                </a:lnTo>
                <a:lnTo>
                  <a:pt x="1267764" y="633882"/>
                </a:lnTo>
                <a:lnTo>
                  <a:pt x="1584693" y="316941"/>
                </a:lnTo>
                <a:lnTo>
                  <a:pt x="1267764" y="0"/>
                </a:lnTo>
                <a:close/>
              </a:path>
            </a:pathLst>
          </a:custGeom>
          <a:solidFill>
            <a:srgbClr val="D0E3EA"/>
          </a:solidFill>
        </p:spPr>
        <p:txBody>
          <a:bodyPr wrap="square" lIns="0" tIns="0" rIns="0" bIns="0" rtlCol="0"/>
          <a:lstStyle/>
          <a:p>
            <a:endParaRPr/>
          </a:p>
        </p:txBody>
      </p:sp>
      <p:sp>
        <p:nvSpPr>
          <p:cNvPr id="15" name="object 15"/>
          <p:cNvSpPr/>
          <p:nvPr/>
        </p:nvSpPr>
        <p:spPr>
          <a:xfrm>
            <a:off x="2792799" y="5647225"/>
            <a:ext cx="1584960" cy="634365"/>
          </a:xfrm>
          <a:custGeom>
            <a:avLst/>
            <a:gdLst/>
            <a:ahLst/>
            <a:cxnLst/>
            <a:rect l="l" t="t" r="r" b="b"/>
            <a:pathLst>
              <a:path w="1584960" h="634364">
                <a:moveTo>
                  <a:pt x="0" y="0"/>
                </a:moveTo>
                <a:lnTo>
                  <a:pt x="1267764" y="0"/>
                </a:lnTo>
                <a:lnTo>
                  <a:pt x="1584693" y="316941"/>
                </a:lnTo>
                <a:lnTo>
                  <a:pt x="1267764" y="633882"/>
                </a:lnTo>
                <a:lnTo>
                  <a:pt x="0" y="633882"/>
                </a:lnTo>
                <a:lnTo>
                  <a:pt x="316941" y="316941"/>
                </a:lnTo>
                <a:lnTo>
                  <a:pt x="0" y="0"/>
                </a:lnTo>
                <a:close/>
              </a:path>
            </a:pathLst>
          </a:custGeom>
          <a:ln w="9525">
            <a:solidFill>
              <a:srgbClr val="D0E3EA"/>
            </a:solidFill>
          </a:ln>
        </p:spPr>
        <p:txBody>
          <a:bodyPr wrap="square" lIns="0" tIns="0" rIns="0" bIns="0" rtlCol="0"/>
          <a:lstStyle/>
          <a:p>
            <a:endParaRPr/>
          </a:p>
        </p:txBody>
      </p:sp>
      <p:sp>
        <p:nvSpPr>
          <p:cNvPr id="16" name="object 16"/>
          <p:cNvSpPr txBox="1"/>
          <p:nvPr/>
        </p:nvSpPr>
        <p:spPr>
          <a:xfrm>
            <a:off x="3142503" y="5714203"/>
            <a:ext cx="893444" cy="505459"/>
          </a:xfrm>
          <a:prstGeom prst="rect">
            <a:avLst/>
          </a:prstGeom>
        </p:spPr>
        <p:txBody>
          <a:bodyPr vert="horz" wrap="square" lIns="0" tIns="0" rIns="0" bIns="0" rtlCol="0">
            <a:spAutoFit/>
          </a:bodyPr>
          <a:lstStyle/>
          <a:p>
            <a:pPr marL="12065" marR="5080" indent="635" algn="ctr">
              <a:lnSpc>
                <a:spcPct val="91800"/>
              </a:lnSpc>
            </a:pPr>
            <a:r>
              <a:rPr sz="700" spc="-5" dirty="0">
                <a:latin typeface="Calibri"/>
                <a:cs typeface="Calibri"/>
              </a:rPr>
              <a:t>I</a:t>
            </a:r>
            <a:r>
              <a:rPr sz="700" spc="-15" dirty="0">
                <a:latin typeface="Calibri"/>
                <a:cs typeface="Calibri"/>
              </a:rPr>
              <a:t>d</a:t>
            </a:r>
            <a:r>
              <a:rPr sz="700" spc="-5" dirty="0">
                <a:latin typeface="Calibri"/>
                <a:cs typeface="Calibri"/>
              </a:rPr>
              <a:t>e</a:t>
            </a:r>
            <a:r>
              <a:rPr sz="700" spc="-15" dirty="0">
                <a:latin typeface="Calibri"/>
                <a:cs typeface="Calibri"/>
              </a:rPr>
              <a:t>nt</a:t>
            </a:r>
            <a:r>
              <a:rPr sz="700" spc="-10" dirty="0">
                <a:latin typeface="Calibri"/>
                <a:cs typeface="Calibri"/>
              </a:rPr>
              <a:t>i</a:t>
            </a:r>
            <a:r>
              <a:rPr sz="700" spc="-5" dirty="0">
                <a:latin typeface="Calibri"/>
                <a:cs typeface="Calibri"/>
              </a:rPr>
              <a:t>f</a:t>
            </a:r>
            <a:r>
              <a:rPr sz="700" spc="-10" dirty="0">
                <a:latin typeface="Calibri"/>
                <a:cs typeface="Calibri"/>
              </a:rPr>
              <a:t>i</a:t>
            </a:r>
            <a:r>
              <a:rPr sz="700" dirty="0">
                <a:latin typeface="Calibri"/>
                <a:cs typeface="Calibri"/>
              </a:rPr>
              <a:t>c</a:t>
            </a:r>
            <a:r>
              <a:rPr sz="700" spc="-5" dirty="0">
                <a:latin typeface="Calibri"/>
                <a:cs typeface="Calibri"/>
              </a:rPr>
              <a:t>a</a:t>
            </a:r>
            <a:r>
              <a:rPr sz="700" spc="20" dirty="0">
                <a:latin typeface="Calibri"/>
                <a:cs typeface="Calibri"/>
              </a:rPr>
              <a:t> </a:t>
            </a:r>
            <a:r>
              <a:rPr sz="700" spc="-15" dirty="0">
                <a:latin typeface="Calibri"/>
                <a:cs typeface="Calibri"/>
              </a:rPr>
              <a:t>m</a:t>
            </a:r>
            <a:r>
              <a:rPr sz="700" dirty="0">
                <a:latin typeface="Calibri"/>
                <a:cs typeface="Calibri"/>
              </a:rPr>
              <a:t>o</a:t>
            </a:r>
            <a:r>
              <a:rPr sz="700" spc="-15" dirty="0">
                <a:latin typeface="Calibri"/>
                <a:cs typeface="Calibri"/>
              </a:rPr>
              <a:t>m</a:t>
            </a:r>
            <a:r>
              <a:rPr sz="700" spc="-5" dirty="0">
                <a:latin typeface="Calibri"/>
                <a:cs typeface="Calibri"/>
              </a:rPr>
              <a:t>e</a:t>
            </a:r>
            <a:r>
              <a:rPr sz="700" spc="-15" dirty="0">
                <a:latin typeface="Calibri"/>
                <a:cs typeface="Calibri"/>
              </a:rPr>
              <a:t>nt</a:t>
            </a:r>
            <a:r>
              <a:rPr sz="700" spc="-5" dirty="0">
                <a:latin typeface="Calibri"/>
                <a:cs typeface="Calibri"/>
              </a:rPr>
              <a:t>i</a:t>
            </a:r>
            <a:r>
              <a:rPr sz="700" spc="30" dirty="0">
                <a:latin typeface="Calibri"/>
                <a:cs typeface="Calibri"/>
              </a:rPr>
              <a:t> </a:t>
            </a:r>
            <a:r>
              <a:rPr sz="700" spc="-15" dirty="0">
                <a:latin typeface="Calibri"/>
                <a:cs typeface="Calibri"/>
              </a:rPr>
              <a:t>di d</a:t>
            </a:r>
            <a:r>
              <a:rPr sz="700" spc="-10" dirty="0">
                <a:latin typeface="Calibri"/>
                <a:cs typeface="Calibri"/>
              </a:rPr>
              <a:t>i</a:t>
            </a:r>
            <a:r>
              <a:rPr sz="700" spc="-5" dirty="0">
                <a:latin typeface="Calibri"/>
                <a:cs typeface="Calibri"/>
              </a:rPr>
              <a:t>a</a:t>
            </a:r>
            <a:r>
              <a:rPr sz="700" spc="-10" dirty="0">
                <a:latin typeface="Calibri"/>
                <a:cs typeface="Calibri"/>
              </a:rPr>
              <a:t>l</a:t>
            </a:r>
            <a:r>
              <a:rPr sz="700" dirty="0">
                <a:latin typeface="Calibri"/>
                <a:cs typeface="Calibri"/>
              </a:rPr>
              <a:t>o</a:t>
            </a:r>
            <a:r>
              <a:rPr sz="700" spc="-10" dirty="0">
                <a:latin typeface="Calibri"/>
                <a:cs typeface="Calibri"/>
              </a:rPr>
              <a:t>g</a:t>
            </a:r>
            <a:r>
              <a:rPr sz="700" spc="-5" dirty="0">
                <a:latin typeface="Calibri"/>
                <a:cs typeface="Calibri"/>
              </a:rPr>
              <a:t>o</a:t>
            </a:r>
            <a:r>
              <a:rPr sz="700" spc="25" dirty="0">
                <a:latin typeface="Calibri"/>
                <a:cs typeface="Calibri"/>
              </a:rPr>
              <a:t> </a:t>
            </a:r>
            <a:r>
              <a:rPr sz="700" spc="-5" dirty="0">
                <a:latin typeface="Calibri"/>
                <a:cs typeface="Calibri"/>
              </a:rPr>
              <a:t>a</a:t>
            </a:r>
            <a:r>
              <a:rPr sz="700" spc="-10" dirty="0">
                <a:latin typeface="Calibri"/>
                <a:cs typeface="Calibri"/>
              </a:rPr>
              <a:t>l</a:t>
            </a:r>
            <a:r>
              <a:rPr sz="700" spc="-15" dirty="0">
                <a:latin typeface="Calibri"/>
                <a:cs typeface="Calibri"/>
              </a:rPr>
              <a:t>t</a:t>
            </a:r>
            <a:r>
              <a:rPr sz="700" spc="-5" dirty="0">
                <a:latin typeface="Calibri"/>
                <a:cs typeface="Calibri"/>
              </a:rPr>
              <a:t>a</a:t>
            </a:r>
            <a:r>
              <a:rPr sz="700" spc="-15" dirty="0">
                <a:latin typeface="Calibri"/>
                <a:cs typeface="Calibri"/>
              </a:rPr>
              <a:t>m</a:t>
            </a:r>
            <a:r>
              <a:rPr sz="700" spc="-5" dirty="0">
                <a:latin typeface="Calibri"/>
                <a:cs typeface="Calibri"/>
              </a:rPr>
              <a:t>e</a:t>
            </a:r>
            <a:r>
              <a:rPr sz="700" spc="-15" dirty="0">
                <a:latin typeface="Calibri"/>
                <a:cs typeface="Calibri"/>
              </a:rPr>
              <a:t>nt</a:t>
            </a:r>
            <a:r>
              <a:rPr sz="700" spc="-5" dirty="0">
                <a:latin typeface="Calibri"/>
                <a:cs typeface="Calibri"/>
              </a:rPr>
              <a:t>e </a:t>
            </a:r>
            <a:r>
              <a:rPr sz="700" spc="-15" dirty="0">
                <a:latin typeface="Calibri"/>
                <a:cs typeface="Calibri"/>
              </a:rPr>
              <a:t>qu</a:t>
            </a:r>
            <a:r>
              <a:rPr sz="700" spc="-5" dirty="0">
                <a:latin typeface="Calibri"/>
                <a:cs typeface="Calibri"/>
              </a:rPr>
              <a:t>a</a:t>
            </a:r>
            <a:r>
              <a:rPr sz="700" spc="-10" dirty="0">
                <a:latin typeface="Calibri"/>
                <a:cs typeface="Calibri"/>
              </a:rPr>
              <a:t>li</a:t>
            </a:r>
            <a:r>
              <a:rPr sz="700" spc="-15" dirty="0">
                <a:latin typeface="Calibri"/>
                <a:cs typeface="Calibri"/>
              </a:rPr>
              <a:t>t</a:t>
            </a:r>
            <a:r>
              <a:rPr sz="700" spc="-5" dirty="0">
                <a:latin typeface="Calibri"/>
                <a:cs typeface="Calibri"/>
              </a:rPr>
              <a:t>a</a:t>
            </a:r>
            <a:r>
              <a:rPr sz="700" spc="-15" dirty="0">
                <a:latin typeface="Calibri"/>
                <a:cs typeface="Calibri"/>
              </a:rPr>
              <a:t>t</a:t>
            </a:r>
            <a:r>
              <a:rPr sz="700" spc="-10" dirty="0">
                <a:latin typeface="Calibri"/>
                <a:cs typeface="Calibri"/>
              </a:rPr>
              <a:t>iv</a:t>
            </a:r>
            <a:r>
              <a:rPr sz="700" spc="-5" dirty="0">
                <a:latin typeface="Calibri"/>
                <a:cs typeface="Calibri"/>
              </a:rPr>
              <a:t>o</a:t>
            </a:r>
            <a:r>
              <a:rPr sz="700" spc="50" dirty="0">
                <a:latin typeface="Calibri"/>
                <a:cs typeface="Calibri"/>
              </a:rPr>
              <a:t> </a:t>
            </a:r>
            <a:r>
              <a:rPr sz="700" spc="-10" dirty="0">
                <a:latin typeface="Calibri"/>
                <a:cs typeface="Calibri"/>
              </a:rPr>
              <a:t>i</a:t>
            </a:r>
            <a:r>
              <a:rPr sz="700" spc="-5" dirty="0">
                <a:latin typeface="Calibri"/>
                <a:cs typeface="Calibri"/>
              </a:rPr>
              <a:t>n</a:t>
            </a:r>
            <a:r>
              <a:rPr sz="700" dirty="0">
                <a:latin typeface="Calibri"/>
                <a:cs typeface="Calibri"/>
              </a:rPr>
              <a:t> c</a:t>
            </a:r>
            <a:r>
              <a:rPr sz="700" spc="-10" dirty="0">
                <a:latin typeface="Calibri"/>
                <a:cs typeface="Calibri"/>
              </a:rPr>
              <a:t>l</a:t>
            </a:r>
            <a:r>
              <a:rPr sz="700" spc="-5" dirty="0">
                <a:latin typeface="Calibri"/>
                <a:cs typeface="Calibri"/>
              </a:rPr>
              <a:t>asse e </a:t>
            </a:r>
            <a:r>
              <a:rPr sz="700" spc="-10" dirty="0">
                <a:latin typeface="Calibri"/>
                <a:cs typeface="Calibri"/>
              </a:rPr>
              <a:t>le </a:t>
            </a:r>
            <a:r>
              <a:rPr sz="700" dirty="0">
                <a:latin typeface="Calibri"/>
                <a:cs typeface="Calibri"/>
              </a:rPr>
              <a:t>co</a:t>
            </a:r>
            <a:r>
              <a:rPr sz="700" spc="-15" dirty="0">
                <a:latin typeface="Calibri"/>
                <a:cs typeface="Calibri"/>
              </a:rPr>
              <a:t>nd</a:t>
            </a:r>
            <a:r>
              <a:rPr sz="700" spc="-10" dirty="0">
                <a:latin typeface="Calibri"/>
                <a:cs typeface="Calibri"/>
              </a:rPr>
              <a:t>i</a:t>
            </a:r>
            <a:r>
              <a:rPr sz="700" spc="-5" dirty="0">
                <a:latin typeface="Calibri"/>
                <a:cs typeface="Calibri"/>
              </a:rPr>
              <a:t>z</a:t>
            </a:r>
            <a:r>
              <a:rPr sz="700" spc="-10" dirty="0">
                <a:latin typeface="Calibri"/>
                <a:cs typeface="Calibri"/>
              </a:rPr>
              <a:t>i</a:t>
            </a:r>
            <a:r>
              <a:rPr sz="700" dirty="0">
                <a:latin typeface="Calibri"/>
                <a:cs typeface="Calibri"/>
              </a:rPr>
              <a:t>o</a:t>
            </a:r>
            <a:r>
              <a:rPr sz="700" spc="-15" dirty="0">
                <a:latin typeface="Calibri"/>
                <a:cs typeface="Calibri"/>
              </a:rPr>
              <a:t>n</a:t>
            </a:r>
            <a:r>
              <a:rPr sz="700" spc="-5" dirty="0">
                <a:latin typeface="Calibri"/>
                <a:cs typeface="Calibri"/>
              </a:rPr>
              <a:t>i</a:t>
            </a:r>
            <a:r>
              <a:rPr sz="700" spc="30" dirty="0">
                <a:latin typeface="Calibri"/>
                <a:cs typeface="Calibri"/>
              </a:rPr>
              <a:t> </a:t>
            </a:r>
            <a:r>
              <a:rPr sz="700" spc="-5" dirty="0">
                <a:latin typeface="Calibri"/>
                <a:cs typeface="Calibri"/>
              </a:rPr>
              <a:t>a</a:t>
            </a:r>
            <a:r>
              <a:rPr sz="700" spc="-10" dirty="0">
                <a:latin typeface="Calibri"/>
                <a:cs typeface="Calibri"/>
              </a:rPr>
              <a:t>ll</a:t>
            </a:r>
            <a:r>
              <a:rPr sz="700" spc="-5" dirty="0">
                <a:latin typeface="Calibri"/>
                <a:cs typeface="Calibri"/>
              </a:rPr>
              <a:t>e </a:t>
            </a:r>
            <a:r>
              <a:rPr sz="700" spc="-15" dirty="0">
                <a:latin typeface="Calibri"/>
                <a:cs typeface="Calibri"/>
              </a:rPr>
              <a:t>qu</a:t>
            </a:r>
            <a:r>
              <a:rPr sz="700" spc="-5" dirty="0">
                <a:latin typeface="Calibri"/>
                <a:cs typeface="Calibri"/>
              </a:rPr>
              <a:t>a</a:t>
            </a:r>
            <a:r>
              <a:rPr sz="700" spc="-10" dirty="0">
                <a:latin typeface="Calibri"/>
                <a:cs typeface="Calibri"/>
              </a:rPr>
              <a:t>l</a:t>
            </a:r>
            <a:r>
              <a:rPr sz="700" spc="-5" dirty="0">
                <a:latin typeface="Calibri"/>
                <a:cs typeface="Calibri"/>
              </a:rPr>
              <a:t>i</a:t>
            </a:r>
            <a:r>
              <a:rPr sz="700" spc="30" dirty="0">
                <a:latin typeface="Calibri"/>
                <a:cs typeface="Calibri"/>
              </a:rPr>
              <a:t> </a:t>
            </a:r>
            <a:r>
              <a:rPr sz="700" spc="-5" dirty="0">
                <a:latin typeface="Calibri"/>
                <a:cs typeface="Calibri"/>
              </a:rPr>
              <a:t>essi a</a:t>
            </a:r>
            <a:r>
              <a:rPr sz="700" dirty="0">
                <a:latin typeface="Calibri"/>
                <a:cs typeface="Calibri"/>
              </a:rPr>
              <a:t>cc</a:t>
            </a:r>
            <a:r>
              <a:rPr sz="700" spc="-5" dirty="0">
                <a:latin typeface="Calibri"/>
                <a:cs typeface="Calibri"/>
              </a:rPr>
              <a:t>a</a:t>
            </a:r>
            <a:r>
              <a:rPr sz="700" spc="-15" dirty="0">
                <a:latin typeface="Calibri"/>
                <a:cs typeface="Calibri"/>
              </a:rPr>
              <a:t>d</a:t>
            </a:r>
            <a:r>
              <a:rPr sz="700" dirty="0">
                <a:latin typeface="Calibri"/>
                <a:cs typeface="Calibri"/>
              </a:rPr>
              <a:t>o</a:t>
            </a:r>
            <a:r>
              <a:rPr sz="700" spc="-15" dirty="0">
                <a:latin typeface="Calibri"/>
                <a:cs typeface="Calibri"/>
              </a:rPr>
              <a:t>no</a:t>
            </a:r>
            <a:endParaRPr sz="700">
              <a:latin typeface="Calibri"/>
              <a:cs typeface="Calibri"/>
            </a:endParaRPr>
          </a:p>
        </p:txBody>
      </p:sp>
      <p:sp>
        <p:nvSpPr>
          <p:cNvPr id="17" name="object 17"/>
          <p:cNvSpPr txBox="1"/>
          <p:nvPr/>
        </p:nvSpPr>
        <p:spPr>
          <a:xfrm>
            <a:off x="474726" y="910488"/>
            <a:ext cx="5043170" cy="2300035"/>
          </a:xfrm>
          <a:prstGeom prst="rect">
            <a:avLst/>
          </a:prstGeom>
          <a:ln w="63500">
            <a:solidFill>
              <a:srgbClr val="2791A6"/>
            </a:solidFill>
          </a:ln>
        </p:spPr>
        <p:txBody>
          <a:bodyPr vert="horz" wrap="square" lIns="0" tIns="72000" rIns="0" bIns="72000" rtlCol="0">
            <a:spAutoFit/>
          </a:bodyPr>
          <a:lstStyle/>
          <a:p>
            <a:pPr marL="92075" algn="just">
              <a:lnSpc>
                <a:spcPct val="100000"/>
              </a:lnSpc>
            </a:pPr>
            <a:r>
              <a:rPr sz="1400" b="1" spc="5" dirty="0">
                <a:solidFill>
                  <a:srgbClr val="215868"/>
                </a:solidFill>
                <a:latin typeface="Calibri"/>
                <a:cs typeface="Calibri"/>
              </a:rPr>
              <a:t>G</a:t>
            </a:r>
            <a:r>
              <a:rPr sz="1400" b="1" dirty="0">
                <a:solidFill>
                  <a:srgbClr val="215868"/>
                </a:solidFill>
                <a:latin typeface="Calibri"/>
                <a:cs typeface="Calibri"/>
              </a:rPr>
              <a:t>li</a:t>
            </a:r>
            <a:r>
              <a:rPr sz="1400" b="1" spc="-15" dirty="0">
                <a:solidFill>
                  <a:srgbClr val="215868"/>
                </a:solidFill>
                <a:latin typeface="Calibri"/>
                <a:cs typeface="Calibri"/>
              </a:rPr>
              <a:t> </a:t>
            </a:r>
            <a:r>
              <a:rPr sz="1400" b="1" spc="-10" dirty="0">
                <a:solidFill>
                  <a:srgbClr val="215868"/>
                </a:solidFill>
                <a:latin typeface="Calibri"/>
                <a:cs typeface="Calibri"/>
              </a:rPr>
              <a:t>st</a:t>
            </a:r>
            <a:r>
              <a:rPr sz="1400" b="1" dirty="0">
                <a:solidFill>
                  <a:srgbClr val="215868"/>
                </a:solidFill>
                <a:latin typeface="Calibri"/>
                <a:cs typeface="Calibri"/>
              </a:rPr>
              <a:t>ru</a:t>
            </a:r>
            <a:r>
              <a:rPr sz="1400" b="1" spc="-15" dirty="0">
                <a:solidFill>
                  <a:srgbClr val="215868"/>
                </a:solidFill>
                <a:latin typeface="Calibri"/>
                <a:cs typeface="Calibri"/>
              </a:rPr>
              <a:t>m</a:t>
            </a:r>
            <a:r>
              <a:rPr sz="1400" b="1" dirty="0">
                <a:solidFill>
                  <a:srgbClr val="215868"/>
                </a:solidFill>
                <a:latin typeface="Calibri"/>
                <a:cs typeface="Calibri"/>
              </a:rPr>
              <a:t>e</a:t>
            </a:r>
            <a:r>
              <a:rPr sz="1400" b="1" spc="-25" dirty="0">
                <a:solidFill>
                  <a:srgbClr val="215868"/>
                </a:solidFill>
                <a:latin typeface="Calibri"/>
                <a:cs typeface="Calibri"/>
              </a:rPr>
              <a:t>n</a:t>
            </a:r>
            <a:r>
              <a:rPr sz="1400" b="1" spc="5" dirty="0">
                <a:solidFill>
                  <a:srgbClr val="215868"/>
                </a:solidFill>
                <a:latin typeface="Calibri"/>
                <a:cs typeface="Calibri"/>
              </a:rPr>
              <a:t>t</a:t>
            </a:r>
            <a:r>
              <a:rPr sz="1400" b="1" dirty="0">
                <a:solidFill>
                  <a:srgbClr val="215868"/>
                </a:solidFill>
                <a:latin typeface="Calibri"/>
                <a:cs typeface="Calibri"/>
              </a:rPr>
              <a:t>i</a:t>
            </a:r>
            <a:r>
              <a:rPr sz="1400" b="1" spc="-5"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spc="-10" dirty="0">
                <a:solidFill>
                  <a:srgbClr val="215868"/>
                </a:solidFill>
                <a:latin typeface="Calibri"/>
                <a:cs typeface="Calibri"/>
              </a:rPr>
              <a:t>b</a:t>
            </a:r>
            <a:r>
              <a:rPr sz="1400" b="1" dirty="0">
                <a:solidFill>
                  <a:srgbClr val="215868"/>
                </a:solidFill>
                <a:latin typeface="Calibri"/>
                <a:cs typeface="Calibri"/>
              </a:rPr>
              <a:t>ase</a:t>
            </a:r>
            <a:r>
              <a:rPr sz="1400" b="1" spc="-20"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spc="-100"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35" dirty="0">
                <a:solidFill>
                  <a:srgbClr val="215868"/>
                </a:solidFill>
                <a:latin typeface="Calibri"/>
                <a:cs typeface="Calibri"/>
              </a:rPr>
              <a:t>DA</a:t>
            </a:r>
            <a:endParaRPr sz="1400" dirty="0">
              <a:latin typeface="Calibri"/>
              <a:cs typeface="Calibri"/>
            </a:endParaRPr>
          </a:p>
          <a:p>
            <a:pPr marL="92075" marR="82550" algn="just">
              <a:lnSpc>
                <a:spcPct val="121200"/>
              </a:lnSpc>
              <a:spcBef>
                <a:spcPts val="1250"/>
              </a:spcBef>
            </a:pPr>
            <a:r>
              <a:rPr sz="1200" spc="-5" dirty="0">
                <a:latin typeface="Calibri"/>
                <a:cs typeface="Calibri"/>
              </a:rPr>
              <a:t>C</a:t>
            </a:r>
            <a:r>
              <a:rPr sz="1200" dirty="0">
                <a:latin typeface="Calibri"/>
                <a:cs typeface="Calibri"/>
              </a:rPr>
              <a:t>i </a:t>
            </a:r>
            <a:r>
              <a:rPr sz="1200" spc="-90"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 </a:t>
            </a:r>
            <a:r>
              <a:rPr sz="1200" spc="-85" dirty="0">
                <a:latin typeface="Calibri"/>
                <a:cs typeface="Calibri"/>
              </a:rPr>
              <a:t> </a:t>
            </a:r>
            <a:r>
              <a:rPr sz="1200" spc="-15" dirty="0">
                <a:latin typeface="Calibri"/>
                <a:cs typeface="Calibri"/>
              </a:rPr>
              <a:t>t</a:t>
            </a:r>
            <a:r>
              <a:rPr sz="1200" spc="-5" dirty="0">
                <a:latin typeface="Calibri"/>
                <a:cs typeface="Calibri"/>
              </a:rPr>
              <a:t>re</a:t>
            </a:r>
            <a:r>
              <a:rPr sz="1200" dirty="0">
                <a:latin typeface="Calibri"/>
                <a:cs typeface="Calibri"/>
              </a:rPr>
              <a:t> </a:t>
            </a:r>
            <a:r>
              <a:rPr sz="1200" spc="-85" dirty="0">
                <a:latin typeface="Calibri"/>
                <a:cs typeface="Calibri"/>
              </a:rPr>
              <a:t> </a:t>
            </a:r>
            <a:r>
              <a:rPr sz="1200" spc="-5" dirty="0">
                <a:latin typeface="Calibri"/>
                <a:cs typeface="Calibri"/>
              </a:rPr>
              <a:t>s</a:t>
            </a:r>
            <a:r>
              <a:rPr sz="1200" dirty="0">
                <a:latin typeface="Calibri"/>
                <a:cs typeface="Calibri"/>
              </a:rPr>
              <a:t>t</a:t>
            </a:r>
            <a:r>
              <a:rPr sz="1200" spc="-20" dirty="0">
                <a:latin typeface="Calibri"/>
                <a:cs typeface="Calibri"/>
              </a:rPr>
              <a:t>r</a:t>
            </a:r>
            <a:r>
              <a:rPr sz="1200" spc="5" dirty="0">
                <a:latin typeface="Calibri"/>
                <a:cs typeface="Calibri"/>
              </a:rPr>
              <a:t>u</a:t>
            </a:r>
            <a:r>
              <a:rPr sz="1200" dirty="0">
                <a:latin typeface="Calibri"/>
                <a:cs typeface="Calibri"/>
              </a:rPr>
              <a:t>m</a:t>
            </a:r>
            <a:r>
              <a:rPr sz="1200" spc="-20" dirty="0">
                <a:latin typeface="Calibri"/>
                <a:cs typeface="Calibri"/>
              </a:rPr>
              <a:t>e</a:t>
            </a:r>
            <a:r>
              <a:rPr sz="1200" spc="5" dirty="0">
                <a:latin typeface="Calibri"/>
                <a:cs typeface="Calibri"/>
              </a:rPr>
              <a:t>nt</a:t>
            </a:r>
            <a:r>
              <a:rPr sz="1200" dirty="0">
                <a:latin typeface="Calibri"/>
                <a:cs typeface="Calibri"/>
              </a:rPr>
              <a:t>i </a:t>
            </a:r>
            <a:r>
              <a:rPr sz="1200" spc="-90"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85" dirty="0">
                <a:latin typeface="Calibri"/>
                <a:cs typeface="Calibri"/>
              </a:rPr>
              <a:t> </a:t>
            </a:r>
            <a:r>
              <a:rPr sz="1200" spc="5" dirty="0">
                <a:latin typeface="Calibri"/>
                <a:cs typeface="Calibri"/>
              </a:rPr>
              <a:t>t</a:t>
            </a:r>
            <a:r>
              <a:rPr sz="1200" dirty="0">
                <a:latin typeface="Calibri"/>
                <a:cs typeface="Calibri"/>
              </a:rPr>
              <a:t>i </a:t>
            </a:r>
            <a:r>
              <a:rPr sz="1200" spc="-100" dirty="0">
                <a:latin typeface="Calibri"/>
                <a:cs typeface="Calibri"/>
              </a:rPr>
              <a:t> </a:t>
            </a:r>
            <a:r>
              <a:rPr sz="1200" spc="-5" dirty="0">
                <a:latin typeface="Calibri"/>
                <a:cs typeface="Calibri"/>
              </a:rPr>
              <a:t>p</a:t>
            </a:r>
            <a:r>
              <a:rPr sz="1200" spc="-10" dirty="0">
                <a:latin typeface="Calibri"/>
                <a:cs typeface="Calibri"/>
              </a:rPr>
              <a:t>e</a:t>
            </a:r>
            <a:r>
              <a:rPr sz="1200" spc="-20" dirty="0">
                <a:latin typeface="Calibri"/>
                <a:cs typeface="Calibri"/>
              </a:rPr>
              <a:t>r</a:t>
            </a:r>
            <a:r>
              <a:rPr sz="1200" spc="-10" dirty="0">
                <a:latin typeface="Calibri"/>
                <a:cs typeface="Calibri"/>
              </a:rPr>
              <a:t>me</a:t>
            </a:r>
            <a:r>
              <a:rPr sz="1200" spc="-15" dirty="0">
                <a:latin typeface="Calibri"/>
                <a:cs typeface="Calibri"/>
              </a:rPr>
              <a:t>t</a:t>
            </a:r>
            <a:r>
              <a:rPr sz="1200" dirty="0">
                <a:latin typeface="Calibri"/>
                <a:cs typeface="Calibri"/>
              </a:rPr>
              <a:t>t</a:t>
            </a:r>
            <a:r>
              <a:rPr sz="1200" spc="-5" dirty="0">
                <a:latin typeface="Calibri"/>
                <a:cs typeface="Calibri"/>
              </a:rPr>
              <a:t>er</a:t>
            </a:r>
            <a:r>
              <a:rPr sz="1200" spc="-15" dirty="0">
                <a:latin typeface="Calibri"/>
                <a:cs typeface="Calibri"/>
              </a:rPr>
              <a:t>a</a:t>
            </a:r>
            <a:r>
              <a:rPr sz="1200" spc="5" dirty="0">
                <a:latin typeface="Calibri"/>
                <a:cs typeface="Calibri"/>
              </a:rPr>
              <a:t>nn</a:t>
            </a:r>
            <a:r>
              <a:rPr sz="1200" dirty="0">
                <a:latin typeface="Calibri"/>
                <a:cs typeface="Calibri"/>
              </a:rPr>
              <a:t>o </a:t>
            </a:r>
            <a:r>
              <a:rPr sz="1200" spc="-100" dirty="0">
                <a:latin typeface="Calibri"/>
                <a:cs typeface="Calibri"/>
              </a:rPr>
              <a:t> </a:t>
            </a:r>
            <a:r>
              <a:rPr sz="1200" spc="5" dirty="0">
                <a:latin typeface="Calibri"/>
                <a:cs typeface="Calibri"/>
              </a:rPr>
              <a:t>d</a:t>
            </a:r>
            <a:r>
              <a:rPr sz="1200" dirty="0">
                <a:latin typeface="Calibri"/>
                <a:cs typeface="Calibri"/>
              </a:rPr>
              <a:t>i </a:t>
            </a:r>
            <a:r>
              <a:rPr sz="1200" spc="-10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ndu</a:t>
            </a:r>
            <a:r>
              <a:rPr sz="1200" spc="-15" dirty="0">
                <a:latin typeface="Calibri"/>
                <a:cs typeface="Calibri"/>
              </a:rPr>
              <a:t>r</a:t>
            </a:r>
            <a:r>
              <a:rPr sz="1200" spc="-5" dirty="0">
                <a:latin typeface="Calibri"/>
                <a:cs typeface="Calibri"/>
              </a:rPr>
              <a:t>re</a:t>
            </a:r>
            <a:r>
              <a:rPr sz="1200" dirty="0">
                <a:latin typeface="Calibri"/>
                <a:cs typeface="Calibri"/>
              </a:rPr>
              <a:t> </a:t>
            </a:r>
            <a:r>
              <a:rPr sz="1200" spc="-85" dirty="0">
                <a:latin typeface="Calibri"/>
                <a:cs typeface="Calibri"/>
              </a:rPr>
              <a:t> </a:t>
            </a:r>
            <a:r>
              <a:rPr sz="1200" dirty="0">
                <a:latin typeface="Calibri"/>
                <a:cs typeface="Calibri"/>
              </a:rPr>
              <a:t>la </a:t>
            </a:r>
            <a:r>
              <a:rPr sz="1200" spc="-100" dirty="0">
                <a:latin typeface="Calibri"/>
                <a:cs typeface="Calibri"/>
              </a:rPr>
              <a:t> </a:t>
            </a:r>
            <a:r>
              <a:rPr sz="1200" spc="5" dirty="0" err="1">
                <a:latin typeface="Calibri"/>
                <a:cs typeface="Calibri"/>
              </a:rPr>
              <a:t>tu</a:t>
            </a:r>
            <a:r>
              <a:rPr sz="1200" dirty="0" err="1">
                <a:latin typeface="Calibri"/>
                <a:cs typeface="Calibri"/>
              </a:rPr>
              <a:t>a</a:t>
            </a:r>
            <a:r>
              <a:rPr sz="1200" dirty="0">
                <a:latin typeface="Calibri"/>
                <a:cs typeface="Calibri"/>
              </a:rPr>
              <a:t> </a:t>
            </a:r>
            <a:r>
              <a:rPr sz="1200" spc="-100" dirty="0">
                <a:latin typeface="Calibri"/>
                <a:cs typeface="Calibri"/>
              </a:rPr>
              <a:t> </a:t>
            </a:r>
            <a:r>
              <a:rPr lang="it-CH" sz="1200" dirty="0">
                <a:latin typeface="Calibri"/>
                <a:cs typeface="Calibri"/>
              </a:rPr>
              <a:t>inchiesta</a:t>
            </a:r>
            <a:r>
              <a:rPr sz="1200" dirty="0">
                <a:latin typeface="Calibri"/>
                <a:cs typeface="Calibri"/>
              </a:rPr>
              <a:t> </a:t>
            </a:r>
            <a:r>
              <a:rPr sz="1200" spc="-85" dirty="0">
                <a:latin typeface="Calibri"/>
                <a:cs typeface="Calibri"/>
              </a:rPr>
              <a:t> </a:t>
            </a:r>
            <a:r>
              <a:rPr sz="1200" spc="-15" dirty="0">
                <a:latin typeface="Calibri"/>
                <a:cs typeface="Calibri"/>
              </a:rPr>
              <a:t>i</a:t>
            </a:r>
            <a:r>
              <a:rPr sz="1200" dirty="0">
                <a:latin typeface="Calibri"/>
                <a:cs typeface="Calibri"/>
              </a:rPr>
              <a:t>n mo</a:t>
            </a:r>
            <a:r>
              <a:rPr sz="1200" spc="5" dirty="0">
                <a:latin typeface="Calibri"/>
                <a:cs typeface="Calibri"/>
              </a:rPr>
              <a:t>d</a:t>
            </a:r>
            <a:r>
              <a:rPr sz="1200" dirty="0">
                <a:latin typeface="Calibri"/>
                <a:cs typeface="Calibri"/>
              </a:rPr>
              <a:t>o</a:t>
            </a:r>
            <a:r>
              <a:rPr sz="1200" spc="90" dirty="0">
                <a:latin typeface="Calibri"/>
                <a:cs typeface="Calibri"/>
              </a:rPr>
              <a:t> </a:t>
            </a:r>
            <a:r>
              <a:rPr sz="1200" spc="5" dirty="0">
                <a:latin typeface="Calibri"/>
                <a:cs typeface="Calibri"/>
              </a:rPr>
              <a:t>d</a:t>
            </a:r>
            <a:r>
              <a:rPr sz="1200" dirty="0">
                <a:latin typeface="Calibri"/>
                <a:cs typeface="Calibri"/>
              </a:rPr>
              <a:t>a</a:t>
            </a:r>
            <a:r>
              <a:rPr sz="1200" spc="90" dirty="0">
                <a:latin typeface="Calibri"/>
                <a:cs typeface="Calibri"/>
              </a:rPr>
              <a:t> </a:t>
            </a:r>
            <a:r>
              <a:rPr sz="1200" spc="5" dirty="0">
                <a:latin typeface="Calibri"/>
                <a:cs typeface="Calibri"/>
              </a:rPr>
              <a:t>p</a:t>
            </a:r>
            <a:r>
              <a:rPr sz="1200" spc="-10" dirty="0">
                <a:latin typeface="Calibri"/>
                <a:cs typeface="Calibri"/>
              </a:rPr>
              <a:t>o</a:t>
            </a:r>
            <a:r>
              <a:rPr sz="1200" dirty="0">
                <a:latin typeface="Calibri"/>
                <a:cs typeface="Calibri"/>
              </a:rPr>
              <a:t>t</a:t>
            </a:r>
            <a:r>
              <a:rPr sz="1200" spc="-5" dirty="0">
                <a:latin typeface="Calibri"/>
                <a:cs typeface="Calibri"/>
              </a:rPr>
              <a:t>er</a:t>
            </a:r>
            <a:r>
              <a:rPr sz="1200" spc="90" dirty="0">
                <a:latin typeface="Calibri"/>
                <a:cs typeface="Calibri"/>
              </a:rPr>
              <a:t> </a:t>
            </a:r>
            <a:r>
              <a:rPr sz="1200" dirty="0">
                <a:latin typeface="Calibri"/>
                <a:cs typeface="Calibri"/>
              </a:rPr>
              <a:t>i</a:t>
            </a:r>
            <a:r>
              <a:rPr sz="1200" spc="-10" dirty="0">
                <a:latin typeface="Calibri"/>
                <a:cs typeface="Calibri"/>
              </a:rPr>
              <a:t>den</a:t>
            </a:r>
            <a:r>
              <a:rPr sz="1200" dirty="0">
                <a:latin typeface="Calibri"/>
                <a:cs typeface="Calibri"/>
              </a:rPr>
              <a:t>ti</a:t>
            </a:r>
            <a:r>
              <a:rPr sz="1200" spc="5" dirty="0">
                <a:latin typeface="Calibri"/>
                <a:cs typeface="Calibri"/>
              </a:rPr>
              <a:t>f</a:t>
            </a:r>
            <a:r>
              <a:rPr sz="1200" dirty="0">
                <a:latin typeface="Calibri"/>
                <a:cs typeface="Calibri"/>
              </a:rPr>
              <a:t>i</a:t>
            </a:r>
            <a:r>
              <a:rPr sz="1200" spc="-20" dirty="0">
                <a:latin typeface="Calibri"/>
                <a:cs typeface="Calibri"/>
              </a:rPr>
              <a:t>c</a:t>
            </a:r>
            <a:r>
              <a:rPr sz="1200" spc="-10" dirty="0">
                <a:latin typeface="Calibri"/>
                <a:cs typeface="Calibri"/>
              </a:rPr>
              <a:t>are</a:t>
            </a:r>
            <a:r>
              <a:rPr sz="1200" spc="100" dirty="0">
                <a:latin typeface="Calibri"/>
                <a:cs typeface="Calibri"/>
              </a:rPr>
              <a:t> </a:t>
            </a:r>
            <a:r>
              <a:rPr sz="1200" spc="-5" dirty="0">
                <a:latin typeface="Calibri"/>
                <a:cs typeface="Calibri"/>
              </a:rPr>
              <a:t>s</a:t>
            </a:r>
            <a:r>
              <a:rPr sz="1200" dirty="0">
                <a:latin typeface="Calibri"/>
                <a:cs typeface="Calibri"/>
              </a:rPr>
              <a:t>i</a:t>
            </a:r>
            <a:r>
              <a:rPr sz="1200" spc="-5" dirty="0">
                <a:latin typeface="Calibri"/>
                <a:cs typeface="Calibri"/>
              </a:rPr>
              <a:t>s</a:t>
            </a:r>
            <a:r>
              <a:rPr sz="1200" spc="-15" dirty="0">
                <a:latin typeface="Calibri"/>
                <a:cs typeface="Calibri"/>
              </a:rPr>
              <a:t>t</a:t>
            </a:r>
            <a:r>
              <a:rPr sz="1200" spc="-10" dirty="0">
                <a:latin typeface="Calibri"/>
                <a:cs typeface="Calibri"/>
              </a:rPr>
              <a:t>ema</a:t>
            </a:r>
            <a:r>
              <a:rPr sz="1200" dirty="0">
                <a:latin typeface="Calibri"/>
                <a:cs typeface="Calibri"/>
              </a:rPr>
              <a:t>ti</a:t>
            </a:r>
            <a:r>
              <a:rPr sz="1200" spc="-5" dirty="0">
                <a:latin typeface="Calibri"/>
                <a:cs typeface="Calibri"/>
              </a:rPr>
              <a:t>c</a:t>
            </a:r>
            <a:r>
              <a:rPr sz="1200" spc="-10" dirty="0">
                <a:latin typeface="Calibri"/>
                <a:cs typeface="Calibri"/>
              </a:rPr>
              <a:t>am</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a:t>
            </a:r>
            <a:r>
              <a:rPr sz="1200" spc="100" dirty="0">
                <a:latin typeface="Calibri"/>
                <a:cs typeface="Calibri"/>
              </a:rPr>
              <a:t> </a:t>
            </a:r>
            <a:r>
              <a:rPr sz="1200" spc="-10" dirty="0">
                <a:latin typeface="Calibri"/>
                <a:cs typeface="Calibri"/>
              </a:rPr>
              <a:t>come</a:t>
            </a:r>
            <a:r>
              <a:rPr sz="1200" spc="100" dirty="0">
                <a:latin typeface="Calibri"/>
                <a:cs typeface="Calibri"/>
              </a:rPr>
              <a:t> </a:t>
            </a:r>
            <a:r>
              <a:rPr sz="1200" spc="-10" dirty="0">
                <a:latin typeface="Calibri"/>
                <a:cs typeface="Calibri"/>
              </a:rPr>
              <a:t>è</a:t>
            </a:r>
            <a:r>
              <a:rPr sz="1200" spc="90" dirty="0">
                <a:latin typeface="Calibri"/>
                <a:cs typeface="Calibri"/>
              </a:rPr>
              <a:t> </a:t>
            </a:r>
            <a:r>
              <a:rPr sz="1200" spc="5" dirty="0" err="1">
                <a:latin typeface="Calibri"/>
                <a:cs typeface="Calibri"/>
              </a:rPr>
              <a:t>attualmente</a:t>
            </a:r>
            <a:r>
              <a:rPr sz="1200" spc="5" dirty="0">
                <a:latin typeface="Calibri"/>
                <a:cs typeface="Calibri"/>
              </a:rPr>
              <a:t> </a:t>
            </a:r>
            <a:r>
              <a:rPr lang="it-CH" sz="1200" spc="5" dirty="0">
                <a:latin typeface="Calibri"/>
                <a:cs typeface="Calibri"/>
              </a:rPr>
              <a:t>la tua pratica e com’è </a:t>
            </a:r>
            <a:r>
              <a:rPr sz="1200" spc="5" dirty="0">
                <a:latin typeface="Calibri"/>
                <a:cs typeface="Calibri"/>
              </a:rPr>
              <a:t>il </a:t>
            </a:r>
            <a:r>
              <a:rPr sz="1200" spc="5" dirty="0" err="1">
                <a:latin typeface="Calibri"/>
                <a:cs typeface="Calibri"/>
              </a:rPr>
              <a:t>dialogo</a:t>
            </a:r>
            <a:r>
              <a:rPr sz="1200" spc="5" dirty="0">
                <a:latin typeface="Calibri"/>
                <a:cs typeface="Calibri"/>
              </a:rPr>
              <a:t> </a:t>
            </a:r>
            <a:r>
              <a:rPr lang="it-CH" sz="1200" spc="5" dirty="0">
                <a:latin typeface="Calibri"/>
                <a:cs typeface="Calibri"/>
              </a:rPr>
              <a:t>delle tue studentesse e dei tuoi studenti </a:t>
            </a:r>
            <a:r>
              <a:rPr sz="1200" spc="5" dirty="0">
                <a:latin typeface="Calibri"/>
                <a:cs typeface="Calibri"/>
              </a:rPr>
              <a:t>(Strumento  1),  </a:t>
            </a:r>
            <a:r>
              <a:rPr sz="1200" spc="-10" dirty="0">
                <a:latin typeface="Calibri"/>
                <a:cs typeface="Calibri"/>
              </a:rPr>
              <a:t>c</a:t>
            </a:r>
            <a:r>
              <a:rPr sz="1200" dirty="0">
                <a:latin typeface="Calibri"/>
                <a:cs typeface="Calibri"/>
              </a:rPr>
              <a:t>o</a:t>
            </a:r>
            <a:r>
              <a:rPr sz="1200" spc="-10" dirty="0">
                <a:latin typeface="Calibri"/>
                <a:cs typeface="Calibri"/>
              </a:rPr>
              <a:t>me</a:t>
            </a:r>
            <a:r>
              <a:rPr sz="1200" dirty="0">
                <a:latin typeface="Calibri"/>
                <a:cs typeface="Calibri"/>
              </a:rPr>
              <a:t> </a:t>
            </a:r>
            <a:r>
              <a:rPr sz="1200" spc="-85" dirty="0">
                <a:latin typeface="Calibri"/>
                <a:cs typeface="Calibri"/>
              </a:rPr>
              <a:t> </a:t>
            </a:r>
            <a:r>
              <a:rPr sz="1200" spc="5" dirty="0">
                <a:latin typeface="Calibri"/>
                <a:cs typeface="Calibri"/>
              </a:rPr>
              <a:t>u</a:t>
            </a:r>
            <a:r>
              <a:rPr sz="1200" spc="-5" dirty="0">
                <a:latin typeface="Calibri"/>
                <a:cs typeface="Calibri"/>
              </a:rPr>
              <a:t>s</a:t>
            </a:r>
            <a:r>
              <a:rPr sz="1200" dirty="0">
                <a:latin typeface="Calibri"/>
                <a:cs typeface="Calibri"/>
              </a:rPr>
              <a:t>a</a:t>
            </a:r>
            <a:r>
              <a:rPr sz="1200" spc="-5" dirty="0">
                <a:latin typeface="Calibri"/>
                <a:cs typeface="Calibri"/>
              </a:rPr>
              <a:t>re</a:t>
            </a:r>
            <a:r>
              <a:rPr sz="1200" dirty="0">
                <a:latin typeface="Calibri"/>
                <a:cs typeface="Calibri"/>
              </a:rPr>
              <a:t> </a:t>
            </a:r>
            <a:r>
              <a:rPr sz="1200" spc="-85" dirty="0">
                <a:latin typeface="Calibri"/>
                <a:cs typeface="Calibri"/>
              </a:rPr>
              <a:t> </a:t>
            </a:r>
            <a:r>
              <a:rPr sz="1200" spc="-10" dirty="0">
                <a:latin typeface="Calibri"/>
                <a:cs typeface="Calibri"/>
              </a:rPr>
              <a:t>q</a:t>
            </a:r>
            <a:r>
              <a:rPr sz="1200" spc="-5" dirty="0">
                <a:latin typeface="Calibri"/>
                <a:cs typeface="Calibri"/>
              </a:rPr>
              <a:t>u</a:t>
            </a:r>
            <a:r>
              <a:rPr sz="1200" spc="-1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 </a:t>
            </a:r>
            <a:r>
              <a:rPr sz="1200" spc="-75" dirty="0">
                <a:latin typeface="Calibri"/>
                <a:cs typeface="Calibri"/>
              </a:rPr>
              <a:t> </a:t>
            </a:r>
            <a:r>
              <a:rPr sz="1200" spc="-10" dirty="0">
                <a:latin typeface="Calibri"/>
                <a:cs typeface="Calibri"/>
              </a:rPr>
              <a:t>co</a:t>
            </a:r>
            <a:r>
              <a:rPr sz="1200" spc="-25" dirty="0">
                <a:latin typeface="Calibri"/>
                <a:cs typeface="Calibri"/>
              </a:rPr>
              <a:t>m</a:t>
            </a:r>
            <a:r>
              <a:rPr sz="1200" spc="-10" dirty="0">
                <a:latin typeface="Calibri"/>
                <a:cs typeface="Calibri"/>
              </a:rPr>
              <a:t>e</a:t>
            </a:r>
            <a:r>
              <a:rPr sz="1200" spc="-5" dirty="0">
                <a:latin typeface="Calibri"/>
                <a:cs typeface="Calibri"/>
              </a:rPr>
              <a:t> </a:t>
            </a:r>
            <a:r>
              <a:rPr sz="1200" spc="5" dirty="0">
                <a:latin typeface="Calibri"/>
                <a:cs typeface="Calibri"/>
              </a:rPr>
              <a:t>pu</a:t>
            </a:r>
            <a:r>
              <a:rPr sz="1200" spc="-10" dirty="0">
                <a:latin typeface="Calibri"/>
                <a:cs typeface="Calibri"/>
              </a:rPr>
              <a:t>n</a:t>
            </a:r>
            <a:r>
              <a:rPr sz="1200" spc="5" dirty="0">
                <a:latin typeface="Calibri"/>
                <a:cs typeface="Calibri"/>
              </a:rPr>
              <a:t>t</a:t>
            </a:r>
            <a:r>
              <a:rPr sz="1200" dirty="0">
                <a:latin typeface="Calibri"/>
                <a:cs typeface="Calibri"/>
              </a:rPr>
              <a:t>o</a:t>
            </a:r>
            <a:r>
              <a:rPr sz="1200" spc="20"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 </a:t>
            </a:r>
            <a:r>
              <a:rPr sz="1200" spc="5" dirty="0">
                <a:latin typeface="Calibri"/>
                <a:cs typeface="Calibri"/>
              </a:rPr>
              <a:t>p</a:t>
            </a:r>
            <a:r>
              <a:rPr sz="1200" dirty="0">
                <a:latin typeface="Calibri"/>
                <a:cs typeface="Calibri"/>
              </a:rPr>
              <a:t>a</a:t>
            </a:r>
            <a:r>
              <a:rPr sz="1200" spc="-20" dirty="0">
                <a:latin typeface="Calibri"/>
                <a:cs typeface="Calibri"/>
              </a:rPr>
              <a:t>r</a:t>
            </a:r>
            <a:r>
              <a:rPr sz="1200" dirty="0">
                <a:latin typeface="Calibri"/>
                <a:cs typeface="Calibri"/>
              </a:rPr>
              <a:t>t</a:t>
            </a:r>
            <a:r>
              <a:rPr sz="1200" spc="-20" dirty="0">
                <a:latin typeface="Calibri"/>
                <a:cs typeface="Calibri"/>
              </a:rPr>
              <a:t>e</a:t>
            </a:r>
            <a:r>
              <a:rPr sz="1200" spc="5" dirty="0">
                <a:latin typeface="Calibri"/>
                <a:cs typeface="Calibri"/>
              </a:rPr>
              <a:t>nz</a:t>
            </a:r>
            <a:r>
              <a:rPr sz="1200" dirty="0">
                <a:latin typeface="Calibri"/>
                <a:cs typeface="Calibri"/>
              </a:rPr>
              <a:t>a</a:t>
            </a:r>
            <a:r>
              <a:rPr sz="1200" spc="15" dirty="0">
                <a:latin typeface="Calibri"/>
                <a:cs typeface="Calibri"/>
              </a:rPr>
              <a:t> </a:t>
            </a:r>
            <a:r>
              <a:rPr sz="1200" spc="-10" dirty="0">
                <a:latin typeface="Calibri"/>
                <a:cs typeface="Calibri"/>
              </a:rPr>
              <a:t>p</a:t>
            </a:r>
            <a:r>
              <a:rPr sz="1200" spc="-5" dirty="0">
                <a:latin typeface="Calibri"/>
                <a:cs typeface="Calibri"/>
              </a:rPr>
              <a:t>er</a:t>
            </a:r>
            <a:r>
              <a:rPr sz="1200" spc="30" dirty="0">
                <a:latin typeface="Calibri"/>
                <a:cs typeface="Calibri"/>
              </a:rPr>
              <a:t> </a:t>
            </a:r>
            <a:r>
              <a:rPr sz="1200" spc="-5" dirty="0" err="1">
                <a:latin typeface="Calibri"/>
                <a:cs typeface="Calibri"/>
              </a:rPr>
              <a:t>s</a:t>
            </a:r>
            <a:r>
              <a:rPr sz="1200" spc="-15" dirty="0" err="1">
                <a:latin typeface="Calibri"/>
                <a:cs typeface="Calibri"/>
              </a:rPr>
              <a:t>vi</a:t>
            </a:r>
            <a:r>
              <a:rPr sz="1200" dirty="0" err="1">
                <a:latin typeface="Calibri"/>
                <a:cs typeface="Calibri"/>
              </a:rPr>
              <a:t>l</a:t>
            </a:r>
            <a:r>
              <a:rPr sz="1200" spc="5" dirty="0" err="1">
                <a:latin typeface="Calibri"/>
                <a:cs typeface="Calibri"/>
              </a:rPr>
              <a:t>up</a:t>
            </a:r>
            <a:r>
              <a:rPr sz="1200" spc="-10" dirty="0" err="1">
                <a:latin typeface="Calibri"/>
                <a:cs typeface="Calibri"/>
              </a:rPr>
              <a:t>p</a:t>
            </a:r>
            <a:r>
              <a:rPr sz="1200" dirty="0" err="1">
                <a:latin typeface="Calibri"/>
                <a:cs typeface="Calibri"/>
              </a:rPr>
              <a:t>a</a:t>
            </a:r>
            <a:r>
              <a:rPr sz="1200" spc="-5" dirty="0" err="1">
                <a:latin typeface="Calibri"/>
                <a:cs typeface="Calibri"/>
              </a:rPr>
              <a:t>re</a:t>
            </a:r>
            <a:r>
              <a:rPr sz="1200" spc="15" dirty="0">
                <a:latin typeface="Calibri"/>
                <a:cs typeface="Calibri"/>
              </a:rPr>
              <a:t> </a:t>
            </a:r>
            <a:r>
              <a:rPr sz="1200" spc="5" dirty="0">
                <a:latin typeface="Calibri"/>
                <a:cs typeface="Calibri"/>
              </a:rPr>
              <a:t>un</a:t>
            </a:r>
            <a:r>
              <a:rPr sz="1200" spc="-5" dirty="0">
                <a:latin typeface="Calibri"/>
                <a:cs typeface="Calibri"/>
              </a:rPr>
              <a:t>'</a:t>
            </a:r>
            <a:r>
              <a:rPr lang="it-CH" sz="1200" spc="-15" dirty="0">
                <a:latin typeface="Calibri"/>
                <a:cs typeface="Calibri"/>
              </a:rPr>
              <a:t>inchiesta</a:t>
            </a:r>
            <a:r>
              <a:rPr sz="1200" spc="15" dirty="0">
                <a:latin typeface="Calibri"/>
                <a:cs typeface="Calibri"/>
              </a:rPr>
              <a:t> </a:t>
            </a:r>
            <a:r>
              <a:rPr sz="1200" spc="-5" dirty="0">
                <a:latin typeface="Calibri"/>
                <a:cs typeface="Calibri"/>
              </a:rPr>
              <a:t>(</a:t>
            </a:r>
            <a:r>
              <a:rPr sz="1200" dirty="0">
                <a:latin typeface="Calibri"/>
                <a:cs typeface="Calibri"/>
              </a:rPr>
              <a:t>St</a:t>
            </a:r>
            <a:r>
              <a:rPr sz="1200" spc="-20" dirty="0">
                <a:latin typeface="Calibri"/>
                <a:cs typeface="Calibri"/>
              </a:rPr>
              <a:t>r</a:t>
            </a:r>
            <a:r>
              <a:rPr sz="1200" spc="5" dirty="0">
                <a:latin typeface="Calibri"/>
                <a:cs typeface="Calibri"/>
              </a:rPr>
              <a:t>u</a:t>
            </a:r>
            <a:r>
              <a:rPr sz="1200" dirty="0">
                <a:latin typeface="Calibri"/>
                <a:cs typeface="Calibri"/>
              </a:rPr>
              <a:t>m</a:t>
            </a:r>
            <a:r>
              <a:rPr sz="1200" spc="-10" dirty="0">
                <a:latin typeface="Calibri"/>
                <a:cs typeface="Calibri"/>
              </a:rPr>
              <a:t>en</a:t>
            </a:r>
            <a:r>
              <a:rPr sz="1200" spc="5" dirty="0">
                <a:latin typeface="Calibri"/>
                <a:cs typeface="Calibri"/>
              </a:rPr>
              <a:t>t</a:t>
            </a:r>
            <a:r>
              <a:rPr sz="1200" dirty="0">
                <a:latin typeface="Calibri"/>
                <a:cs typeface="Calibri"/>
              </a:rPr>
              <a:t>o</a:t>
            </a:r>
            <a:r>
              <a:rPr sz="1200" spc="20" dirty="0">
                <a:latin typeface="Calibri"/>
                <a:cs typeface="Calibri"/>
              </a:rPr>
              <a:t> </a:t>
            </a:r>
            <a:r>
              <a:rPr sz="1200" spc="-10" dirty="0">
                <a:latin typeface="Calibri"/>
                <a:cs typeface="Calibri"/>
              </a:rPr>
              <a:t>2</a:t>
            </a:r>
            <a:r>
              <a:rPr sz="1200" spc="-5" dirty="0">
                <a:latin typeface="Calibri"/>
                <a:cs typeface="Calibri"/>
              </a:rPr>
              <a:t>),</a:t>
            </a:r>
            <a:r>
              <a:rPr sz="1200" spc="25" dirty="0">
                <a:latin typeface="Calibri"/>
                <a:cs typeface="Calibri"/>
              </a:rPr>
              <a:t> </a:t>
            </a:r>
            <a:r>
              <a:rPr sz="1200" spc="-10" dirty="0">
                <a:latin typeface="Calibri"/>
                <a:cs typeface="Calibri"/>
              </a:rPr>
              <a:t>e</a:t>
            </a:r>
            <a:r>
              <a:rPr sz="1200" spc="1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o</a:t>
            </a:r>
            <a:r>
              <a:rPr sz="1200" spc="20" dirty="0">
                <a:latin typeface="Calibri"/>
                <a:cs typeface="Calibri"/>
              </a:rPr>
              <a:t> </a:t>
            </a:r>
            <a:r>
              <a:rPr sz="1200" spc="-5" dirty="0">
                <a:latin typeface="Calibri"/>
                <a:cs typeface="Calibri"/>
              </a:rPr>
              <a:t>s</a:t>
            </a:r>
            <a:r>
              <a:rPr sz="1200" spc="-10" dirty="0">
                <a:latin typeface="Calibri"/>
                <a:cs typeface="Calibri"/>
              </a:rPr>
              <a:t>c</a:t>
            </a:r>
            <a:r>
              <a:rPr sz="1200" spc="-5" dirty="0">
                <a:latin typeface="Calibri"/>
                <a:cs typeface="Calibri"/>
              </a:rPr>
              <a:t>h</a:t>
            </a:r>
            <a:r>
              <a:rPr sz="1200" spc="-10" dirty="0">
                <a:latin typeface="Calibri"/>
                <a:cs typeface="Calibri"/>
              </a:rPr>
              <a:t>e</a:t>
            </a:r>
            <a:r>
              <a:rPr sz="1200" spc="-25" dirty="0">
                <a:latin typeface="Calibri"/>
                <a:cs typeface="Calibri"/>
              </a:rPr>
              <a:t>m</a:t>
            </a:r>
            <a:r>
              <a:rPr sz="1200" dirty="0">
                <a:latin typeface="Calibri"/>
                <a:cs typeface="Calibri"/>
              </a:rPr>
              <a:t>a</a:t>
            </a:r>
            <a:r>
              <a:rPr sz="1200" spc="30" dirty="0">
                <a:latin typeface="Calibri"/>
                <a:cs typeface="Calibri"/>
              </a:rPr>
              <a:t> </a:t>
            </a:r>
            <a:r>
              <a:rPr sz="1200" spc="5" dirty="0">
                <a:latin typeface="Calibri"/>
                <a:cs typeface="Calibri"/>
              </a:rPr>
              <a:t>di </a:t>
            </a:r>
            <a:r>
              <a:rPr sz="1200" spc="-10" dirty="0">
                <a:latin typeface="Calibri"/>
                <a:cs typeface="Calibri"/>
              </a:rPr>
              <a:t>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 </a:t>
            </a:r>
            <a:r>
              <a:rPr sz="1200" spc="10" dirty="0">
                <a:latin typeface="Calibri"/>
                <a:cs typeface="Calibri"/>
              </a:rPr>
              <a:t> </a:t>
            </a:r>
            <a:r>
              <a:rPr sz="1200" spc="-10" dirty="0">
                <a:latin typeface="Calibri"/>
                <a:cs typeface="Calibri"/>
              </a:rPr>
              <a:t>de</a:t>
            </a:r>
            <a:r>
              <a:rPr sz="1200" dirty="0">
                <a:latin typeface="Calibri"/>
                <a:cs typeface="Calibri"/>
              </a:rPr>
              <a:t>l </a:t>
            </a:r>
            <a:r>
              <a:rPr sz="1200" spc="10"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a</a:t>
            </a:r>
            <a:r>
              <a:rPr sz="1200" dirty="0">
                <a:latin typeface="Calibri"/>
                <a:cs typeface="Calibri"/>
              </a:rPr>
              <a:t>lo</a:t>
            </a:r>
            <a:r>
              <a:rPr sz="1200" spc="-15" dirty="0">
                <a:latin typeface="Calibri"/>
                <a:cs typeface="Calibri"/>
              </a:rPr>
              <a:t>g</a:t>
            </a:r>
            <a:r>
              <a:rPr sz="1200" dirty="0">
                <a:latin typeface="Calibri"/>
                <a:cs typeface="Calibri"/>
              </a:rPr>
              <a:t>o  </a:t>
            </a:r>
            <a:r>
              <a:rPr sz="1200" spc="5" dirty="0">
                <a:latin typeface="Calibri"/>
                <a:cs typeface="Calibri"/>
              </a:rPr>
              <a:t>p</a:t>
            </a:r>
            <a:r>
              <a:rPr sz="1200" spc="-5" dirty="0">
                <a:latin typeface="Calibri"/>
                <a:cs typeface="Calibri"/>
              </a:rPr>
              <a:t>er</a:t>
            </a:r>
            <a:r>
              <a:rPr sz="1200" dirty="0">
                <a:latin typeface="Calibri"/>
                <a:cs typeface="Calibri"/>
              </a:rPr>
              <a:t> </a:t>
            </a:r>
            <a:r>
              <a:rPr sz="1200" spc="-5" dirty="0">
                <a:latin typeface="Calibri"/>
                <a:cs typeface="Calibri"/>
              </a:rPr>
              <a:t> </a:t>
            </a:r>
            <a:r>
              <a:rPr sz="1200" dirty="0">
                <a:latin typeface="Calibri"/>
                <a:cs typeface="Calibri"/>
              </a:rPr>
              <a:t>ai</a:t>
            </a:r>
            <a:r>
              <a:rPr sz="1200" spc="5" dirty="0">
                <a:latin typeface="Calibri"/>
                <a:cs typeface="Calibri"/>
              </a:rPr>
              <a:t>u</a:t>
            </a:r>
            <a:r>
              <a:rPr sz="1200" dirty="0">
                <a:latin typeface="Calibri"/>
                <a:cs typeface="Calibri"/>
              </a:rPr>
              <a:t>t</a:t>
            </a:r>
            <a:r>
              <a:rPr sz="1200" spc="-10" dirty="0">
                <a:latin typeface="Calibri"/>
                <a:cs typeface="Calibri"/>
              </a:rPr>
              <a:t>a</a:t>
            </a:r>
            <a:r>
              <a:rPr sz="1200" spc="-20" dirty="0">
                <a:latin typeface="Calibri"/>
                <a:cs typeface="Calibri"/>
              </a:rPr>
              <a:t>r</a:t>
            </a:r>
            <a:r>
              <a:rPr sz="1200" dirty="0">
                <a:latin typeface="Calibri"/>
                <a:cs typeface="Calibri"/>
              </a:rPr>
              <a:t>ti </a:t>
            </a:r>
            <a:r>
              <a:rPr sz="1200" spc="10" dirty="0">
                <a:latin typeface="Calibri"/>
                <a:cs typeface="Calibri"/>
              </a:rPr>
              <a:t> </a:t>
            </a:r>
            <a:r>
              <a:rPr sz="1200" dirty="0">
                <a:latin typeface="Calibri"/>
                <a:cs typeface="Calibri"/>
              </a:rPr>
              <a:t>a </a:t>
            </a:r>
            <a:r>
              <a:rPr sz="1200" spc="10" dirty="0">
                <a:latin typeface="Calibri"/>
                <a:cs typeface="Calibri"/>
              </a:rPr>
              <a:t> </a:t>
            </a:r>
            <a:r>
              <a:rPr sz="1200" spc="-10" dirty="0" err="1">
                <a:latin typeface="Calibri"/>
                <a:cs typeface="Calibri"/>
              </a:rPr>
              <a:t>co</a:t>
            </a:r>
            <a:r>
              <a:rPr sz="1200" spc="5" dirty="0" err="1">
                <a:latin typeface="Calibri"/>
                <a:cs typeface="Calibri"/>
              </a:rPr>
              <a:t>n</a:t>
            </a:r>
            <a:r>
              <a:rPr sz="1200" spc="-10" dirty="0" err="1">
                <a:latin typeface="Calibri"/>
                <a:cs typeface="Calibri"/>
              </a:rPr>
              <a:t>d</a:t>
            </a:r>
            <a:r>
              <a:rPr sz="1200" spc="5" dirty="0" err="1">
                <a:latin typeface="Calibri"/>
                <a:cs typeface="Calibri"/>
              </a:rPr>
              <a:t>u</a:t>
            </a:r>
            <a:r>
              <a:rPr sz="1200" spc="-5" dirty="0" err="1">
                <a:latin typeface="Calibri"/>
                <a:cs typeface="Calibri"/>
              </a:rPr>
              <a:t>rre</a:t>
            </a:r>
            <a:r>
              <a:rPr sz="1200" dirty="0">
                <a:latin typeface="Calibri"/>
                <a:cs typeface="Calibri"/>
              </a:rPr>
              <a:t>  </a:t>
            </a:r>
            <a:r>
              <a:rPr sz="1200" spc="5" dirty="0">
                <a:latin typeface="Calibri"/>
                <a:cs typeface="Calibri"/>
              </a:rPr>
              <a:t>u</a:t>
            </a:r>
            <a:r>
              <a:rPr sz="1200" spc="-10" dirty="0">
                <a:latin typeface="Calibri"/>
                <a:cs typeface="Calibri"/>
              </a:rPr>
              <a:t>n'</a:t>
            </a:r>
            <a:r>
              <a:rPr lang="it-CH" sz="1200" dirty="0">
                <a:latin typeface="Calibri"/>
                <a:cs typeface="Calibri"/>
              </a:rPr>
              <a:t>inchiesta</a:t>
            </a:r>
            <a:r>
              <a:rPr sz="1200" dirty="0">
                <a:latin typeface="Calibri"/>
                <a:cs typeface="Calibri"/>
              </a:rPr>
              <a:t> </a:t>
            </a:r>
            <a:r>
              <a:rPr sz="1200" spc="10" dirty="0">
                <a:latin typeface="Calibri"/>
                <a:cs typeface="Calibri"/>
              </a:rPr>
              <a:t> </a:t>
            </a:r>
            <a:r>
              <a:rPr sz="1200" spc="-5" dirty="0">
                <a:latin typeface="Calibri"/>
                <a:cs typeface="Calibri"/>
              </a:rPr>
              <a:t>(</a:t>
            </a:r>
            <a:r>
              <a:rPr sz="1200" dirty="0">
                <a:latin typeface="Calibri"/>
                <a:cs typeface="Calibri"/>
              </a:rPr>
              <a:t>S</a:t>
            </a:r>
            <a:r>
              <a:rPr sz="1200" spc="5" dirty="0">
                <a:latin typeface="Calibri"/>
                <a:cs typeface="Calibri"/>
              </a:rPr>
              <a:t>t</a:t>
            </a:r>
            <a:r>
              <a:rPr sz="1200" spc="-20" dirty="0">
                <a:latin typeface="Calibri"/>
                <a:cs typeface="Calibri"/>
              </a:rPr>
              <a:t>r</a:t>
            </a:r>
            <a:r>
              <a:rPr sz="1200" spc="5" dirty="0">
                <a:latin typeface="Calibri"/>
                <a:cs typeface="Calibri"/>
              </a:rPr>
              <a:t>u</a:t>
            </a:r>
            <a:r>
              <a:rPr sz="1200" spc="-10" dirty="0">
                <a:latin typeface="Calibri"/>
                <a:cs typeface="Calibri"/>
              </a:rPr>
              <a:t>men</a:t>
            </a:r>
            <a:r>
              <a:rPr sz="1200" dirty="0">
                <a:latin typeface="Calibri"/>
                <a:cs typeface="Calibri"/>
              </a:rPr>
              <a:t>to  </a:t>
            </a:r>
            <a:r>
              <a:rPr sz="1200" spc="-10" dirty="0">
                <a:latin typeface="Calibri"/>
                <a:cs typeface="Calibri"/>
              </a:rPr>
              <a:t>3</a:t>
            </a:r>
            <a:r>
              <a:rPr sz="1200" spc="-5" dirty="0">
                <a:latin typeface="Calibri"/>
                <a:cs typeface="Calibri"/>
              </a:rPr>
              <a:t>)</a:t>
            </a:r>
            <a:r>
              <a:rPr sz="1200" dirty="0">
                <a:latin typeface="Calibri"/>
                <a:cs typeface="Calibri"/>
              </a:rPr>
              <a:t>. </a:t>
            </a:r>
            <a:r>
              <a:rPr sz="1200" spc="5" dirty="0">
                <a:latin typeface="Calibri"/>
                <a:cs typeface="Calibri"/>
              </a:rPr>
              <a:t> </a:t>
            </a:r>
            <a:r>
              <a:rPr sz="1200" spc="-10" dirty="0">
                <a:latin typeface="Calibri"/>
                <a:cs typeface="Calibri"/>
              </a:rPr>
              <a:t>I</a:t>
            </a:r>
            <a:r>
              <a:rPr sz="1200" dirty="0">
                <a:latin typeface="Calibri"/>
                <a:cs typeface="Calibri"/>
              </a:rPr>
              <a:t>l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s</a:t>
            </a:r>
            <a:r>
              <a:rPr sz="1200" spc="5" dirty="0">
                <a:latin typeface="Calibri"/>
                <a:cs typeface="Calibri"/>
              </a:rPr>
              <a:t>p</a:t>
            </a:r>
            <a:r>
              <a:rPr sz="1200" dirty="0">
                <a:latin typeface="Calibri"/>
                <a:cs typeface="Calibri"/>
              </a:rPr>
              <a:t>i</a:t>
            </a:r>
            <a:r>
              <a:rPr sz="1200" spc="-10" dirty="0">
                <a:latin typeface="Calibri"/>
                <a:cs typeface="Calibri"/>
              </a:rPr>
              <a:t>e</a:t>
            </a:r>
            <a:r>
              <a:rPr sz="1200" spc="-15" dirty="0">
                <a:latin typeface="Calibri"/>
                <a:cs typeface="Calibri"/>
              </a:rPr>
              <a:t>g</a:t>
            </a:r>
            <a:r>
              <a:rPr sz="1200" dirty="0">
                <a:latin typeface="Calibri"/>
                <a:cs typeface="Calibri"/>
              </a:rPr>
              <a:t>a</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 </a:t>
            </a:r>
            <a:r>
              <a:rPr sz="1200" spc="-10" dirty="0">
                <a:latin typeface="Calibri"/>
                <a:cs typeface="Calibri"/>
              </a:rPr>
              <a:t>p</a:t>
            </a:r>
            <a:r>
              <a:rPr sz="1200" spc="5" dirty="0">
                <a:latin typeface="Calibri"/>
                <a:cs typeface="Calibri"/>
              </a:rPr>
              <a:t>u</a:t>
            </a:r>
            <a:r>
              <a:rPr sz="1200" dirty="0">
                <a:latin typeface="Calibri"/>
                <a:cs typeface="Calibri"/>
              </a:rPr>
              <a:t>oi</a:t>
            </a:r>
            <a:r>
              <a:rPr sz="1200" spc="5" dirty="0">
                <a:latin typeface="Calibri"/>
                <a:cs typeface="Calibri"/>
              </a:rPr>
              <a:t> u</a:t>
            </a:r>
            <a:r>
              <a:rPr sz="1200" spc="-5" dirty="0">
                <a:latin typeface="Calibri"/>
                <a:cs typeface="Calibri"/>
              </a:rPr>
              <a:t>s</a:t>
            </a:r>
            <a:r>
              <a:rPr sz="1200" dirty="0">
                <a:latin typeface="Calibri"/>
                <a:cs typeface="Calibri"/>
              </a:rPr>
              <a:t>a</a:t>
            </a:r>
            <a:r>
              <a:rPr sz="1200" spc="-5" dirty="0">
                <a:latin typeface="Calibri"/>
                <a:cs typeface="Calibri"/>
              </a:rPr>
              <a:t>re</a:t>
            </a:r>
            <a:r>
              <a:rPr sz="1200" spc="5" dirty="0">
                <a:latin typeface="Calibri"/>
                <a:cs typeface="Calibri"/>
              </a:rPr>
              <a:t> </a:t>
            </a:r>
            <a:r>
              <a:rPr sz="1200" spc="-10" dirty="0">
                <a:latin typeface="Calibri"/>
                <a:cs typeface="Calibri"/>
              </a:rPr>
              <a:t>c</a:t>
            </a:r>
            <a:r>
              <a:rPr sz="1200" dirty="0">
                <a:latin typeface="Calibri"/>
                <a:cs typeface="Calibri"/>
              </a:rPr>
              <a:t>ia</a:t>
            </a:r>
            <a:r>
              <a:rPr sz="1200" spc="-5" dirty="0">
                <a:latin typeface="Calibri"/>
                <a:cs typeface="Calibri"/>
              </a:rPr>
              <a:t>s</a:t>
            </a:r>
            <a:r>
              <a:rPr sz="1200" spc="-10" dirty="0">
                <a:latin typeface="Calibri"/>
                <a:cs typeface="Calibri"/>
              </a:rPr>
              <a:t>c</a:t>
            </a:r>
            <a:r>
              <a:rPr sz="1200" spc="5" dirty="0">
                <a:latin typeface="Calibri"/>
                <a:cs typeface="Calibri"/>
              </a:rPr>
              <a:t>u</a:t>
            </a:r>
            <a:r>
              <a:rPr sz="1200" spc="-10" dirty="0">
                <a:latin typeface="Calibri"/>
                <a:cs typeface="Calibri"/>
              </a:rPr>
              <a:t>n</a:t>
            </a:r>
            <a:r>
              <a:rPr sz="1200" dirty="0">
                <a:latin typeface="Calibri"/>
                <a:cs typeface="Calibri"/>
              </a:rPr>
              <a:t>o</a:t>
            </a:r>
            <a:r>
              <a:rPr sz="1200" spc="5" dirty="0">
                <a:latin typeface="Calibri"/>
                <a:cs typeface="Calibri"/>
              </a:rPr>
              <a:t> d</a:t>
            </a:r>
            <a:r>
              <a:rPr sz="1200" dirty="0">
                <a:latin typeface="Calibri"/>
                <a:cs typeface="Calibri"/>
              </a:rPr>
              <a:t>i</a:t>
            </a:r>
            <a:r>
              <a:rPr sz="1200" spc="5" dirty="0">
                <a:latin typeface="Calibri"/>
                <a:cs typeface="Calibri"/>
              </a:rPr>
              <a:t> q</a:t>
            </a:r>
            <a:r>
              <a:rPr sz="1200" spc="-10" dirty="0">
                <a:latin typeface="Calibri"/>
                <a:cs typeface="Calibri"/>
              </a:rPr>
              <a:t>ue</a:t>
            </a:r>
            <a:r>
              <a:rPr sz="1200" spc="-5" dirty="0">
                <a:latin typeface="Calibri"/>
                <a:cs typeface="Calibri"/>
              </a:rPr>
              <a:t>s</a:t>
            </a:r>
            <a:r>
              <a:rPr sz="1200" spc="5" dirty="0">
                <a:latin typeface="Calibri"/>
                <a:cs typeface="Calibri"/>
              </a:rPr>
              <a:t>t</a:t>
            </a:r>
            <a:r>
              <a:rPr sz="1200" dirty="0">
                <a:latin typeface="Calibri"/>
                <a:cs typeface="Calibri"/>
              </a:rPr>
              <a:t>i</a:t>
            </a:r>
            <a:r>
              <a:rPr sz="1200" spc="15" dirty="0">
                <a:latin typeface="Calibri"/>
                <a:cs typeface="Calibri"/>
              </a:rPr>
              <a:t> </a:t>
            </a:r>
            <a:r>
              <a:rPr sz="1200" spc="-15" dirty="0">
                <a:latin typeface="Calibri"/>
                <a:cs typeface="Calibri"/>
              </a:rPr>
              <a:t>s</a:t>
            </a:r>
            <a:r>
              <a:rPr sz="1200" dirty="0">
                <a:latin typeface="Calibri"/>
                <a:cs typeface="Calibri"/>
              </a:rPr>
              <a:t>t</a:t>
            </a:r>
            <a:r>
              <a:rPr sz="1200" spc="-5" dirty="0">
                <a:latin typeface="Calibri"/>
                <a:cs typeface="Calibri"/>
              </a:rPr>
              <a:t>r</a:t>
            </a:r>
            <a:r>
              <a:rPr sz="1200" spc="5" dirty="0">
                <a:latin typeface="Calibri"/>
                <a:cs typeface="Calibri"/>
              </a:rPr>
              <a:t>u</a:t>
            </a:r>
            <a:r>
              <a:rPr sz="1200" spc="-15" dirty="0">
                <a:latin typeface="Calibri"/>
                <a:cs typeface="Calibri"/>
              </a:rPr>
              <a:t>m</a:t>
            </a:r>
            <a:r>
              <a:rPr sz="1200" spc="-10" dirty="0">
                <a:latin typeface="Calibri"/>
                <a:cs typeface="Calibri"/>
              </a:rPr>
              <a:t>en</a:t>
            </a:r>
            <a:r>
              <a:rPr sz="1200" spc="5" dirty="0">
                <a:latin typeface="Calibri"/>
                <a:cs typeface="Calibri"/>
              </a:rPr>
              <a:t>t</a:t>
            </a:r>
            <a:r>
              <a:rPr sz="1200" dirty="0">
                <a:latin typeface="Calibri"/>
                <a:cs typeface="Calibri"/>
              </a:rPr>
              <a:t>i. </a:t>
            </a:r>
            <a:r>
              <a:rPr sz="1200" spc="-5" dirty="0">
                <a:latin typeface="Calibri"/>
                <a:cs typeface="Calibri"/>
              </a:rPr>
              <a:t>N</a:t>
            </a:r>
            <a:r>
              <a:rPr sz="1200" spc="-10" dirty="0">
                <a:latin typeface="Calibri"/>
                <a:cs typeface="Calibri"/>
              </a:rPr>
              <a:t>e</a:t>
            </a:r>
            <a:r>
              <a:rPr sz="1200" dirty="0">
                <a:latin typeface="Calibri"/>
                <a:cs typeface="Calibri"/>
              </a:rPr>
              <a:t>lla</a:t>
            </a:r>
            <a:r>
              <a:rPr sz="1200" spc="5" dirty="0">
                <a:latin typeface="Calibri"/>
                <a:cs typeface="Calibri"/>
              </a:rPr>
              <a:t> </a:t>
            </a:r>
            <a:r>
              <a:rPr sz="1200" spc="-5" dirty="0">
                <a:latin typeface="Calibri"/>
                <a:cs typeface="Calibri"/>
              </a:rPr>
              <a:t>s</a:t>
            </a:r>
            <a:r>
              <a:rPr sz="1200" spc="-10" dirty="0">
                <a:latin typeface="Calibri"/>
                <a:cs typeface="Calibri"/>
              </a:rPr>
              <a:t>e</a:t>
            </a:r>
            <a:r>
              <a:rPr sz="1200" spc="5" dirty="0">
                <a:latin typeface="Calibri"/>
                <a:cs typeface="Calibri"/>
              </a:rPr>
              <a:t>z</a:t>
            </a:r>
            <a:r>
              <a:rPr sz="1200" spc="-15" dirty="0">
                <a:latin typeface="Calibri"/>
                <a:cs typeface="Calibri"/>
              </a:rPr>
              <a:t>i</a:t>
            </a:r>
            <a:r>
              <a:rPr sz="1200" spc="-10" dirty="0">
                <a:latin typeface="Calibri"/>
                <a:cs typeface="Calibri"/>
              </a:rPr>
              <a:t>one</a:t>
            </a:r>
            <a:r>
              <a:rPr sz="1200" spc="-5" dirty="0">
                <a:latin typeface="Calibri"/>
                <a:cs typeface="Calibri"/>
              </a:rPr>
              <a:t> 2</a:t>
            </a:r>
            <a:r>
              <a:rPr sz="1200" dirty="0">
                <a:latin typeface="Calibri"/>
                <a:cs typeface="Calibri"/>
              </a:rPr>
              <a:t>-</a:t>
            </a:r>
            <a:r>
              <a:rPr sz="1200" spc="-10" dirty="0">
                <a:latin typeface="Calibri"/>
                <a:cs typeface="Calibri"/>
              </a:rPr>
              <a:t>5</a:t>
            </a:r>
            <a:r>
              <a:rPr sz="1200" spc="-5" dirty="0">
                <a:latin typeface="Calibri"/>
                <a:cs typeface="Calibri"/>
              </a:rPr>
              <a:t> </a:t>
            </a:r>
            <a:r>
              <a:rPr sz="1200" spc="-10" dirty="0">
                <a:latin typeface="Calibri"/>
                <a:cs typeface="Calibri"/>
              </a:rPr>
              <a:t>c'è</a:t>
            </a:r>
            <a:r>
              <a:rPr sz="1200" spc="-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10" dirty="0">
                <a:latin typeface="Calibri"/>
                <a:cs typeface="Calibri"/>
              </a:rPr>
              <a:t> </a:t>
            </a:r>
            <a:r>
              <a:rPr sz="1200" spc="-5" dirty="0">
                <a:latin typeface="Calibri"/>
                <a:cs typeface="Calibri"/>
              </a:rPr>
              <a:t>s</a:t>
            </a:r>
            <a:r>
              <a:rPr sz="1200" spc="-10" dirty="0">
                <a:latin typeface="Calibri"/>
                <a:cs typeface="Calibri"/>
              </a:rPr>
              <a:t>e</a:t>
            </a:r>
            <a:r>
              <a:rPr sz="1200" dirty="0">
                <a:latin typeface="Calibri"/>
                <a:cs typeface="Calibri"/>
              </a:rPr>
              <a:t>r</a:t>
            </a:r>
            <a:r>
              <a:rPr sz="1200" spc="-15" dirty="0">
                <a:latin typeface="Calibri"/>
                <a:cs typeface="Calibri"/>
              </a:rPr>
              <a:t>i</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15" dirty="0">
                <a:latin typeface="Calibri"/>
                <a:cs typeface="Calibri"/>
              </a:rPr>
              <a:t>s</a:t>
            </a:r>
            <a:r>
              <a:rPr sz="1200" dirty="0">
                <a:latin typeface="Calibri"/>
                <a:cs typeface="Calibri"/>
              </a:rPr>
              <a:t>tr</a:t>
            </a:r>
            <a:r>
              <a:rPr sz="1200" spc="5" dirty="0">
                <a:latin typeface="Calibri"/>
                <a:cs typeface="Calibri"/>
              </a:rPr>
              <a:t>u</a:t>
            </a:r>
            <a:r>
              <a:rPr sz="1200" spc="-25" dirty="0">
                <a:latin typeface="Calibri"/>
                <a:cs typeface="Calibri"/>
              </a:rPr>
              <a:t>m</a:t>
            </a:r>
            <a:r>
              <a:rPr sz="1200" spc="-10" dirty="0">
                <a:latin typeface="Calibri"/>
                <a:cs typeface="Calibri"/>
              </a:rPr>
              <a:t>e</a:t>
            </a:r>
            <a:r>
              <a:rPr sz="1200" spc="5" dirty="0">
                <a:latin typeface="Calibri"/>
                <a:cs typeface="Calibri"/>
              </a:rPr>
              <a:t>n</a:t>
            </a:r>
            <a:r>
              <a:rPr sz="1200" dirty="0">
                <a:latin typeface="Calibri"/>
                <a:cs typeface="Calibri"/>
              </a:rPr>
              <a:t>ti</a:t>
            </a:r>
            <a:r>
              <a:rPr sz="1200" spc="-2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dirty="0">
                <a:latin typeface="Calibri"/>
                <a:cs typeface="Calibri"/>
              </a:rPr>
              <a:t>o</a:t>
            </a:r>
            <a:r>
              <a:rPr sz="1200" spc="-5" dirty="0">
                <a:latin typeface="Calibri"/>
                <a:cs typeface="Calibri"/>
              </a:rPr>
              <a:t>sser</a:t>
            </a:r>
            <a:r>
              <a:rPr sz="1200" spc="-15" dirty="0">
                <a:latin typeface="Calibri"/>
                <a:cs typeface="Calibri"/>
              </a:rPr>
              <a:t>va</a:t>
            </a:r>
            <a:r>
              <a:rPr sz="1200" spc="5" dirty="0">
                <a:latin typeface="Calibri"/>
                <a:cs typeface="Calibri"/>
              </a:rPr>
              <a:t>z</a:t>
            </a:r>
            <a:r>
              <a:rPr sz="1200" dirty="0">
                <a:latin typeface="Calibri"/>
                <a:cs typeface="Calibri"/>
              </a:rPr>
              <a:t>io</a:t>
            </a:r>
            <a:r>
              <a:rPr sz="1200" spc="-10" dirty="0">
                <a:latin typeface="Calibri"/>
                <a:cs typeface="Calibri"/>
              </a:rPr>
              <a:t>ne</a:t>
            </a:r>
            <a:r>
              <a:rPr sz="1200" spc="-5" dirty="0">
                <a:latin typeface="Calibri"/>
                <a:cs typeface="Calibri"/>
              </a:rPr>
              <a:t> </a:t>
            </a:r>
            <a:r>
              <a:rPr sz="1200" spc="-10" dirty="0">
                <a:latin typeface="Calibri"/>
                <a:cs typeface="Calibri"/>
              </a:rPr>
              <a:t>e</a:t>
            </a:r>
            <a:r>
              <a:rPr sz="1200" spc="-5" dirty="0">
                <a:latin typeface="Calibri"/>
                <a:cs typeface="Calibri"/>
              </a:rPr>
              <a:t> s</a:t>
            </a:r>
            <a:r>
              <a:rPr sz="1200" spc="-10" dirty="0">
                <a:latin typeface="Calibri"/>
                <a:cs typeface="Calibri"/>
              </a:rPr>
              <a:t>u</a:t>
            </a:r>
            <a:r>
              <a:rPr sz="1200" spc="-15" dirty="0">
                <a:latin typeface="Calibri"/>
                <a:cs typeface="Calibri"/>
              </a:rPr>
              <a:t>gg</a:t>
            </a:r>
            <a:r>
              <a:rPr sz="1200" spc="-10" dirty="0">
                <a:latin typeface="Calibri"/>
                <a:cs typeface="Calibri"/>
              </a:rPr>
              <a:t>erimen</a:t>
            </a:r>
            <a:r>
              <a:rPr sz="1200" dirty="0">
                <a:latin typeface="Calibri"/>
                <a:cs typeface="Calibri"/>
              </a:rPr>
              <a:t>ti</a:t>
            </a:r>
            <a:r>
              <a:rPr sz="1200" spc="-10"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spc="-10" dirty="0">
                <a:latin typeface="Calibri"/>
                <a:cs typeface="Calibri"/>
              </a:rPr>
              <a:t> </a:t>
            </a:r>
            <a:r>
              <a:rPr sz="1200" dirty="0">
                <a:latin typeface="Calibri"/>
                <a:cs typeface="Calibri"/>
              </a:rPr>
              <a:t>ai</a:t>
            </a:r>
            <a:r>
              <a:rPr sz="1200" spc="-10" dirty="0">
                <a:latin typeface="Calibri"/>
                <a:cs typeface="Calibri"/>
              </a:rPr>
              <a:t>u</a:t>
            </a:r>
            <a:r>
              <a:rPr sz="1200" dirty="0">
                <a:latin typeface="Calibri"/>
                <a:cs typeface="Calibri"/>
              </a:rPr>
              <a:t>t</a:t>
            </a:r>
            <a:r>
              <a:rPr sz="1200" spc="-5" dirty="0">
                <a:latin typeface="Calibri"/>
                <a:cs typeface="Calibri"/>
              </a:rPr>
              <a:t>ar</a:t>
            </a:r>
            <a:r>
              <a:rPr sz="1200" dirty="0">
                <a:latin typeface="Calibri"/>
                <a:cs typeface="Calibri"/>
              </a:rPr>
              <a:t>ti</a:t>
            </a:r>
            <a:r>
              <a:rPr sz="1200" spc="-20" dirty="0">
                <a:latin typeface="Calibri"/>
                <a:cs typeface="Calibri"/>
              </a:rPr>
              <a:t> </a:t>
            </a:r>
            <a:r>
              <a:rPr sz="1200" spc="-10" dirty="0">
                <a:latin typeface="Calibri"/>
                <a:cs typeface="Calibri"/>
              </a:rPr>
              <a:t>ne</a:t>
            </a:r>
            <a:r>
              <a:rPr sz="1200" dirty="0">
                <a:latin typeface="Calibri"/>
                <a:cs typeface="Calibri"/>
              </a:rPr>
              <a:t>l</a:t>
            </a:r>
            <a:r>
              <a:rPr sz="1200" spc="-15" dirty="0">
                <a:latin typeface="Calibri"/>
                <a:cs typeface="Calibri"/>
              </a:rPr>
              <a:t>l</a:t>
            </a:r>
            <a:r>
              <a:rPr sz="1200" dirty="0">
                <a:latin typeface="Calibri"/>
                <a:cs typeface="Calibri"/>
              </a:rPr>
              <a:t>a </a:t>
            </a:r>
            <a:r>
              <a:rPr sz="1200" spc="5" dirty="0" err="1">
                <a:latin typeface="Calibri"/>
                <a:cs typeface="Calibri"/>
              </a:rPr>
              <a:t>tu</a:t>
            </a:r>
            <a:r>
              <a:rPr sz="1200" dirty="0" err="1">
                <a:latin typeface="Calibri"/>
                <a:cs typeface="Calibri"/>
              </a:rPr>
              <a:t>a</a:t>
            </a:r>
            <a:r>
              <a:rPr sz="1200" spc="5" dirty="0">
                <a:latin typeface="Calibri"/>
                <a:cs typeface="Calibri"/>
              </a:rPr>
              <a:t> </a:t>
            </a:r>
            <a:r>
              <a:rPr lang="it-CH" sz="1200" spc="-15" dirty="0">
                <a:latin typeface="Calibri"/>
                <a:cs typeface="Calibri"/>
              </a:rPr>
              <a:t>inchiesta</a:t>
            </a:r>
            <a:r>
              <a:rPr sz="1200" dirty="0">
                <a:latin typeface="Calibri"/>
                <a:cs typeface="Calibri"/>
              </a:rPr>
              <a:t>.</a:t>
            </a:r>
          </a:p>
        </p:txBody>
      </p:sp>
      <p:sp>
        <p:nvSpPr>
          <p:cNvPr id="18" name="object 18"/>
          <p:cNvSpPr/>
          <p:nvPr/>
        </p:nvSpPr>
        <p:spPr>
          <a:xfrm>
            <a:off x="6229350" y="913919"/>
            <a:ext cx="3789248" cy="2519678"/>
          </a:xfrm>
          <a:prstGeom prst="rect">
            <a:avLst/>
          </a:prstGeom>
          <a:blipFill>
            <a:blip r:embed="rId6" cstate="print"/>
            <a:stretch>
              <a:fillRect/>
            </a:stretch>
          </a:blipFill>
        </p:spPr>
        <p:txBody>
          <a:bodyPr wrap="square" lIns="0" tIns="0" rIns="0" bIns="0" rtlCol="0"/>
          <a:lstStyle/>
          <a:p>
            <a:endParaRPr/>
          </a:p>
        </p:txBody>
      </p:sp>
      <p:graphicFrame>
        <p:nvGraphicFramePr>
          <p:cNvPr id="19" name="object 19"/>
          <p:cNvGraphicFramePr>
            <a:graphicFrameLocks noGrp="1"/>
          </p:cNvGraphicFramePr>
          <p:nvPr>
            <p:extLst>
              <p:ext uri="{D42A27DB-BD31-4B8C-83A1-F6EECF244321}">
                <p14:modId xmlns:p14="http://schemas.microsoft.com/office/powerpoint/2010/main" val="2222375559"/>
              </p:ext>
            </p:extLst>
          </p:nvPr>
        </p:nvGraphicFramePr>
        <p:xfrm>
          <a:off x="5141023" y="3633025"/>
          <a:ext cx="4863655" cy="3010788"/>
        </p:xfrm>
        <a:graphic>
          <a:graphicData uri="http://schemas.openxmlformats.org/drawingml/2006/table">
            <a:tbl>
              <a:tblPr firstRow="1" bandRow="1">
                <a:tableStyleId>{2D5ABB26-0587-4C30-8999-92F81FD0307C}</a:tableStyleId>
              </a:tblPr>
              <a:tblGrid>
                <a:gridCol w="4863655">
                  <a:extLst>
                    <a:ext uri="{9D8B030D-6E8A-4147-A177-3AD203B41FA5}">
                      <a16:colId xmlns:a16="http://schemas.microsoft.com/office/drawing/2014/main" val="20000"/>
                    </a:ext>
                  </a:extLst>
                </a:gridCol>
              </a:tblGrid>
              <a:tr h="902843">
                <a:tc>
                  <a:txBody>
                    <a:bodyPr/>
                    <a:lstStyle/>
                    <a:p>
                      <a:pPr marL="92710" marR="85090" algn="just">
                        <a:lnSpc>
                          <a:spcPct val="121300"/>
                        </a:lnSpc>
                      </a:pPr>
                      <a:r>
                        <a:rPr sz="1200" dirty="0">
                          <a:latin typeface="Calibri"/>
                          <a:cs typeface="Calibri"/>
                        </a:rPr>
                        <a:t>I </a:t>
                      </a:r>
                      <a:r>
                        <a:rPr sz="1200" spc="100" dirty="0">
                          <a:latin typeface="Calibri"/>
                          <a:cs typeface="Calibri"/>
                        </a:rPr>
                        <a:t> </a:t>
                      </a:r>
                      <a:r>
                        <a:rPr sz="1200" spc="5" dirty="0">
                          <a:latin typeface="Calibri"/>
                          <a:cs typeface="Calibri"/>
                        </a:rPr>
                        <a:t>b</a:t>
                      </a:r>
                      <a:r>
                        <a:rPr sz="1200" spc="-10" dirty="0">
                          <a:latin typeface="Calibri"/>
                          <a:cs typeface="Calibri"/>
                        </a:rPr>
                        <a:t>u</a:t>
                      </a:r>
                      <a:r>
                        <a:rPr sz="1200" dirty="0">
                          <a:latin typeface="Calibri"/>
                          <a:cs typeface="Calibri"/>
                        </a:rPr>
                        <a:t>o</a:t>
                      </a:r>
                      <a:r>
                        <a:rPr sz="1200" spc="5" dirty="0">
                          <a:latin typeface="Calibri"/>
                          <a:cs typeface="Calibri"/>
                        </a:rPr>
                        <a:t>n</a:t>
                      </a:r>
                      <a:r>
                        <a:rPr sz="1200" dirty="0">
                          <a:latin typeface="Calibri"/>
                          <a:cs typeface="Calibri"/>
                        </a:rPr>
                        <a:t>i </a:t>
                      </a:r>
                      <a:r>
                        <a:rPr sz="1200" spc="90" dirty="0">
                          <a:latin typeface="Calibri"/>
                          <a:cs typeface="Calibri"/>
                        </a:rPr>
                        <a:t> </a:t>
                      </a:r>
                      <a:r>
                        <a:rPr sz="1200" spc="5" dirty="0">
                          <a:latin typeface="Calibri"/>
                          <a:cs typeface="Calibri"/>
                        </a:rPr>
                        <a:t>p</a:t>
                      </a:r>
                      <a:r>
                        <a:rPr sz="1200" dirty="0">
                          <a:latin typeface="Calibri"/>
                          <a:cs typeface="Calibri"/>
                        </a:rPr>
                        <a:t>ro</a:t>
                      </a:r>
                      <a:r>
                        <a:rPr sz="1200" spc="-15" dirty="0">
                          <a:latin typeface="Calibri"/>
                          <a:cs typeface="Calibri"/>
                        </a:rPr>
                        <a:t>g</a:t>
                      </a:r>
                      <a:r>
                        <a:rPr sz="1200" dirty="0">
                          <a:latin typeface="Calibri"/>
                          <a:cs typeface="Calibri"/>
                        </a:rPr>
                        <a:t>e</a:t>
                      </a:r>
                      <a:r>
                        <a:rPr sz="1200" spc="-10" dirty="0">
                          <a:latin typeface="Calibri"/>
                          <a:cs typeface="Calibri"/>
                        </a:rPr>
                        <a:t>t</a:t>
                      </a:r>
                      <a:r>
                        <a:rPr sz="1200" spc="5" dirty="0">
                          <a:latin typeface="Calibri"/>
                          <a:cs typeface="Calibri"/>
                        </a:rPr>
                        <a:t>t</a:t>
                      </a:r>
                      <a:r>
                        <a:rPr sz="1200" dirty="0">
                          <a:latin typeface="Calibri"/>
                          <a:cs typeface="Calibri"/>
                        </a:rPr>
                        <a:t>i </a:t>
                      </a:r>
                      <a:r>
                        <a:rPr sz="1200" spc="105" dirty="0">
                          <a:latin typeface="Calibri"/>
                          <a:cs typeface="Calibri"/>
                        </a:rPr>
                        <a:t> </a:t>
                      </a:r>
                      <a:r>
                        <a:rPr sz="1200" spc="-15"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z</a:t>
                      </a:r>
                      <a:r>
                        <a:rPr sz="1200" dirty="0">
                          <a:latin typeface="Calibri"/>
                          <a:cs typeface="Calibri"/>
                        </a:rPr>
                        <a:t>i</a:t>
                      </a:r>
                      <a:r>
                        <a:rPr sz="1200" spc="-15" dirty="0">
                          <a:latin typeface="Calibri"/>
                          <a:cs typeface="Calibri"/>
                        </a:rPr>
                        <a:t>a</a:t>
                      </a:r>
                      <a:r>
                        <a:rPr sz="1200" spc="-10" dirty="0">
                          <a:latin typeface="Calibri"/>
                          <a:cs typeface="Calibri"/>
                        </a:rPr>
                        <a:t>n</a:t>
                      </a:r>
                      <a:r>
                        <a:rPr sz="1200" dirty="0">
                          <a:latin typeface="Calibri"/>
                          <a:cs typeface="Calibri"/>
                        </a:rPr>
                        <a:t>o </a:t>
                      </a:r>
                      <a:r>
                        <a:rPr sz="1200" spc="105" dirty="0">
                          <a:latin typeface="Calibri"/>
                          <a:cs typeface="Calibri"/>
                        </a:rPr>
                        <a:t> </a:t>
                      </a:r>
                      <a:r>
                        <a:rPr sz="1200" dirty="0">
                          <a:latin typeface="Calibri"/>
                          <a:cs typeface="Calibri"/>
                        </a:rPr>
                        <a:t>i</a:t>
                      </a:r>
                      <a:r>
                        <a:rPr sz="1200" spc="-10" dirty="0">
                          <a:latin typeface="Calibri"/>
                          <a:cs typeface="Calibri"/>
                        </a:rPr>
                        <a:t>d</a:t>
                      </a:r>
                      <a:r>
                        <a:rPr sz="1200" dirty="0">
                          <a:latin typeface="Calibri"/>
                          <a:cs typeface="Calibri"/>
                        </a:rPr>
                        <a:t>e</a:t>
                      </a:r>
                      <a:r>
                        <a:rPr sz="1200" spc="-10" dirty="0">
                          <a:latin typeface="Calibri"/>
                          <a:cs typeface="Calibri"/>
                        </a:rPr>
                        <a:t>n</a:t>
                      </a:r>
                      <a:r>
                        <a:rPr sz="1200" spc="5" dirty="0">
                          <a:latin typeface="Calibri"/>
                          <a:cs typeface="Calibri"/>
                        </a:rPr>
                        <a:t>t</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a:t>
                      </a:r>
                      <a:r>
                        <a:rPr sz="1200" spc="-10" dirty="0">
                          <a:latin typeface="Calibri"/>
                          <a:cs typeface="Calibri"/>
                        </a:rPr>
                        <a:t>n</a:t>
                      </a:r>
                      <a:r>
                        <a:rPr sz="1200" spc="5" dirty="0">
                          <a:latin typeface="Calibri"/>
                          <a:cs typeface="Calibri"/>
                        </a:rPr>
                        <a:t>d</a:t>
                      </a:r>
                      <a:r>
                        <a:rPr sz="1200" dirty="0">
                          <a:latin typeface="Calibri"/>
                          <a:cs typeface="Calibri"/>
                        </a:rPr>
                        <a:t>o </a:t>
                      </a:r>
                      <a:r>
                        <a:rPr sz="1200" spc="95" dirty="0">
                          <a:latin typeface="Calibri"/>
                          <a:cs typeface="Calibri"/>
                        </a:rPr>
                        <a:t> </a:t>
                      </a:r>
                      <a:r>
                        <a:rPr sz="1200" dirty="0">
                          <a:latin typeface="Calibri"/>
                          <a:cs typeface="Calibri"/>
                        </a:rPr>
                        <a:t>a</a:t>
                      </a:r>
                      <a:r>
                        <a:rPr sz="1200" spc="-5" dirty="0">
                          <a:latin typeface="Calibri"/>
                          <a:cs typeface="Calibri"/>
                        </a:rPr>
                        <a:t>s</a:t>
                      </a:r>
                      <a:r>
                        <a:rPr sz="1200" spc="5" dirty="0">
                          <a:latin typeface="Calibri"/>
                          <a:cs typeface="Calibri"/>
                        </a:rPr>
                        <a:t>p</a:t>
                      </a:r>
                      <a:r>
                        <a:rPr sz="1200" spc="-10" dirty="0">
                          <a:latin typeface="Calibri"/>
                          <a:cs typeface="Calibri"/>
                        </a:rPr>
                        <a:t>e</a:t>
                      </a:r>
                      <a:r>
                        <a:rPr sz="1200" spc="5" dirty="0">
                          <a:latin typeface="Calibri"/>
                          <a:cs typeface="Calibri"/>
                        </a:rPr>
                        <a:t>tt</a:t>
                      </a:r>
                      <a:r>
                        <a:rPr sz="1200" dirty="0">
                          <a:latin typeface="Calibri"/>
                          <a:cs typeface="Calibri"/>
                        </a:rPr>
                        <a:t>i </a:t>
                      </a:r>
                      <a:r>
                        <a:rPr sz="1200" spc="90" dirty="0">
                          <a:latin typeface="Calibri"/>
                          <a:cs typeface="Calibri"/>
                        </a:rPr>
                        <a:t> </a:t>
                      </a:r>
                      <a:r>
                        <a:rPr sz="1200" spc="5" dirty="0">
                          <a:latin typeface="Calibri"/>
                          <a:cs typeface="Calibri"/>
                        </a:rPr>
                        <a:t>p</a:t>
                      </a:r>
                      <a:r>
                        <a:rPr sz="1200" dirty="0">
                          <a:latin typeface="Calibri"/>
                          <a:cs typeface="Calibri"/>
                        </a:rPr>
                        <a:t>r</a:t>
                      </a:r>
                      <a:r>
                        <a:rPr sz="1200" spc="-10" dirty="0">
                          <a:latin typeface="Calibri"/>
                          <a:cs typeface="Calibri"/>
                        </a:rPr>
                        <a:t>o</a:t>
                      </a:r>
                      <a:r>
                        <a:rPr sz="1200" spc="5" dirty="0">
                          <a:latin typeface="Calibri"/>
                          <a:cs typeface="Calibri"/>
                        </a:rPr>
                        <a:t>b</a:t>
                      </a:r>
                      <a:r>
                        <a:rPr sz="1200" dirty="0">
                          <a:latin typeface="Calibri"/>
                          <a:cs typeface="Calibri"/>
                        </a:rPr>
                        <a:t>lem</a:t>
                      </a:r>
                      <a:r>
                        <a:rPr sz="1200" spc="-15" dirty="0">
                          <a:latin typeface="Calibri"/>
                          <a:cs typeface="Calibri"/>
                        </a:rPr>
                        <a:t>a</a:t>
                      </a:r>
                      <a:r>
                        <a:rPr sz="1200" spc="5" dirty="0">
                          <a:latin typeface="Calibri"/>
                          <a:cs typeface="Calibri"/>
                        </a:rPr>
                        <a:t>t</a:t>
                      </a:r>
                      <a:r>
                        <a:rPr sz="1200" dirty="0">
                          <a:latin typeface="Calibri"/>
                          <a:cs typeface="Calibri"/>
                        </a:rPr>
                        <a:t>i</a:t>
                      </a:r>
                      <a:r>
                        <a:rPr sz="1200" spc="-5" dirty="0">
                          <a:latin typeface="Calibri"/>
                          <a:cs typeface="Calibri"/>
                        </a:rPr>
                        <a:t>c</a:t>
                      </a:r>
                      <a:r>
                        <a:rPr sz="1200" dirty="0">
                          <a:latin typeface="Calibri"/>
                          <a:cs typeface="Calibri"/>
                        </a:rPr>
                        <a:t>i, </a:t>
                      </a:r>
                      <a:r>
                        <a:rPr sz="1200" spc="105" dirty="0">
                          <a:latin typeface="Calibri"/>
                          <a:cs typeface="Calibri"/>
                        </a:rPr>
                        <a:t> </a:t>
                      </a:r>
                      <a:r>
                        <a:rPr sz="1200" spc="-5" dirty="0">
                          <a:latin typeface="Calibri"/>
                          <a:cs typeface="Calibri"/>
                        </a:rPr>
                        <a:t>c</a:t>
                      </a:r>
                      <a:r>
                        <a:rPr sz="1200" spc="-10" dirty="0">
                          <a:latin typeface="Calibri"/>
                          <a:cs typeface="Calibri"/>
                        </a:rPr>
                        <a:t>o</a:t>
                      </a:r>
                      <a:r>
                        <a:rPr sz="1200" spc="5" dirty="0">
                          <a:latin typeface="Calibri"/>
                          <a:cs typeface="Calibri"/>
                        </a:rPr>
                        <a:t>n</a:t>
                      </a:r>
                      <a:r>
                        <a:rPr sz="1200" spc="-10" dirty="0">
                          <a:latin typeface="Calibri"/>
                          <a:cs typeface="Calibri"/>
                        </a:rPr>
                        <a:t>f</a:t>
                      </a:r>
                      <a:r>
                        <a:rPr sz="1200" spc="5" dirty="0">
                          <a:latin typeface="Calibri"/>
                          <a:cs typeface="Calibri"/>
                        </a:rPr>
                        <a:t>u</a:t>
                      </a:r>
                      <a:r>
                        <a:rPr sz="1200" spc="-5" dirty="0">
                          <a:latin typeface="Calibri"/>
                          <a:cs typeface="Calibri"/>
                        </a:rPr>
                        <a:t>s</a:t>
                      </a:r>
                      <a:r>
                        <a:rPr sz="1200" dirty="0">
                          <a:latin typeface="Calibri"/>
                          <a:cs typeface="Calibri"/>
                        </a:rPr>
                        <a:t>i </a:t>
                      </a:r>
                      <a:r>
                        <a:rPr sz="1200" spc="90" dirty="0">
                          <a:latin typeface="Calibri"/>
                          <a:cs typeface="Calibri"/>
                        </a:rPr>
                        <a:t> </a:t>
                      </a:r>
                      <a:r>
                        <a:rPr sz="1200" dirty="0">
                          <a:latin typeface="Calibri"/>
                          <a:cs typeface="Calibri"/>
                        </a:rPr>
                        <a:t>o i</a:t>
                      </a:r>
                      <a:r>
                        <a:rPr sz="1200" spc="5" dirty="0">
                          <a:latin typeface="Calibri"/>
                          <a:cs typeface="Calibri"/>
                        </a:rPr>
                        <a:t>nt</a:t>
                      </a:r>
                      <a:r>
                        <a:rPr sz="1200" dirty="0">
                          <a:latin typeface="Calibri"/>
                          <a:cs typeface="Calibri"/>
                        </a:rPr>
                        <a:t>e</a:t>
                      </a:r>
                      <a:r>
                        <a:rPr sz="1200" spc="-15" dirty="0">
                          <a:latin typeface="Calibri"/>
                          <a:cs typeface="Calibri"/>
                        </a:rPr>
                        <a:t>r</a:t>
                      </a:r>
                      <a:r>
                        <a:rPr sz="1200" dirty="0">
                          <a:latin typeface="Calibri"/>
                          <a:cs typeface="Calibri"/>
                        </a:rPr>
                        <a:t>e</a:t>
                      </a:r>
                      <a:r>
                        <a:rPr sz="1200" spc="-5" dirty="0">
                          <a:latin typeface="Calibri"/>
                          <a:cs typeface="Calibri"/>
                        </a:rPr>
                        <a:t>ss</a:t>
                      </a:r>
                      <a:r>
                        <a:rPr sz="1200" dirty="0">
                          <a:latin typeface="Calibri"/>
                          <a:cs typeface="Calibri"/>
                        </a:rPr>
                        <a:t>a</a:t>
                      </a:r>
                      <a:r>
                        <a:rPr sz="1200" spc="5" dirty="0">
                          <a:latin typeface="Calibri"/>
                          <a:cs typeface="Calibri"/>
                        </a:rPr>
                        <a:t>nt</a:t>
                      </a:r>
                      <a:r>
                        <a:rPr sz="1200" dirty="0">
                          <a:latin typeface="Calibri"/>
                          <a:cs typeface="Calibri"/>
                        </a:rPr>
                        <a:t>i</a:t>
                      </a:r>
                      <a:r>
                        <a:rPr sz="1200" spc="25" dirty="0">
                          <a:latin typeface="Calibri"/>
                          <a:cs typeface="Calibri"/>
                        </a:rPr>
                        <a:t> </a:t>
                      </a:r>
                      <a:r>
                        <a:rPr sz="1200" spc="-10" dirty="0">
                          <a:latin typeface="Calibri"/>
                          <a:cs typeface="Calibri"/>
                        </a:rPr>
                        <a:t>d</a:t>
                      </a:r>
                      <a:r>
                        <a:rPr sz="1200" dirty="0">
                          <a:latin typeface="Calibri"/>
                          <a:cs typeface="Calibri"/>
                        </a:rPr>
                        <a:t>ella</a:t>
                      </a:r>
                      <a:r>
                        <a:rPr sz="1200" spc="30" dirty="0">
                          <a:latin typeface="Calibri"/>
                          <a:cs typeface="Calibri"/>
                        </a:rPr>
                        <a:t> </a:t>
                      </a:r>
                      <a:r>
                        <a:rPr sz="1200" spc="5" dirty="0">
                          <a:latin typeface="Calibri"/>
                          <a:cs typeface="Calibri"/>
                        </a:rPr>
                        <a:t>p</a:t>
                      </a:r>
                      <a:r>
                        <a:rPr sz="1200" dirty="0">
                          <a:latin typeface="Calibri"/>
                          <a:cs typeface="Calibri"/>
                        </a:rPr>
                        <a:t>r</a:t>
                      </a:r>
                      <a:r>
                        <a:rPr sz="1200" spc="-15" dirty="0">
                          <a:latin typeface="Calibri"/>
                          <a:cs typeface="Calibri"/>
                        </a:rPr>
                        <a:t>a</a:t>
                      </a:r>
                      <a:r>
                        <a:rPr sz="1200" spc="5" dirty="0">
                          <a:latin typeface="Calibri"/>
                          <a:cs typeface="Calibri"/>
                        </a:rPr>
                        <a:t>t</a:t>
                      </a:r>
                      <a:r>
                        <a:rPr sz="1200" dirty="0">
                          <a:latin typeface="Calibri"/>
                          <a:cs typeface="Calibri"/>
                        </a:rPr>
                        <a:t>i</a:t>
                      </a:r>
                      <a:r>
                        <a:rPr sz="1200" spc="-5" dirty="0">
                          <a:latin typeface="Calibri"/>
                          <a:cs typeface="Calibri"/>
                        </a:rPr>
                        <a:t>c</a:t>
                      </a:r>
                      <a:r>
                        <a:rPr sz="1200" dirty="0">
                          <a:latin typeface="Calibri"/>
                          <a:cs typeface="Calibri"/>
                        </a:rPr>
                        <a:t>a.</a:t>
                      </a:r>
                      <a:r>
                        <a:rPr sz="1200" spc="35" dirty="0">
                          <a:latin typeface="Calibri"/>
                          <a:cs typeface="Calibri"/>
                        </a:rPr>
                        <a:t> </a:t>
                      </a:r>
                      <a:r>
                        <a:rPr sz="1200" spc="-5" dirty="0">
                          <a:latin typeface="Calibri"/>
                          <a:cs typeface="Calibri"/>
                        </a:rPr>
                        <a:t>L</a:t>
                      </a:r>
                      <a:r>
                        <a:rPr sz="1200" dirty="0">
                          <a:latin typeface="Calibri"/>
                          <a:cs typeface="Calibri"/>
                        </a:rPr>
                        <a:t>a</a:t>
                      </a:r>
                      <a:r>
                        <a:rPr sz="1200" spc="40" dirty="0">
                          <a:latin typeface="Calibri"/>
                          <a:cs typeface="Calibri"/>
                        </a:rPr>
                        <a:t> </a:t>
                      </a:r>
                      <a:r>
                        <a:rPr sz="1200" spc="-10" dirty="0">
                          <a:latin typeface="Calibri"/>
                          <a:cs typeface="Calibri"/>
                        </a:rPr>
                        <a:t>t</a:t>
                      </a:r>
                      <a:r>
                        <a:rPr sz="1200" spc="5" dirty="0">
                          <a:latin typeface="Calibri"/>
                          <a:cs typeface="Calibri"/>
                        </a:rPr>
                        <a:t>u</a:t>
                      </a:r>
                      <a:r>
                        <a:rPr sz="1200" dirty="0">
                          <a:latin typeface="Calibri"/>
                          <a:cs typeface="Calibri"/>
                        </a:rPr>
                        <a:t>a</a:t>
                      </a:r>
                      <a:r>
                        <a:rPr sz="1200" spc="40" dirty="0">
                          <a:latin typeface="Calibri"/>
                          <a:cs typeface="Calibri"/>
                        </a:rPr>
                        <a:t> </a:t>
                      </a:r>
                      <a:r>
                        <a:rPr sz="1200" spc="-15" dirty="0">
                          <a:latin typeface="Calibri"/>
                          <a:cs typeface="Calibri"/>
                        </a:rPr>
                        <a:t>a</a:t>
                      </a:r>
                      <a:r>
                        <a:rPr sz="1200" spc="5" dirty="0">
                          <a:latin typeface="Calibri"/>
                          <a:cs typeface="Calibri"/>
                        </a:rPr>
                        <a:t>u</a:t>
                      </a:r>
                      <a:r>
                        <a:rPr sz="1200" spc="-10" dirty="0">
                          <a:latin typeface="Calibri"/>
                          <a:cs typeface="Calibri"/>
                        </a:rPr>
                        <a:t>t</a:t>
                      </a:r>
                      <a:r>
                        <a:rPr sz="1200" dirty="0">
                          <a:latin typeface="Calibri"/>
                          <a:cs typeface="Calibri"/>
                        </a:rPr>
                        <a:t>o</a:t>
                      </a:r>
                      <a:r>
                        <a:rPr sz="1200" spc="-5" dirty="0">
                          <a:latin typeface="Calibri"/>
                          <a:cs typeface="Calibri"/>
                        </a:rPr>
                        <a:t>v</a:t>
                      </a:r>
                      <a:r>
                        <a:rPr sz="1200" dirty="0">
                          <a:latin typeface="Calibri"/>
                          <a:cs typeface="Calibri"/>
                        </a:rPr>
                        <a:t>al</a:t>
                      </a:r>
                      <a:r>
                        <a:rPr sz="1200" spc="-10" dirty="0">
                          <a:latin typeface="Calibri"/>
                          <a:cs typeface="Calibri"/>
                        </a:rPr>
                        <a:t>u</a:t>
                      </a:r>
                      <a:r>
                        <a:rPr sz="1200" spc="5" dirty="0">
                          <a:latin typeface="Calibri"/>
                          <a:cs typeface="Calibri"/>
                        </a:rPr>
                        <a:t>t</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e</a:t>
                      </a:r>
                      <a:r>
                        <a:rPr sz="1200" spc="15" dirty="0">
                          <a:latin typeface="Calibri"/>
                          <a:cs typeface="Calibri"/>
                        </a:rPr>
                        <a:t> </a:t>
                      </a:r>
                      <a:r>
                        <a:rPr sz="1200" spc="5" dirty="0">
                          <a:latin typeface="Calibri"/>
                          <a:cs typeface="Calibri"/>
                        </a:rPr>
                        <a:t>t</a:t>
                      </a:r>
                      <a:r>
                        <a:rPr sz="1200" dirty="0">
                          <a:latin typeface="Calibri"/>
                          <a:cs typeface="Calibri"/>
                        </a:rPr>
                        <a:t>i</a:t>
                      </a:r>
                      <a:r>
                        <a:rPr sz="1200" spc="40" dirty="0">
                          <a:latin typeface="Calibri"/>
                          <a:cs typeface="Calibri"/>
                        </a:rPr>
                        <a:t> </a:t>
                      </a:r>
                      <a:r>
                        <a:rPr sz="1200" dirty="0">
                          <a:latin typeface="Calibri"/>
                          <a:cs typeface="Calibri"/>
                        </a:rPr>
                        <a:t>a</a:t>
                      </a:r>
                      <a:r>
                        <a:rPr sz="1200" spc="-15" dirty="0">
                          <a:latin typeface="Calibri"/>
                          <a:cs typeface="Calibri"/>
                        </a:rPr>
                        <a:t>i</a:t>
                      </a:r>
                      <a:r>
                        <a:rPr sz="1200" spc="5" dirty="0">
                          <a:latin typeface="Calibri"/>
                          <a:cs typeface="Calibri"/>
                        </a:rPr>
                        <a:t>ut</a:t>
                      </a:r>
                      <a:r>
                        <a:rPr sz="1200" spc="-10" dirty="0">
                          <a:latin typeface="Calibri"/>
                          <a:cs typeface="Calibri"/>
                        </a:rPr>
                        <a:t>e</a:t>
                      </a:r>
                      <a:r>
                        <a:rPr sz="1200" dirty="0">
                          <a:latin typeface="Calibri"/>
                          <a:cs typeface="Calibri"/>
                        </a:rPr>
                        <a:t>rà</a:t>
                      </a:r>
                      <a:r>
                        <a:rPr sz="1200" spc="40" dirty="0">
                          <a:latin typeface="Calibri"/>
                          <a:cs typeface="Calibri"/>
                        </a:rPr>
                        <a:t> </a:t>
                      </a:r>
                      <a:r>
                        <a:rPr sz="1200" dirty="0">
                          <a:latin typeface="Calibri"/>
                          <a:cs typeface="Calibri"/>
                        </a:rPr>
                        <a:t>a</a:t>
                      </a:r>
                      <a:r>
                        <a:rPr sz="1200" spc="30" dirty="0">
                          <a:latin typeface="Calibri"/>
                          <a:cs typeface="Calibri"/>
                        </a:rPr>
                        <a:t> </a:t>
                      </a:r>
                      <a:r>
                        <a:rPr sz="1200" spc="5" dirty="0">
                          <a:latin typeface="Calibri"/>
                          <a:cs typeface="Calibri"/>
                        </a:rPr>
                        <a:t>f</a:t>
                      </a:r>
                      <a:r>
                        <a:rPr sz="1200" dirty="0">
                          <a:latin typeface="Calibri"/>
                          <a:cs typeface="Calibri"/>
                        </a:rPr>
                        <a:t>a</a:t>
                      </a:r>
                      <a:r>
                        <a:rPr sz="1200" spc="-15" dirty="0">
                          <a:latin typeface="Calibri"/>
                          <a:cs typeface="Calibri"/>
                        </a:rPr>
                        <a:t>r</a:t>
                      </a:r>
                      <a:r>
                        <a:rPr sz="1200" dirty="0">
                          <a:latin typeface="Calibri"/>
                          <a:cs typeface="Calibri"/>
                        </a:rPr>
                        <a:t>e</a:t>
                      </a:r>
                      <a:r>
                        <a:rPr sz="1200" spc="30"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r>
                        <a:rPr sz="1200" spc="30" dirty="0">
                          <a:latin typeface="Calibri"/>
                          <a:cs typeface="Calibri"/>
                        </a:rPr>
                        <a:t> </a:t>
                      </a:r>
                      <a:r>
                        <a:rPr sz="1200" dirty="0">
                          <a:latin typeface="Calibri"/>
                          <a:cs typeface="Calibri"/>
                        </a:rPr>
                        <a:t>e a</a:t>
                      </a:r>
                      <a:r>
                        <a:rPr sz="1200" spc="5" dirty="0">
                          <a:latin typeface="Calibri"/>
                          <a:cs typeface="Calibri"/>
                        </a:rPr>
                        <a:t> </a:t>
                      </a:r>
                      <a:r>
                        <a:rPr sz="1200" spc="-5" dirty="0">
                          <a:latin typeface="Calibri"/>
                          <a:cs typeface="Calibri"/>
                        </a:rPr>
                        <a:t>sc</a:t>
                      </a:r>
                      <a:r>
                        <a:rPr sz="1200" dirty="0">
                          <a:latin typeface="Calibri"/>
                          <a:cs typeface="Calibri"/>
                        </a:rPr>
                        <a:t>o</a:t>
                      </a:r>
                      <a:r>
                        <a:rPr sz="1200" spc="5" dirty="0">
                          <a:latin typeface="Calibri"/>
                          <a:cs typeface="Calibri"/>
                        </a:rPr>
                        <a:t>p</a:t>
                      </a:r>
                      <a:r>
                        <a:rPr sz="1200" dirty="0">
                          <a:latin typeface="Calibri"/>
                          <a:cs typeface="Calibri"/>
                        </a:rPr>
                        <a:t>rire</a:t>
                      </a:r>
                      <a:r>
                        <a:rPr sz="1200" spc="-10" dirty="0">
                          <a:latin typeface="Calibri"/>
                          <a:cs typeface="Calibri"/>
                        </a:rPr>
                        <a:t> </a:t>
                      </a:r>
                      <a:r>
                        <a:rPr sz="1200" spc="5" dirty="0">
                          <a:latin typeface="Calibri"/>
                          <a:cs typeface="Calibri"/>
                        </a:rPr>
                        <a:t>d</a:t>
                      </a:r>
                      <a:r>
                        <a:rPr sz="1200" dirty="0">
                          <a:latin typeface="Calibri"/>
                          <a:cs typeface="Calibri"/>
                        </a:rPr>
                        <a:t>o</a:t>
                      </a:r>
                      <a:r>
                        <a:rPr sz="1200" spc="-15" dirty="0">
                          <a:latin typeface="Calibri"/>
                          <a:cs typeface="Calibri"/>
                        </a:rPr>
                        <a:t>v</a:t>
                      </a:r>
                      <a:r>
                        <a:rPr sz="1200" dirty="0">
                          <a:latin typeface="Calibri"/>
                          <a:cs typeface="Calibri"/>
                        </a:rPr>
                        <a:t>e</a:t>
                      </a:r>
                      <a:r>
                        <a:rPr sz="1200" spc="5" dirty="0">
                          <a:latin typeface="Calibri"/>
                          <a:cs typeface="Calibri"/>
                        </a:rPr>
                        <a:t> </a:t>
                      </a:r>
                      <a:r>
                        <a:rPr sz="1200" spc="-5" dirty="0">
                          <a:latin typeface="Calibri"/>
                          <a:cs typeface="Calibri"/>
                        </a:rPr>
                        <a:t>v</a:t>
                      </a:r>
                      <a:r>
                        <a:rPr sz="1200" spc="5" dirty="0">
                          <a:latin typeface="Calibri"/>
                          <a:cs typeface="Calibri"/>
                        </a:rPr>
                        <a:t>u</a:t>
                      </a:r>
                      <a:r>
                        <a:rPr sz="1200" spc="-10" dirty="0">
                          <a:latin typeface="Calibri"/>
                          <a:cs typeface="Calibri"/>
                        </a:rPr>
                        <a:t>o</a:t>
                      </a:r>
                      <a:r>
                        <a:rPr sz="1200" dirty="0">
                          <a:latin typeface="Calibri"/>
                          <a:cs typeface="Calibri"/>
                        </a:rPr>
                        <a:t>i</a:t>
                      </a:r>
                      <a:r>
                        <a:rPr sz="1200" spc="5" dirty="0">
                          <a:latin typeface="Calibri"/>
                          <a:cs typeface="Calibri"/>
                        </a:rPr>
                        <a:t> </a:t>
                      </a:r>
                      <a:r>
                        <a:rPr sz="1200" spc="-5"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c</a:t>
                      </a:r>
                      <a:r>
                        <a:rPr sz="1200" dirty="0">
                          <a:latin typeface="Calibri"/>
                          <a:cs typeface="Calibri"/>
                        </a:rPr>
                        <a:t>e</a:t>
                      </a:r>
                      <a:r>
                        <a:rPr sz="1200" spc="5" dirty="0">
                          <a:latin typeface="Calibri"/>
                          <a:cs typeface="Calibri"/>
                        </a:rPr>
                        <a:t>nt</a:t>
                      </a:r>
                      <a:r>
                        <a:rPr sz="1200" dirty="0">
                          <a:latin typeface="Calibri"/>
                          <a:cs typeface="Calibri"/>
                        </a:rPr>
                        <a:t>ra</a:t>
                      </a:r>
                      <a:r>
                        <a:rPr sz="1200" spc="-15" dirty="0">
                          <a:latin typeface="Calibri"/>
                          <a:cs typeface="Calibri"/>
                        </a:rPr>
                        <a:t>r</a:t>
                      </a:r>
                      <a:r>
                        <a:rPr sz="1200" dirty="0">
                          <a:latin typeface="Calibri"/>
                          <a:cs typeface="Calibri"/>
                        </a:rPr>
                        <a:t>e</a:t>
                      </a:r>
                      <a:r>
                        <a:rPr sz="1200" spc="5" dirty="0">
                          <a:latin typeface="Calibri"/>
                          <a:cs typeface="Calibri"/>
                        </a:rPr>
                        <a:t> </a:t>
                      </a:r>
                      <a:r>
                        <a:rPr sz="1200" dirty="0">
                          <a:latin typeface="Calibri"/>
                          <a:cs typeface="Calibri"/>
                        </a:rPr>
                        <a:t>la</a:t>
                      </a:r>
                      <a:r>
                        <a:rPr sz="1200" spc="-10" dirty="0">
                          <a:latin typeface="Calibri"/>
                          <a:cs typeface="Calibri"/>
                        </a:rPr>
                        <a:t> </a:t>
                      </a:r>
                      <a:r>
                        <a:rPr sz="1200" spc="5" dirty="0" err="1">
                          <a:latin typeface="Calibri"/>
                          <a:cs typeface="Calibri"/>
                        </a:rPr>
                        <a:t>tu</a:t>
                      </a:r>
                      <a:r>
                        <a:rPr sz="1200" dirty="0" err="1">
                          <a:latin typeface="Calibri"/>
                          <a:cs typeface="Calibri"/>
                        </a:rPr>
                        <a:t>a</a:t>
                      </a:r>
                      <a:r>
                        <a:rPr sz="1200" spc="-10" dirty="0">
                          <a:latin typeface="Calibri"/>
                          <a:cs typeface="Calibri"/>
                        </a:rPr>
                        <a:t> </a:t>
                      </a:r>
                      <a:r>
                        <a:rPr lang="it-CH" sz="1200" dirty="0">
                          <a:latin typeface="Calibri"/>
                          <a:cs typeface="Calibri"/>
                        </a:rPr>
                        <a:t>inchiesta</a:t>
                      </a:r>
                      <a:r>
                        <a:rPr sz="1200" dirty="0">
                          <a:latin typeface="Calibri"/>
                          <a:cs typeface="Calibri"/>
                        </a:rPr>
                        <a:t>.</a:t>
                      </a:r>
                    </a:p>
                  </a:txBody>
                  <a:tcPr marL="0" marR="0" marT="0" marB="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0"/>
                  </a:ext>
                </a:extLst>
              </a:tr>
              <a:tr h="94183">
                <a:tc>
                  <a:txBody>
                    <a:bodyPr/>
                    <a:lstStyle/>
                    <a:p>
                      <a:endParaRPr sz="1200">
                        <a:latin typeface="Calibri"/>
                        <a:cs typeface="Calibri"/>
                      </a:endParaRPr>
                    </a:p>
                  </a:txBody>
                  <a:tcPr marL="0" marR="0" marT="0" marB="0">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1"/>
                  </a:ext>
                </a:extLst>
              </a:tr>
              <a:tr h="871093">
                <a:tc>
                  <a:txBody>
                    <a:bodyPr/>
                    <a:lstStyle/>
                    <a:p>
                      <a:pPr marL="93980" marR="83820">
                        <a:lnSpc>
                          <a:spcPct val="120000"/>
                        </a:lnSpc>
                      </a:pPr>
                      <a:r>
                        <a:rPr sz="1200" spc="-5" dirty="0">
                          <a:latin typeface="Calibri"/>
                          <a:cs typeface="Calibri"/>
                        </a:rPr>
                        <a:t>Q</a:t>
                      </a:r>
                      <a:r>
                        <a:rPr sz="1200" spc="5" dirty="0">
                          <a:latin typeface="Calibri"/>
                          <a:cs typeface="Calibri"/>
                        </a:rPr>
                        <a:t>u</a:t>
                      </a:r>
                      <a:r>
                        <a:rPr sz="120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a</a:t>
                      </a:r>
                      <a:r>
                        <a:rPr sz="1200" spc="5" dirty="0">
                          <a:latin typeface="Calibri"/>
                          <a:cs typeface="Calibri"/>
                        </a:rPr>
                        <a:t> </a:t>
                      </a:r>
                      <a:r>
                        <a:rPr sz="1200" spc="-15" dirty="0">
                          <a:latin typeface="Calibri"/>
                          <a:cs typeface="Calibri"/>
                        </a:rPr>
                        <a:t>g</a:t>
                      </a:r>
                      <a:r>
                        <a:rPr sz="1200" spc="5" dirty="0">
                          <a:latin typeface="Calibri"/>
                          <a:cs typeface="Calibri"/>
                        </a:rPr>
                        <a:t>u</a:t>
                      </a:r>
                      <a:r>
                        <a:rPr sz="1200" dirty="0">
                          <a:latin typeface="Calibri"/>
                          <a:cs typeface="Calibri"/>
                        </a:rPr>
                        <a:t>i</a:t>
                      </a:r>
                      <a:r>
                        <a:rPr sz="1200" spc="5" dirty="0">
                          <a:latin typeface="Calibri"/>
                          <a:cs typeface="Calibri"/>
                        </a:rPr>
                        <a:t>d</a:t>
                      </a:r>
                      <a:r>
                        <a:rPr sz="1200" dirty="0">
                          <a:latin typeface="Calibri"/>
                          <a:cs typeface="Calibri"/>
                        </a:rPr>
                        <a:t>a</a:t>
                      </a:r>
                      <a:r>
                        <a:rPr sz="1200" spc="-10" dirty="0">
                          <a:latin typeface="Calibri"/>
                          <a:cs typeface="Calibri"/>
                        </a:rPr>
                        <a:t> </a:t>
                      </a:r>
                      <a:r>
                        <a:rPr sz="1200" spc="5" dirty="0">
                          <a:latin typeface="Calibri"/>
                          <a:cs typeface="Calibri"/>
                        </a:rPr>
                        <a:t>t</a:t>
                      </a:r>
                      <a:r>
                        <a:rPr sz="1200" dirty="0">
                          <a:latin typeface="Calibri"/>
                          <a:cs typeface="Calibri"/>
                        </a:rPr>
                        <a:t>i</a:t>
                      </a:r>
                      <a:r>
                        <a:rPr sz="1200" spc="-10" dirty="0">
                          <a:latin typeface="Calibri"/>
                          <a:cs typeface="Calibri"/>
                        </a:rPr>
                        <a:t> </a:t>
                      </a:r>
                      <a:r>
                        <a:rPr sz="1200" dirty="0">
                          <a:latin typeface="Calibri"/>
                          <a:cs typeface="Calibri"/>
                        </a:rPr>
                        <a:t>ai</a:t>
                      </a:r>
                      <a:r>
                        <a:rPr sz="1200" spc="-10" dirty="0">
                          <a:latin typeface="Calibri"/>
                          <a:cs typeface="Calibri"/>
                        </a:rPr>
                        <a:t>u</a:t>
                      </a:r>
                      <a:r>
                        <a:rPr sz="1200" spc="5" dirty="0">
                          <a:latin typeface="Calibri"/>
                          <a:cs typeface="Calibri"/>
                        </a:rPr>
                        <a:t>t</a:t>
                      </a:r>
                      <a:r>
                        <a:rPr sz="1200" dirty="0">
                          <a:latin typeface="Calibri"/>
                          <a:cs typeface="Calibri"/>
                        </a:rPr>
                        <a:t>erà</a:t>
                      </a:r>
                      <a:r>
                        <a:rPr sz="1200" spc="-10" dirty="0">
                          <a:latin typeface="Calibri"/>
                          <a:cs typeface="Calibri"/>
                        </a:rPr>
                        <a:t> n</a:t>
                      </a:r>
                      <a:r>
                        <a:rPr sz="1200" dirty="0">
                          <a:latin typeface="Calibri"/>
                          <a:cs typeface="Calibri"/>
                        </a:rPr>
                        <a:t>el</a:t>
                      </a:r>
                      <a:r>
                        <a:rPr sz="1200" spc="5" dirty="0">
                          <a:latin typeface="Calibri"/>
                          <a:cs typeface="Calibri"/>
                        </a:rPr>
                        <a:t> p</a:t>
                      </a:r>
                      <a:r>
                        <a:rPr sz="1200" spc="-15" dirty="0">
                          <a:latin typeface="Calibri"/>
                          <a:cs typeface="Calibri"/>
                        </a:rPr>
                        <a:t>r</a:t>
                      </a:r>
                      <a:r>
                        <a:rPr sz="1200" dirty="0">
                          <a:latin typeface="Calibri"/>
                          <a:cs typeface="Calibri"/>
                        </a:rPr>
                        <a:t>o</a:t>
                      </a:r>
                      <a:r>
                        <a:rPr sz="1200" spc="-5" dirty="0">
                          <a:latin typeface="Calibri"/>
                          <a:cs typeface="Calibri"/>
                        </a:rPr>
                        <a:t>c</a:t>
                      </a:r>
                      <a:r>
                        <a:rPr sz="1200" dirty="0">
                          <a:latin typeface="Calibri"/>
                          <a:cs typeface="Calibri"/>
                        </a:rPr>
                        <a:t>e</a:t>
                      </a:r>
                      <a:r>
                        <a:rPr sz="1200" spc="-5" dirty="0">
                          <a:latin typeface="Calibri"/>
                          <a:cs typeface="Calibri"/>
                        </a:rPr>
                        <a:t>ss</a:t>
                      </a:r>
                      <a:r>
                        <a:rPr sz="1200" dirty="0">
                          <a:latin typeface="Calibri"/>
                          <a:cs typeface="Calibri"/>
                        </a:rPr>
                        <a:t>o</a:t>
                      </a:r>
                      <a:r>
                        <a:rPr sz="1200" spc="-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5" dirty="0">
                          <a:latin typeface="Calibri"/>
                          <a:cs typeface="Calibri"/>
                        </a:rPr>
                        <a:t>c</a:t>
                      </a:r>
                      <a:r>
                        <a:rPr sz="1200" dirty="0">
                          <a:latin typeface="Calibri"/>
                          <a:cs typeface="Calibri"/>
                        </a:rPr>
                        <a:t>re</a:t>
                      </a:r>
                      <a:r>
                        <a:rPr sz="1200" spc="-1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10" dirty="0">
                          <a:latin typeface="Calibri"/>
                          <a:cs typeface="Calibri"/>
                        </a:rPr>
                        <a:t>u</a:t>
                      </a:r>
                      <a:r>
                        <a:rPr sz="1200" spc="5" dirty="0">
                          <a:latin typeface="Calibri"/>
                          <a:cs typeface="Calibri"/>
                        </a:rPr>
                        <a:t>n</a:t>
                      </a:r>
                      <a:r>
                        <a:rPr sz="1200" spc="-5" dirty="0">
                          <a:latin typeface="Calibri"/>
                          <a:cs typeface="Calibri"/>
                        </a:rPr>
                        <a:t>'</a:t>
                      </a:r>
                      <a:r>
                        <a:rPr lang="it-CH" sz="1200" dirty="0">
                          <a:latin typeface="Calibri"/>
                          <a:cs typeface="Calibri"/>
                        </a:rPr>
                        <a:t>inchiesta</a:t>
                      </a:r>
                      <a:r>
                        <a:rPr sz="1200" spc="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a:t>
                      </a:r>
                      <a:r>
                        <a:rPr sz="1200" spc="-10" dirty="0">
                          <a:latin typeface="Calibri"/>
                          <a:cs typeface="Calibri"/>
                        </a:rPr>
                        <a:t> </a:t>
                      </a:r>
                      <a:r>
                        <a:rPr sz="1200" spc="5" dirty="0">
                          <a:latin typeface="Calibri"/>
                          <a:cs typeface="Calibri"/>
                        </a:rPr>
                        <a:t>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o e</a:t>
                      </a:r>
                      <a:r>
                        <a:rPr sz="1200" spc="5" dirty="0">
                          <a:latin typeface="Calibri"/>
                          <a:cs typeface="Calibri"/>
                        </a:rPr>
                        <a:t>du</a:t>
                      </a:r>
                      <a:r>
                        <a:rPr sz="1200" spc="-5" dirty="0">
                          <a:latin typeface="Calibri"/>
                          <a:cs typeface="Calibri"/>
                        </a:rPr>
                        <a:t>c</a:t>
                      </a:r>
                      <a:r>
                        <a:rPr sz="1200" dirty="0">
                          <a:latin typeface="Calibri"/>
                          <a:cs typeface="Calibri"/>
                        </a:rPr>
                        <a:t>a</a:t>
                      </a:r>
                      <a:r>
                        <a:rPr sz="1200" spc="-10" dirty="0">
                          <a:latin typeface="Calibri"/>
                          <a:cs typeface="Calibri"/>
                        </a:rPr>
                        <a:t>t</a:t>
                      </a:r>
                      <a:r>
                        <a:rPr sz="1200" dirty="0">
                          <a:latin typeface="Calibri"/>
                          <a:cs typeface="Calibri"/>
                        </a:rPr>
                        <a:t>i</a:t>
                      </a:r>
                      <a:r>
                        <a:rPr sz="1200" spc="-5" dirty="0">
                          <a:latin typeface="Calibri"/>
                          <a:cs typeface="Calibri"/>
                        </a:rPr>
                        <a:t>v</a:t>
                      </a:r>
                      <a:r>
                        <a:rPr sz="1200" dirty="0">
                          <a:latin typeface="Calibri"/>
                          <a:cs typeface="Calibri"/>
                        </a:rPr>
                        <a:t>o</a:t>
                      </a:r>
                      <a:r>
                        <a:rPr sz="1200" spc="5" dirty="0">
                          <a:latin typeface="Calibri"/>
                          <a:cs typeface="Calibri"/>
                        </a:rPr>
                        <a:t> </a:t>
                      </a:r>
                      <a:r>
                        <a:rPr sz="1200" spc="-10" dirty="0">
                          <a:latin typeface="Calibri"/>
                          <a:cs typeface="Calibri"/>
                        </a:rPr>
                        <a:t>n</a:t>
                      </a:r>
                      <a:r>
                        <a:rPr sz="1200" dirty="0">
                          <a:latin typeface="Calibri"/>
                          <a:cs typeface="Calibri"/>
                        </a:rPr>
                        <a:t>el</a:t>
                      </a:r>
                      <a:r>
                        <a:rPr sz="1200" spc="-10" dirty="0">
                          <a:latin typeface="Calibri"/>
                          <a:cs typeface="Calibri"/>
                        </a:rPr>
                        <a:t> </a:t>
                      </a:r>
                      <a:r>
                        <a:rPr sz="1200" spc="5" dirty="0">
                          <a:latin typeface="Calibri"/>
                          <a:cs typeface="Calibri"/>
                        </a:rPr>
                        <a:t>tu</a:t>
                      </a:r>
                      <a:r>
                        <a:rPr sz="1200" dirty="0">
                          <a:latin typeface="Calibri"/>
                          <a:cs typeface="Calibri"/>
                        </a:rPr>
                        <a:t>o</a:t>
                      </a:r>
                      <a:r>
                        <a:rPr sz="1200" spc="-5" dirty="0">
                          <a:latin typeface="Calibri"/>
                          <a:cs typeface="Calibri"/>
                        </a:rPr>
                        <a:t> c</a:t>
                      </a:r>
                      <a:r>
                        <a:rPr sz="1200" dirty="0">
                          <a:latin typeface="Calibri"/>
                          <a:cs typeface="Calibri"/>
                        </a:rPr>
                        <a:t>o</a:t>
                      </a:r>
                      <a:r>
                        <a:rPr sz="1200" spc="-10" dirty="0">
                          <a:latin typeface="Calibri"/>
                          <a:cs typeface="Calibri"/>
                        </a:rPr>
                        <a:t>n</a:t>
                      </a:r>
                      <a:r>
                        <a:rPr sz="1200" spc="5" dirty="0">
                          <a:latin typeface="Calibri"/>
                          <a:cs typeface="Calibri"/>
                        </a:rPr>
                        <a:t>t</a:t>
                      </a:r>
                      <a:r>
                        <a:rPr sz="120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p>
                  </a:txBody>
                  <a:tcPr marL="0" marR="0" marT="0" marB="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2"/>
                  </a:ext>
                </a:extLst>
              </a:tr>
              <a:tr h="131572">
                <a:tc>
                  <a:txBody>
                    <a:bodyPr/>
                    <a:lstStyle/>
                    <a:p>
                      <a:endParaRPr sz="1200">
                        <a:latin typeface="Calibri"/>
                        <a:cs typeface="Calibri"/>
                      </a:endParaRPr>
                    </a:p>
                  </a:txBody>
                  <a:tcPr marL="0" marR="0" marT="0" marB="0">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3"/>
                  </a:ext>
                </a:extLst>
              </a:tr>
              <a:tr h="871092">
                <a:tc>
                  <a:txBody>
                    <a:bodyPr/>
                    <a:lstStyle/>
                    <a:p>
                      <a:pPr marL="90805" marR="85725" algn="just">
                        <a:lnSpc>
                          <a:spcPct val="121200"/>
                        </a:lnSpc>
                      </a:pPr>
                      <a:r>
                        <a:rPr sz="1200" spc="-5" dirty="0">
                          <a:latin typeface="Calibri"/>
                          <a:cs typeface="Calibri"/>
                        </a:rPr>
                        <a:t>L</a:t>
                      </a:r>
                      <a:r>
                        <a:rPr sz="1200" dirty="0">
                          <a:latin typeface="Calibri"/>
                          <a:cs typeface="Calibri"/>
                        </a:rPr>
                        <a:t>o  </a:t>
                      </a:r>
                      <a:r>
                        <a:rPr sz="1200" spc="-5" dirty="0">
                          <a:latin typeface="Calibri"/>
                          <a:cs typeface="Calibri"/>
                        </a:rPr>
                        <a:t>s</a:t>
                      </a:r>
                      <a:r>
                        <a:rPr sz="1200" spc="5" dirty="0">
                          <a:latin typeface="Calibri"/>
                          <a:cs typeface="Calibri"/>
                        </a:rPr>
                        <a:t>t</a:t>
                      </a:r>
                      <a:r>
                        <a:rPr sz="1200" spc="-15" dirty="0">
                          <a:latin typeface="Calibri"/>
                          <a:cs typeface="Calibri"/>
                        </a:rPr>
                        <a:t>r</a:t>
                      </a:r>
                      <a:r>
                        <a:rPr sz="1200" spc="5" dirty="0">
                          <a:latin typeface="Calibri"/>
                          <a:cs typeface="Calibri"/>
                        </a:rPr>
                        <a:t>u</a:t>
                      </a:r>
                      <a:r>
                        <a:rPr sz="1200" dirty="0">
                          <a:latin typeface="Calibri"/>
                          <a:cs typeface="Calibri"/>
                        </a:rPr>
                        <a:t>m</a:t>
                      </a:r>
                      <a:r>
                        <a:rPr sz="1200" spc="-10" dirty="0">
                          <a:latin typeface="Calibri"/>
                          <a:cs typeface="Calibri"/>
                        </a:rPr>
                        <a:t>e</a:t>
                      </a:r>
                      <a:r>
                        <a:rPr sz="1200" spc="5" dirty="0">
                          <a:latin typeface="Calibri"/>
                          <a:cs typeface="Calibri"/>
                        </a:rPr>
                        <a:t>nt</a:t>
                      </a:r>
                      <a:r>
                        <a:rPr sz="1200" dirty="0">
                          <a:latin typeface="Calibri"/>
                          <a:cs typeface="Calibri"/>
                        </a:rPr>
                        <a:t>o </a:t>
                      </a:r>
                      <a:r>
                        <a:rPr sz="1200" spc="-15" dirty="0">
                          <a:latin typeface="Calibri"/>
                          <a:cs typeface="Calibri"/>
                        </a:rPr>
                        <a:t> </a:t>
                      </a:r>
                      <a:r>
                        <a:rPr sz="1200" spc="5" dirty="0">
                          <a:latin typeface="Calibri"/>
                          <a:cs typeface="Calibri"/>
                        </a:rPr>
                        <a:t>d</a:t>
                      </a:r>
                      <a:r>
                        <a:rPr sz="1200" dirty="0">
                          <a:latin typeface="Calibri"/>
                          <a:cs typeface="Calibri"/>
                        </a:rPr>
                        <a:t>i </a:t>
                      </a:r>
                      <a:r>
                        <a:rPr sz="1200" spc="-15" dirty="0">
                          <a:latin typeface="Calibri"/>
                          <a:cs typeface="Calibri"/>
                        </a:rPr>
                        <a:t> </a:t>
                      </a:r>
                      <a:r>
                        <a:rPr sz="1200" spc="-5" dirty="0">
                          <a:latin typeface="Calibri"/>
                          <a:cs typeface="Calibri"/>
                        </a:rPr>
                        <a:t>c</a:t>
                      </a:r>
                      <a:r>
                        <a:rPr sz="1200" dirty="0">
                          <a:latin typeface="Calibri"/>
                          <a:cs typeface="Calibri"/>
                        </a:rPr>
                        <a:t>o</a:t>
                      </a:r>
                      <a:r>
                        <a:rPr sz="1200" spc="5" dirty="0">
                          <a:latin typeface="Calibri"/>
                          <a:cs typeface="Calibri"/>
                        </a:rPr>
                        <a:t>d</a:t>
                      </a:r>
                      <a:r>
                        <a:rPr sz="1200" spc="-15" dirty="0">
                          <a:latin typeface="Calibri"/>
                          <a:cs typeface="Calibri"/>
                        </a:rPr>
                        <a:t>i</a:t>
                      </a:r>
                      <a:r>
                        <a:rPr sz="1200" spc="5" dirty="0">
                          <a:latin typeface="Calibri"/>
                          <a:cs typeface="Calibri"/>
                        </a:rPr>
                        <a:t>f</a:t>
                      </a:r>
                      <a:r>
                        <a:rPr sz="1200" dirty="0">
                          <a:latin typeface="Calibri"/>
                          <a:cs typeface="Calibri"/>
                        </a:rPr>
                        <a:t>i</a:t>
                      </a:r>
                      <a:r>
                        <a:rPr sz="1200" spc="-20" dirty="0">
                          <a:latin typeface="Calibri"/>
                          <a:cs typeface="Calibri"/>
                        </a:rPr>
                        <a:t>c</a:t>
                      </a:r>
                      <a:r>
                        <a:rPr sz="1200" dirty="0">
                          <a:latin typeface="Calibri"/>
                          <a:cs typeface="Calibri"/>
                        </a:rPr>
                        <a:t>a </a:t>
                      </a:r>
                      <a:r>
                        <a:rPr sz="1200" spc="-5" dirty="0">
                          <a:latin typeface="Calibri"/>
                          <a:cs typeface="Calibri"/>
                        </a:rPr>
                        <a:t> </a:t>
                      </a:r>
                      <a:r>
                        <a:rPr sz="1200" dirty="0">
                          <a:latin typeface="Calibri"/>
                          <a:cs typeface="Calibri"/>
                        </a:rPr>
                        <a:t>i</a:t>
                      </a:r>
                      <a:r>
                        <a:rPr sz="1200" spc="5" dirty="0">
                          <a:latin typeface="Calibri"/>
                          <a:cs typeface="Calibri"/>
                        </a:rPr>
                        <a:t>d</a:t>
                      </a:r>
                      <a:r>
                        <a:rPr sz="1200" spc="-10" dirty="0">
                          <a:latin typeface="Calibri"/>
                          <a:cs typeface="Calibri"/>
                        </a:rPr>
                        <a:t>e</a:t>
                      </a:r>
                      <a:r>
                        <a:rPr sz="1200" spc="5" dirty="0">
                          <a:latin typeface="Calibri"/>
                          <a:cs typeface="Calibri"/>
                        </a:rPr>
                        <a:t>nt</a:t>
                      </a:r>
                      <a:r>
                        <a:rPr sz="1200" spc="-15"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 </a:t>
                      </a:r>
                      <a:r>
                        <a:rPr sz="1200" spc="-5" dirty="0">
                          <a:latin typeface="Calibri"/>
                          <a:cs typeface="Calibri"/>
                        </a:rPr>
                        <a:t> g</a:t>
                      </a:r>
                      <a:r>
                        <a:rPr sz="1200" dirty="0">
                          <a:latin typeface="Calibri"/>
                          <a:cs typeface="Calibri"/>
                        </a:rPr>
                        <a:t>li </a:t>
                      </a:r>
                      <a:r>
                        <a:rPr sz="1200" spc="-15" dirty="0">
                          <a:latin typeface="Calibri"/>
                          <a:cs typeface="Calibri"/>
                        </a:rPr>
                        <a:t> </a:t>
                      </a:r>
                      <a:r>
                        <a:rPr sz="1200" dirty="0">
                          <a:latin typeface="Calibri"/>
                          <a:cs typeface="Calibri"/>
                        </a:rPr>
                        <a:t>el</a:t>
                      </a:r>
                      <a:r>
                        <a:rPr sz="1200" spc="-10" dirty="0">
                          <a:latin typeface="Calibri"/>
                          <a:cs typeface="Calibri"/>
                        </a:rPr>
                        <a:t>e</a:t>
                      </a:r>
                      <a:r>
                        <a:rPr sz="1200" dirty="0">
                          <a:latin typeface="Calibri"/>
                          <a:cs typeface="Calibri"/>
                        </a:rPr>
                        <a:t>me</a:t>
                      </a:r>
                      <a:r>
                        <a:rPr sz="1200" spc="-10" dirty="0">
                          <a:latin typeface="Calibri"/>
                          <a:cs typeface="Calibri"/>
                        </a:rPr>
                        <a:t>n</a:t>
                      </a:r>
                      <a:r>
                        <a:rPr sz="1200" spc="5" dirty="0">
                          <a:latin typeface="Calibri"/>
                          <a:cs typeface="Calibri"/>
                        </a:rPr>
                        <a:t>t</a:t>
                      </a:r>
                      <a:r>
                        <a:rPr sz="1200" dirty="0">
                          <a:latin typeface="Calibri"/>
                          <a:cs typeface="Calibri"/>
                        </a:rPr>
                        <a:t>i </a:t>
                      </a:r>
                      <a:r>
                        <a:rPr sz="1200" spc="-15" dirty="0">
                          <a:latin typeface="Calibri"/>
                          <a:cs typeface="Calibri"/>
                        </a:rPr>
                        <a:t> </a:t>
                      </a:r>
                      <a:r>
                        <a:rPr sz="1200" spc="5" dirty="0">
                          <a:latin typeface="Calibri"/>
                          <a:cs typeface="Calibri"/>
                        </a:rPr>
                        <a:t>d</a:t>
                      </a:r>
                      <a:r>
                        <a:rPr sz="1200" dirty="0">
                          <a:latin typeface="Calibri"/>
                          <a:cs typeface="Calibri"/>
                        </a:rPr>
                        <a:t>i </a:t>
                      </a:r>
                      <a:r>
                        <a:rPr sz="1200" spc="-15"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5" dirty="0">
                          <a:latin typeface="Calibri"/>
                          <a:cs typeface="Calibri"/>
                        </a:rPr>
                        <a:t>g</a:t>
                      </a:r>
                      <a:r>
                        <a:rPr sz="1200" dirty="0">
                          <a:latin typeface="Calibri"/>
                          <a:cs typeface="Calibri"/>
                        </a:rPr>
                        <a:t>o  </a:t>
                      </a:r>
                      <a:r>
                        <a:rPr sz="1200" spc="-5" dirty="0">
                          <a:latin typeface="Calibri"/>
                          <a:cs typeface="Calibri"/>
                        </a:rPr>
                        <a:t>c</a:t>
                      </a:r>
                      <a:r>
                        <a:rPr sz="1200" spc="-10" dirty="0">
                          <a:latin typeface="Calibri"/>
                          <a:cs typeface="Calibri"/>
                        </a:rPr>
                        <a:t>h</a:t>
                      </a:r>
                      <a:r>
                        <a:rPr sz="1200" dirty="0">
                          <a:latin typeface="Calibri"/>
                          <a:cs typeface="Calibri"/>
                        </a:rPr>
                        <a:t>e </a:t>
                      </a:r>
                      <a:r>
                        <a:rPr sz="1200" spc="-15" dirty="0">
                          <a:latin typeface="Calibri"/>
                          <a:cs typeface="Calibri"/>
                        </a:rPr>
                        <a:t> </a:t>
                      </a:r>
                      <a:r>
                        <a:rPr sz="1200" spc="5" dirty="0">
                          <a:latin typeface="Calibri"/>
                          <a:cs typeface="Calibri"/>
                        </a:rPr>
                        <a:t>p</a:t>
                      </a:r>
                      <a:r>
                        <a:rPr sz="1200" dirty="0">
                          <a:latin typeface="Calibri"/>
                          <a:cs typeface="Calibri"/>
                        </a:rPr>
                        <a:t>o</a:t>
                      </a:r>
                      <a:r>
                        <a:rPr sz="1200" spc="-10" dirty="0">
                          <a:latin typeface="Calibri"/>
                          <a:cs typeface="Calibri"/>
                        </a:rPr>
                        <a:t>t</a:t>
                      </a:r>
                      <a:r>
                        <a:rPr sz="1200" dirty="0">
                          <a:latin typeface="Calibri"/>
                          <a:cs typeface="Calibri"/>
                        </a:rPr>
                        <a:t>re</a:t>
                      </a:r>
                      <a:r>
                        <a:rPr sz="1200" spc="-5" dirty="0">
                          <a:latin typeface="Calibri"/>
                          <a:cs typeface="Calibri"/>
                        </a:rPr>
                        <a:t>s</a:t>
                      </a:r>
                      <a:r>
                        <a:rPr sz="1200" spc="5" dirty="0">
                          <a:latin typeface="Calibri"/>
                          <a:cs typeface="Calibri"/>
                        </a:rPr>
                        <a:t>ti </a:t>
                      </a:r>
                      <a:r>
                        <a:rPr sz="1200" dirty="0">
                          <a:latin typeface="Calibri"/>
                          <a:cs typeface="Calibri"/>
                        </a:rPr>
                        <a:t>i</a:t>
                      </a:r>
                      <a:r>
                        <a:rPr sz="1200" spc="5" dirty="0">
                          <a:latin typeface="Calibri"/>
                          <a:cs typeface="Calibri"/>
                        </a:rPr>
                        <a:t>nd</a:t>
                      </a:r>
                      <a:r>
                        <a:rPr sz="1200" dirty="0">
                          <a:latin typeface="Calibri"/>
                          <a:cs typeface="Calibri"/>
                        </a:rPr>
                        <a:t>i</a:t>
                      </a:r>
                      <a:r>
                        <a:rPr sz="1200" spc="-5" dirty="0">
                          <a:latin typeface="Calibri"/>
                          <a:cs typeface="Calibri"/>
                        </a:rPr>
                        <a:t>v</a:t>
                      </a:r>
                      <a:r>
                        <a:rPr sz="1200" dirty="0">
                          <a:latin typeface="Calibri"/>
                          <a:cs typeface="Calibri"/>
                        </a:rPr>
                        <a:t>i</a:t>
                      </a:r>
                      <a:r>
                        <a:rPr sz="1200" spc="-10" dirty="0">
                          <a:latin typeface="Calibri"/>
                          <a:cs typeface="Calibri"/>
                        </a:rPr>
                        <a:t>d</a:t>
                      </a:r>
                      <a:r>
                        <a:rPr sz="1200" spc="5" dirty="0">
                          <a:latin typeface="Calibri"/>
                          <a:cs typeface="Calibri"/>
                        </a:rPr>
                        <a:t>u</a:t>
                      </a:r>
                      <a:r>
                        <a:rPr sz="1200" dirty="0">
                          <a:latin typeface="Calibri"/>
                          <a:cs typeface="Calibri"/>
                        </a:rPr>
                        <a:t>are</a:t>
                      </a:r>
                      <a:r>
                        <a:rPr sz="1200" spc="30" dirty="0">
                          <a:latin typeface="Calibri"/>
                          <a:cs typeface="Calibri"/>
                        </a:rPr>
                        <a:t> </a:t>
                      </a:r>
                      <a:r>
                        <a:rPr sz="1200" dirty="0">
                          <a:latin typeface="Calibri"/>
                          <a:cs typeface="Calibri"/>
                        </a:rPr>
                        <a:t>e</a:t>
                      </a:r>
                      <a:r>
                        <a:rPr sz="1200" spc="30" dirty="0">
                          <a:latin typeface="Calibri"/>
                          <a:cs typeface="Calibri"/>
                        </a:rPr>
                        <a:t> </a:t>
                      </a:r>
                      <a:r>
                        <a:rPr sz="1200" spc="-5" dirty="0">
                          <a:latin typeface="Calibri"/>
                          <a:cs typeface="Calibri"/>
                        </a:rPr>
                        <a:t>c</a:t>
                      </a:r>
                      <a:r>
                        <a:rPr sz="1200" spc="5" dirty="0">
                          <a:latin typeface="Calibri"/>
                          <a:cs typeface="Calibri"/>
                        </a:rPr>
                        <a:t>h</a:t>
                      </a:r>
                      <a:r>
                        <a:rPr sz="1200" dirty="0">
                          <a:latin typeface="Calibri"/>
                          <a:cs typeface="Calibri"/>
                        </a:rPr>
                        <a:t>e</a:t>
                      </a:r>
                      <a:r>
                        <a:rPr sz="1200" spc="30"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a:t>
                      </a:r>
                      <a:r>
                        <a:rPr sz="1200" spc="30" dirty="0">
                          <a:latin typeface="Calibri"/>
                          <a:cs typeface="Calibri"/>
                        </a:rPr>
                        <a:t> </a:t>
                      </a:r>
                      <a:r>
                        <a:rPr sz="1200" spc="-10" dirty="0">
                          <a:latin typeface="Calibri"/>
                          <a:cs typeface="Calibri"/>
                        </a:rPr>
                        <a:t>e</a:t>
                      </a:r>
                      <a:r>
                        <a:rPr sz="1200" spc="-5" dirty="0">
                          <a:latin typeface="Calibri"/>
                          <a:cs typeface="Calibri"/>
                        </a:rPr>
                        <a:t>s</a:t>
                      </a:r>
                      <a:r>
                        <a:rPr sz="1200" dirty="0">
                          <a:latin typeface="Calibri"/>
                          <a:cs typeface="Calibri"/>
                        </a:rPr>
                        <a:t>em</a:t>
                      </a:r>
                      <a:r>
                        <a:rPr sz="1200" spc="5" dirty="0">
                          <a:latin typeface="Calibri"/>
                          <a:cs typeface="Calibri"/>
                        </a:rPr>
                        <a:t>p</a:t>
                      </a:r>
                      <a:r>
                        <a:rPr sz="1200" dirty="0">
                          <a:latin typeface="Calibri"/>
                          <a:cs typeface="Calibri"/>
                        </a:rPr>
                        <a:t>i</a:t>
                      </a:r>
                      <a:r>
                        <a:rPr sz="1200" spc="25"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5" dirty="0">
                          <a:latin typeface="Calibri"/>
                          <a:cs typeface="Calibri"/>
                        </a:rPr>
                        <a:t>g</a:t>
                      </a:r>
                      <a:r>
                        <a:rPr sz="1200" dirty="0">
                          <a:latin typeface="Calibri"/>
                          <a:cs typeface="Calibri"/>
                        </a:rPr>
                        <a:t>o</a:t>
                      </a:r>
                      <a:r>
                        <a:rPr sz="1200" spc="30"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 </a:t>
                      </a:r>
                      <a:r>
                        <a:rPr sz="1200" dirty="0">
                          <a:latin typeface="Calibri"/>
                          <a:cs typeface="Calibri"/>
                        </a:rPr>
                        <a:t>al</a:t>
                      </a:r>
                      <a:r>
                        <a:rPr sz="1200" spc="5" dirty="0">
                          <a:latin typeface="Calibri"/>
                          <a:cs typeface="Calibri"/>
                        </a:rPr>
                        <a:t>t</a:t>
                      </a:r>
                      <a:r>
                        <a:rPr sz="1200" dirty="0">
                          <a:latin typeface="Calibri"/>
                          <a:cs typeface="Calibri"/>
                        </a:rPr>
                        <a:t>a</a:t>
                      </a:r>
                      <a:r>
                        <a:rPr sz="1200" spc="15" dirty="0">
                          <a:latin typeface="Calibri"/>
                          <a:cs typeface="Calibri"/>
                        </a:rPr>
                        <a:t> </a:t>
                      </a:r>
                      <a:r>
                        <a:rPr sz="1200" spc="5" dirty="0">
                          <a:latin typeface="Calibri"/>
                          <a:cs typeface="Calibri"/>
                        </a:rPr>
                        <a:t>qu</a:t>
                      </a:r>
                      <a:r>
                        <a:rPr sz="1200" dirty="0">
                          <a:latin typeface="Calibri"/>
                          <a:cs typeface="Calibri"/>
                        </a:rPr>
                        <a:t>al</a:t>
                      </a:r>
                      <a:r>
                        <a:rPr sz="1200" spc="-15" dirty="0">
                          <a:latin typeface="Calibri"/>
                          <a:cs typeface="Calibri"/>
                        </a:rPr>
                        <a:t>i</a:t>
                      </a:r>
                      <a:r>
                        <a:rPr sz="1200" spc="5" dirty="0">
                          <a:latin typeface="Calibri"/>
                          <a:cs typeface="Calibri"/>
                        </a:rPr>
                        <a:t>t</a:t>
                      </a:r>
                      <a:r>
                        <a:rPr sz="1200" dirty="0">
                          <a:latin typeface="Calibri"/>
                          <a:cs typeface="Calibri"/>
                        </a:rPr>
                        <a:t>à.</a:t>
                      </a:r>
                      <a:r>
                        <a:rPr sz="1200" spc="35" dirty="0">
                          <a:latin typeface="Calibri"/>
                          <a:cs typeface="Calibri"/>
                        </a:rPr>
                        <a:t> </a:t>
                      </a:r>
                      <a:r>
                        <a:rPr sz="1200" spc="-5" dirty="0">
                          <a:latin typeface="Calibri"/>
                          <a:cs typeface="Calibri"/>
                        </a:rPr>
                        <a:t>Q</a:t>
                      </a:r>
                      <a:r>
                        <a:rPr sz="1200" spc="-10" dirty="0">
                          <a:latin typeface="Calibri"/>
                          <a:cs typeface="Calibri"/>
                        </a:rPr>
                        <a:t>u</a:t>
                      </a:r>
                      <a:r>
                        <a:rPr sz="120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i</a:t>
                      </a:r>
                      <a:r>
                        <a:rPr sz="1200" spc="25" dirty="0">
                          <a:latin typeface="Calibri"/>
                          <a:cs typeface="Calibri"/>
                        </a:rPr>
                        <a:t> </a:t>
                      </a:r>
                      <a:r>
                        <a:rPr sz="1200" spc="5" dirty="0">
                          <a:latin typeface="Calibri"/>
                          <a:cs typeface="Calibri"/>
                        </a:rPr>
                        <a:t>f</a:t>
                      </a:r>
                      <a:r>
                        <a:rPr sz="1200" spc="-10" dirty="0">
                          <a:latin typeface="Calibri"/>
                          <a:cs typeface="Calibri"/>
                        </a:rPr>
                        <a:t>o</a:t>
                      </a:r>
                      <a:r>
                        <a:rPr sz="1200" dirty="0">
                          <a:latin typeface="Calibri"/>
                          <a:cs typeface="Calibri"/>
                        </a:rPr>
                        <a:t>r</a:t>
                      </a:r>
                      <a:r>
                        <a:rPr sz="1200" spc="5" dirty="0">
                          <a:latin typeface="Calibri"/>
                          <a:cs typeface="Calibri"/>
                        </a:rPr>
                        <a:t>n</a:t>
                      </a:r>
                      <a:r>
                        <a:rPr sz="1200" dirty="0">
                          <a:latin typeface="Calibri"/>
                          <a:cs typeface="Calibri"/>
                        </a:rPr>
                        <a:t>ir</a:t>
                      </a:r>
                      <a:r>
                        <a:rPr sz="1200" spc="-15" dirty="0">
                          <a:latin typeface="Calibri"/>
                          <a:cs typeface="Calibri"/>
                        </a:rPr>
                        <a:t>a</a:t>
                      </a:r>
                      <a:r>
                        <a:rPr sz="1200" spc="5" dirty="0">
                          <a:latin typeface="Calibri"/>
                          <a:cs typeface="Calibri"/>
                        </a:rPr>
                        <a:t>n</a:t>
                      </a:r>
                      <a:r>
                        <a:rPr sz="1200" spc="-10" dirty="0">
                          <a:latin typeface="Calibri"/>
                          <a:cs typeface="Calibri"/>
                        </a:rPr>
                        <a:t>n</a:t>
                      </a:r>
                      <a:r>
                        <a:rPr sz="1200" dirty="0">
                          <a:latin typeface="Calibri"/>
                          <a:cs typeface="Calibri"/>
                        </a:rPr>
                        <a:t>o </a:t>
                      </a:r>
                      <a:r>
                        <a:rPr sz="1200" spc="5" dirty="0">
                          <a:latin typeface="Calibri"/>
                          <a:cs typeface="Calibri"/>
                        </a:rPr>
                        <a:t>u</a:t>
                      </a:r>
                      <a:r>
                        <a:rPr sz="1200" dirty="0">
                          <a:latin typeface="Calibri"/>
                          <a:cs typeface="Calibri"/>
                        </a:rPr>
                        <a:t>n</a:t>
                      </a:r>
                      <a:r>
                        <a:rPr sz="1200" spc="-5" dirty="0">
                          <a:latin typeface="Calibri"/>
                          <a:cs typeface="Calibri"/>
                        </a:rPr>
                        <a:t> </a:t>
                      </a:r>
                      <a:r>
                        <a:rPr sz="1200" spc="5" dirty="0">
                          <a:latin typeface="Calibri"/>
                          <a:cs typeface="Calibri"/>
                        </a:rPr>
                        <a:t>p</a:t>
                      </a:r>
                      <a:r>
                        <a:rPr sz="1200" spc="-10" dirty="0">
                          <a:latin typeface="Calibri"/>
                          <a:cs typeface="Calibri"/>
                        </a:rPr>
                        <a:t>u</a:t>
                      </a:r>
                      <a:r>
                        <a:rPr sz="1200" spc="5" dirty="0">
                          <a:latin typeface="Calibri"/>
                          <a:cs typeface="Calibri"/>
                        </a:rPr>
                        <a:t>nt</a:t>
                      </a:r>
                      <a:r>
                        <a:rPr sz="1200" dirty="0">
                          <a:latin typeface="Calibri"/>
                          <a:cs typeface="Calibri"/>
                        </a:rPr>
                        <a:t>o</a:t>
                      </a:r>
                      <a:r>
                        <a:rPr sz="1200" spc="-5" dirty="0">
                          <a:latin typeface="Calibri"/>
                          <a:cs typeface="Calibri"/>
                        </a:rPr>
                        <a:t> </a:t>
                      </a:r>
                      <a:r>
                        <a:rPr sz="1200" spc="-10" dirty="0">
                          <a:latin typeface="Calibri"/>
                          <a:cs typeface="Calibri"/>
                        </a:rPr>
                        <a:t>f</a:t>
                      </a:r>
                      <a:r>
                        <a:rPr sz="1200" dirty="0">
                          <a:latin typeface="Calibri"/>
                          <a:cs typeface="Calibri"/>
                        </a:rPr>
                        <a:t>o</a:t>
                      </a:r>
                      <a:r>
                        <a:rPr sz="1200" spc="-5" dirty="0">
                          <a:latin typeface="Calibri"/>
                          <a:cs typeface="Calibri"/>
                        </a:rPr>
                        <a:t>c</a:t>
                      </a:r>
                      <a:r>
                        <a:rPr sz="1200" dirty="0">
                          <a:latin typeface="Calibri"/>
                          <a:cs typeface="Calibri"/>
                        </a:rPr>
                        <a:t>ale</a:t>
                      </a:r>
                      <a:r>
                        <a:rPr sz="1200" spc="-5" dirty="0">
                          <a:latin typeface="Calibri"/>
                          <a:cs typeface="Calibri"/>
                        </a:rPr>
                        <a:t> </a:t>
                      </a:r>
                      <a:r>
                        <a:rPr sz="1200" spc="5" dirty="0">
                          <a:latin typeface="Calibri"/>
                          <a:cs typeface="Calibri"/>
                        </a:rPr>
                        <a:t>p</a:t>
                      </a:r>
                      <a:r>
                        <a:rPr sz="1200" dirty="0">
                          <a:latin typeface="Calibri"/>
                          <a:cs typeface="Calibri"/>
                        </a:rPr>
                        <a:t>er</a:t>
                      </a:r>
                      <a:r>
                        <a:rPr sz="1200" spc="5" dirty="0">
                          <a:latin typeface="Calibri"/>
                          <a:cs typeface="Calibri"/>
                        </a:rPr>
                        <a:t> </a:t>
                      </a:r>
                      <a:r>
                        <a:rPr sz="1200" dirty="0">
                          <a:latin typeface="Calibri"/>
                          <a:cs typeface="Calibri"/>
                        </a:rPr>
                        <a:t>la</a:t>
                      </a:r>
                      <a:r>
                        <a:rPr sz="1200" spc="-10" dirty="0">
                          <a:latin typeface="Calibri"/>
                          <a:cs typeface="Calibri"/>
                        </a:rPr>
                        <a:t> </a:t>
                      </a:r>
                      <a:r>
                        <a:rPr sz="1200" spc="-10" dirty="0" err="1">
                          <a:latin typeface="Calibri"/>
                          <a:cs typeface="Calibri"/>
                        </a:rPr>
                        <a:t>tu</a:t>
                      </a:r>
                      <a:r>
                        <a:rPr sz="1200" dirty="0" err="1">
                          <a:latin typeface="Calibri"/>
                          <a:cs typeface="Calibri"/>
                        </a:rPr>
                        <a:t>a</a:t>
                      </a:r>
                      <a:r>
                        <a:rPr sz="1200" spc="5" dirty="0">
                          <a:latin typeface="Calibri"/>
                          <a:cs typeface="Calibri"/>
                        </a:rPr>
                        <a:t> </a:t>
                      </a:r>
                      <a:r>
                        <a:rPr lang="it-CH" sz="1200" dirty="0">
                          <a:latin typeface="Calibri"/>
                          <a:cs typeface="Calibri"/>
                        </a:rPr>
                        <a:t>inchiesta</a:t>
                      </a:r>
                      <a:r>
                        <a:rPr sz="1200" spc="-5" dirty="0">
                          <a:latin typeface="Calibri"/>
                          <a:cs typeface="Calibri"/>
                        </a:rPr>
                        <a:t> </a:t>
                      </a:r>
                      <a:r>
                        <a:rPr sz="1200" dirty="0">
                          <a:latin typeface="Calibri"/>
                          <a:cs typeface="Calibri"/>
                        </a:rPr>
                        <a:t>in</a:t>
                      </a:r>
                      <a:r>
                        <a:rPr sz="1200" spc="-5" dirty="0">
                          <a:latin typeface="Calibri"/>
                          <a:cs typeface="Calibri"/>
                        </a:rPr>
                        <a:t> c</a:t>
                      </a:r>
                      <a:r>
                        <a:rPr sz="1200" dirty="0">
                          <a:latin typeface="Calibri"/>
                          <a:cs typeface="Calibri"/>
                        </a:rPr>
                        <a:t>la</a:t>
                      </a:r>
                      <a:r>
                        <a:rPr sz="1200" spc="-5" dirty="0">
                          <a:latin typeface="Calibri"/>
                          <a:cs typeface="Calibri"/>
                        </a:rPr>
                        <a:t>ss</a:t>
                      </a:r>
                      <a:r>
                        <a:rPr sz="1200" dirty="0">
                          <a:latin typeface="Calibri"/>
                          <a:cs typeface="Calibri"/>
                        </a:rPr>
                        <a:t>e.</a:t>
                      </a:r>
                    </a:p>
                  </a:txBody>
                  <a:tcPr marL="0" marR="0" marT="0" marB="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4"/>
                  </a:ext>
                </a:extLst>
              </a:tr>
            </a:tbl>
          </a:graphicData>
        </a:graphic>
      </p:graphicFrame>
      <p:sp>
        <p:nvSpPr>
          <p:cNvPr id="25" name="CasellaDiTesto 24">
            <a:extLst>
              <a:ext uri="{FF2B5EF4-FFF2-40B4-BE49-F238E27FC236}">
                <a16:creationId xmlns:a16="http://schemas.microsoft.com/office/drawing/2014/main" id="{A411E017-73DE-C1D6-E0AE-74C83BFA0CB0}"/>
              </a:ext>
            </a:extLst>
          </p:cNvPr>
          <p:cNvSpPr txBox="1"/>
          <p:nvPr/>
        </p:nvSpPr>
        <p:spPr>
          <a:xfrm>
            <a:off x="10332917" y="7285851"/>
            <a:ext cx="341760" cy="276999"/>
          </a:xfrm>
          <a:prstGeom prst="rect">
            <a:avLst/>
          </a:prstGeom>
          <a:noFill/>
        </p:spPr>
        <p:txBody>
          <a:bodyPr wrap="none" rtlCol="0">
            <a:spAutoFit/>
          </a:bodyPr>
          <a:lstStyle/>
          <a:p>
            <a:r>
              <a:rPr lang="it-CH" sz="1200" dirty="0"/>
              <a:t>02</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val 2">
            <a:extLst>
              <a:ext uri="{FF2B5EF4-FFF2-40B4-BE49-F238E27FC236}">
                <a16:creationId xmlns:a16="http://schemas.microsoft.com/office/drawing/2014/main" id="{CC2D06F1-06DC-D5C5-6BEE-038ACC1855E4}"/>
              </a:ext>
            </a:extLst>
          </p:cNvPr>
          <p:cNvSpPr/>
          <p:nvPr/>
        </p:nvSpPr>
        <p:spPr>
          <a:xfrm>
            <a:off x="4168395" y="3314468"/>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CA76445E-5DC0-991D-3B44-8FE02D3099F3}"/>
              </a:ext>
            </a:extLst>
          </p:cNvPr>
          <p:cNvSpPr/>
          <p:nvPr/>
        </p:nvSpPr>
        <p:spPr>
          <a:xfrm>
            <a:off x="1662385" y="1930211"/>
            <a:ext cx="1455417"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Condivisione</a:t>
            </a:r>
            <a:endParaRPr lang="en-US" sz="1200" dirty="0">
              <a:solidFill>
                <a:schemeClr val="bg1"/>
              </a:solidFill>
            </a:endParaRPr>
          </a:p>
        </p:txBody>
      </p:sp>
      <p:sp>
        <p:nvSpPr>
          <p:cNvPr id="53" name="Oval 52">
            <a:extLst>
              <a:ext uri="{FF2B5EF4-FFF2-40B4-BE49-F238E27FC236}">
                <a16:creationId xmlns:a16="http://schemas.microsoft.com/office/drawing/2014/main" id="{21142818-CF1B-EFD1-90F2-A4C9B20F0ACA}"/>
              </a:ext>
            </a:extLst>
          </p:cNvPr>
          <p:cNvSpPr/>
          <p:nvPr/>
        </p:nvSpPr>
        <p:spPr>
          <a:xfrm>
            <a:off x="7394978" y="3323821"/>
            <a:ext cx="1217830"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Schema di </a:t>
            </a:r>
            <a:r>
              <a:rPr lang="en-US" sz="1200" dirty="0" err="1">
                <a:solidFill>
                  <a:schemeClr val="bg1"/>
                </a:solidFill>
              </a:rPr>
              <a:t>codifica</a:t>
            </a:r>
            <a:endParaRPr lang="en-US" sz="1200" dirty="0">
              <a:solidFill>
                <a:schemeClr val="bg1"/>
              </a:solidFill>
            </a:endParaRPr>
          </a:p>
        </p:txBody>
      </p:sp>
      <p:sp>
        <p:nvSpPr>
          <p:cNvPr id="54" name="Oval 53">
            <a:extLst>
              <a:ext uri="{FF2B5EF4-FFF2-40B4-BE49-F238E27FC236}">
                <a16:creationId xmlns:a16="http://schemas.microsoft.com/office/drawing/2014/main" id="{A02F698A-1B9E-5F0E-28C8-14CB50B56602}"/>
              </a:ext>
            </a:extLst>
          </p:cNvPr>
          <p:cNvSpPr/>
          <p:nvPr/>
        </p:nvSpPr>
        <p:spPr>
          <a:xfrm>
            <a:off x="3086809" y="1251449"/>
            <a:ext cx="1295400"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Auto</a:t>
            </a:r>
          </a:p>
          <a:p>
            <a:pPr algn="ctr"/>
            <a:r>
              <a:rPr lang="en-US" sz="1200" dirty="0" err="1">
                <a:solidFill>
                  <a:schemeClr val="bg1"/>
                </a:solidFill>
              </a:rPr>
              <a:t>valutazione</a:t>
            </a:r>
            <a:endParaRPr lang="en-US" sz="1200" dirty="0">
              <a:solidFill>
                <a:schemeClr val="bg1"/>
              </a:solidFill>
            </a:endParaRPr>
          </a:p>
        </p:txBody>
      </p:sp>
      <p:sp>
        <p:nvSpPr>
          <p:cNvPr id="55" name="Oval 54">
            <a:extLst>
              <a:ext uri="{FF2B5EF4-FFF2-40B4-BE49-F238E27FC236}">
                <a16:creationId xmlns:a16="http://schemas.microsoft.com/office/drawing/2014/main" id="{D65CCFAA-6927-895B-F204-F09279D7E85A}"/>
              </a:ext>
            </a:extLst>
          </p:cNvPr>
          <p:cNvSpPr/>
          <p:nvPr/>
        </p:nvSpPr>
        <p:spPr>
          <a:xfrm>
            <a:off x="2298551" y="6418221"/>
            <a:ext cx="1380970"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Condivisione</a:t>
            </a:r>
            <a:endParaRPr lang="en-US" sz="1200" dirty="0">
              <a:solidFill>
                <a:schemeClr val="bg1"/>
              </a:solidFill>
            </a:endParaRPr>
          </a:p>
        </p:txBody>
      </p:sp>
      <p:cxnSp>
        <p:nvCxnSpPr>
          <p:cNvPr id="56" name="Straight Arrow Connector 55">
            <a:extLst>
              <a:ext uri="{FF2B5EF4-FFF2-40B4-BE49-F238E27FC236}">
                <a16:creationId xmlns:a16="http://schemas.microsoft.com/office/drawing/2014/main" id="{EC499EF1-CBB1-B0C0-A3FD-50D3AD89EF80}"/>
              </a:ext>
            </a:extLst>
          </p:cNvPr>
          <p:cNvCxnSpPr>
            <a:cxnSpLocks/>
            <a:stCxn id="54" idx="5"/>
          </p:cNvCxnSpPr>
          <p:nvPr/>
        </p:nvCxnSpPr>
        <p:spPr>
          <a:xfrm>
            <a:off x="4192502" y="1695362"/>
            <a:ext cx="455261" cy="362062"/>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098D6CFE-90DE-CD7C-63FF-B5ECA4553DB4}"/>
              </a:ext>
            </a:extLst>
          </p:cNvPr>
          <p:cNvCxnSpPr>
            <a:cxnSpLocks/>
            <a:stCxn id="52" idx="5"/>
          </p:cNvCxnSpPr>
          <p:nvPr/>
        </p:nvCxnSpPr>
        <p:spPr>
          <a:xfrm>
            <a:off x="2904661" y="2360982"/>
            <a:ext cx="207896"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CD407EE6-7774-A4A8-B04C-F91E4D79D47A}"/>
              </a:ext>
            </a:extLst>
          </p:cNvPr>
          <p:cNvCxnSpPr>
            <a:cxnSpLocks/>
            <a:stCxn id="55" idx="7"/>
          </p:cNvCxnSpPr>
          <p:nvPr/>
        </p:nvCxnSpPr>
        <p:spPr>
          <a:xfrm flipV="1">
            <a:off x="3477283" y="6375321"/>
            <a:ext cx="311584" cy="11542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5090D775-90F2-9691-F55A-2673A0AEEE6D}"/>
              </a:ext>
            </a:extLst>
          </p:cNvPr>
          <p:cNvCxnSpPr>
            <a:cxnSpLocks/>
          </p:cNvCxnSpPr>
          <p:nvPr/>
        </p:nvCxnSpPr>
        <p:spPr>
          <a:xfrm flipH="1">
            <a:off x="7494133" y="3751845"/>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F6DEA07E-9881-43DB-6727-D554D5D63CF2}"/>
              </a:ext>
            </a:extLst>
          </p:cNvPr>
          <p:cNvCxnSpPr>
            <a:cxnSpLocks/>
          </p:cNvCxnSpPr>
          <p:nvPr/>
        </p:nvCxnSpPr>
        <p:spPr>
          <a:xfrm flipH="1" flipV="1">
            <a:off x="7420423" y="3123766"/>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7FDA7A4B-DA2D-4884-44BD-DE89A9D3F584}"/>
              </a:ext>
            </a:extLst>
          </p:cNvPr>
          <p:cNvGrpSpPr>
            <a:grpSpLocks noChangeAspect="1"/>
          </p:cNvGrpSpPr>
          <p:nvPr/>
        </p:nvGrpSpPr>
        <p:grpSpPr>
          <a:xfrm>
            <a:off x="2702006" y="1538382"/>
            <a:ext cx="4826371" cy="4883273"/>
            <a:chOff x="2995953" y="142646"/>
            <a:chExt cx="6443937" cy="6519909"/>
          </a:xfrm>
        </p:grpSpPr>
        <p:pic>
          <p:nvPicPr>
            <p:cNvPr id="62" name="Graphic 61">
              <a:extLst>
                <a:ext uri="{FF2B5EF4-FFF2-40B4-BE49-F238E27FC236}">
                  <a16:creationId xmlns:a16="http://schemas.microsoft.com/office/drawing/2014/main" id="{F35560AA-62D7-3C03-C603-5E77F8768DB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526785" y="1075531"/>
              <a:ext cx="1385965" cy="1385965"/>
            </a:xfrm>
            <a:prstGeom prst="rect">
              <a:avLst/>
            </a:prstGeom>
          </p:spPr>
        </p:pic>
        <p:sp>
          <p:nvSpPr>
            <p:cNvPr id="63" name="TextBox 62">
              <a:extLst>
                <a:ext uri="{FF2B5EF4-FFF2-40B4-BE49-F238E27FC236}">
                  <a16:creationId xmlns:a16="http://schemas.microsoft.com/office/drawing/2014/main" id="{727F4465-65CB-889E-6D15-B30B8FC8E872}"/>
                </a:ext>
              </a:extLst>
            </p:cNvPr>
            <p:cNvSpPr txBox="1"/>
            <p:nvPr/>
          </p:nvSpPr>
          <p:spPr>
            <a:xfrm>
              <a:off x="3356460" y="1102677"/>
              <a:ext cx="1833090" cy="1516438"/>
            </a:xfrm>
            <a:prstGeom prst="rect">
              <a:avLst/>
            </a:prstGeom>
            <a:noFill/>
          </p:spPr>
          <p:txBody>
            <a:bodyPr wrap="square" rtlCol="0">
              <a:prstTxWarp prst="textArchDown">
                <a:avLst>
                  <a:gd name="adj" fmla="val 833510"/>
                </a:avLst>
              </a:prstTxWarp>
              <a:spAutoFit/>
            </a:bodyPr>
            <a:lstStyle/>
            <a:p>
              <a:pPr algn="ctr"/>
              <a:r>
                <a:rPr lang="en-US" sz="2400" dirty="0" err="1"/>
                <a:t>Revisione</a:t>
              </a:r>
              <a:r>
                <a:rPr lang="en-US" sz="2400" dirty="0"/>
                <a:t> e </a:t>
              </a:r>
              <a:r>
                <a:rPr lang="en-US" sz="2400" dirty="0" err="1"/>
                <a:t>riflessione</a:t>
              </a:r>
              <a:endParaRPr lang="en-US" sz="2400" dirty="0"/>
            </a:p>
          </p:txBody>
        </p:sp>
        <p:pic>
          <p:nvPicPr>
            <p:cNvPr id="64" name="Graphic 63">
              <a:extLst>
                <a:ext uri="{FF2B5EF4-FFF2-40B4-BE49-F238E27FC236}">
                  <a16:creationId xmlns:a16="http://schemas.microsoft.com/office/drawing/2014/main" id="{7CAE5AD7-DDA9-579A-BDC7-6B1935C2DC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1759" y="3224830"/>
              <a:ext cx="1386000" cy="1386000"/>
            </a:xfrm>
            <a:prstGeom prst="rect">
              <a:avLst/>
            </a:prstGeom>
          </p:spPr>
        </p:pic>
        <p:sp>
          <p:nvSpPr>
            <p:cNvPr id="65" name="TextBox 64">
              <a:extLst>
                <a:ext uri="{FF2B5EF4-FFF2-40B4-BE49-F238E27FC236}">
                  <a16:creationId xmlns:a16="http://schemas.microsoft.com/office/drawing/2014/main" id="{182F25A1-57E2-FDC3-06CE-B069DD47F363}"/>
                </a:ext>
              </a:extLst>
            </p:cNvPr>
            <p:cNvSpPr txBox="1"/>
            <p:nvPr/>
          </p:nvSpPr>
          <p:spPr>
            <a:xfrm>
              <a:off x="2995953" y="3951356"/>
              <a:ext cx="1699774" cy="881415"/>
            </a:xfrm>
            <a:prstGeom prst="rect">
              <a:avLst/>
            </a:prstGeom>
            <a:noFill/>
          </p:spPr>
          <p:txBody>
            <a:bodyPr wrap="none" rtlCol="0">
              <a:prstTxWarp prst="textArchDown">
                <a:avLst>
                  <a:gd name="adj" fmla="val 21051028"/>
                </a:avLst>
              </a:prstTxWarp>
              <a:spAutoFit/>
            </a:bodyPr>
            <a:lstStyle/>
            <a:p>
              <a:pPr algn="ctr"/>
              <a:r>
                <a:rPr lang="en-US" sz="2000" dirty="0"/>
                <a:t>Piano </a:t>
              </a:r>
              <a:r>
                <a:rPr lang="en-US" sz="2000" dirty="0" err="1"/>
                <a:t>d’azione</a:t>
              </a:r>
              <a:endParaRPr lang="en-US" sz="2000" dirty="0"/>
            </a:p>
          </p:txBody>
        </p:sp>
        <p:pic>
          <p:nvPicPr>
            <p:cNvPr id="66" name="Graphic 65">
              <a:extLst>
                <a:ext uri="{FF2B5EF4-FFF2-40B4-BE49-F238E27FC236}">
                  <a16:creationId xmlns:a16="http://schemas.microsoft.com/office/drawing/2014/main" id="{8B452002-CCF8-A1D3-68C8-0432EADBFD1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16958" y="5091357"/>
              <a:ext cx="1385965" cy="1385965"/>
            </a:xfrm>
            <a:prstGeom prst="rect">
              <a:avLst/>
            </a:prstGeom>
          </p:spPr>
        </p:pic>
        <p:sp>
          <p:nvSpPr>
            <p:cNvPr id="67" name="TextBox 66">
              <a:extLst>
                <a:ext uri="{FF2B5EF4-FFF2-40B4-BE49-F238E27FC236}">
                  <a16:creationId xmlns:a16="http://schemas.microsoft.com/office/drawing/2014/main" id="{2AF56EB3-E465-1B4C-1291-41E23BF41A9D}"/>
                </a:ext>
              </a:extLst>
            </p:cNvPr>
            <p:cNvSpPr txBox="1"/>
            <p:nvPr/>
          </p:nvSpPr>
          <p:spPr>
            <a:xfrm>
              <a:off x="6593257" y="5172219"/>
              <a:ext cx="1699775" cy="1490336"/>
            </a:xfrm>
            <a:prstGeom prst="rect">
              <a:avLst/>
            </a:prstGeom>
            <a:noFill/>
          </p:spPr>
          <p:txBody>
            <a:bodyPr wrap="none" rtlCol="0">
              <a:prstTxWarp prst="textArchDown">
                <a:avLst>
                  <a:gd name="adj" fmla="val 1964197"/>
                </a:avLst>
              </a:prstTxWarp>
              <a:spAutoFit/>
            </a:bodyPr>
            <a:lstStyle/>
            <a:p>
              <a:pPr algn="ctr"/>
              <a:r>
                <a:rPr lang="en-US" sz="2400" dirty="0" err="1"/>
                <a:t>Raccolta</a:t>
              </a:r>
              <a:r>
                <a:rPr lang="en-US" sz="2400" dirty="0"/>
                <a:t> </a:t>
              </a:r>
              <a:r>
                <a:rPr lang="en-US" sz="2400" dirty="0" err="1"/>
                <a:t>dati</a:t>
              </a:r>
              <a:endParaRPr lang="en-US" sz="2400" dirty="0"/>
            </a:p>
          </p:txBody>
        </p:sp>
        <p:pic>
          <p:nvPicPr>
            <p:cNvPr id="68" name="Graphic 67">
              <a:extLst>
                <a:ext uri="{FF2B5EF4-FFF2-40B4-BE49-F238E27FC236}">
                  <a16:creationId xmlns:a16="http://schemas.microsoft.com/office/drawing/2014/main" id="{86FE1FE7-196A-30E1-7B00-1E4FD15DCA3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730523" y="1093008"/>
              <a:ext cx="1386000" cy="1386000"/>
            </a:xfrm>
            <a:prstGeom prst="rect">
              <a:avLst/>
            </a:prstGeom>
          </p:spPr>
        </p:pic>
        <p:sp>
          <p:nvSpPr>
            <p:cNvPr id="69" name="TextBox 68">
              <a:extLst>
                <a:ext uri="{FF2B5EF4-FFF2-40B4-BE49-F238E27FC236}">
                  <a16:creationId xmlns:a16="http://schemas.microsoft.com/office/drawing/2014/main" id="{1EF450E6-3C9B-FCF1-C268-16CB7E0ABF9C}"/>
                </a:ext>
              </a:extLst>
            </p:cNvPr>
            <p:cNvSpPr txBox="1"/>
            <p:nvPr/>
          </p:nvSpPr>
          <p:spPr>
            <a:xfrm>
              <a:off x="7616762" y="1221957"/>
              <a:ext cx="1625988" cy="1385999"/>
            </a:xfrm>
            <a:prstGeom prst="rect">
              <a:avLst/>
            </a:prstGeom>
            <a:noFill/>
          </p:spPr>
          <p:txBody>
            <a:bodyPr spcFirstLastPara="1" wrap="none" numCol="1" rtlCol="0">
              <a:prstTxWarp prst="textArchDown">
                <a:avLst>
                  <a:gd name="adj" fmla="val 1115143"/>
                </a:avLst>
              </a:prstTxWarp>
              <a:spAutoFit/>
            </a:bodyPr>
            <a:lstStyle>
              <a:defPPr>
                <a:defRPr lang="it-CH"/>
              </a:defPPr>
              <a:lvl1pPr algn="ctr">
                <a:defRPr sz="1600"/>
              </a:lvl1pPr>
            </a:lstStyle>
            <a:p>
              <a:r>
                <a:rPr lang="en-US" sz="5200" dirty="0"/>
                <a:t>Focus e </a:t>
              </a:r>
              <a:r>
                <a:rPr lang="en-US" sz="5200" dirty="0" err="1"/>
                <a:t>domande</a:t>
              </a:r>
              <a:endParaRPr lang="en-US" sz="5200" dirty="0"/>
            </a:p>
          </p:txBody>
        </p:sp>
        <p:pic>
          <p:nvPicPr>
            <p:cNvPr id="70" name="Graphic 69">
              <a:extLst>
                <a:ext uri="{FF2B5EF4-FFF2-40B4-BE49-F238E27FC236}">
                  <a16:creationId xmlns:a16="http://schemas.microsoft.com/office/drawing/2014/main" id="{09536DBF-28D3-53A3-62A7-A240339B091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3834" y="142646"/>
              <a:ext cx="1386000" cy="1386000"/>
            </a:xfrm>
            <a:prstGeom prst="rect">
              <a:avLst/>
            </a:prstGeom>
          </p:spPr>
        </p:pic>
        <p:sp>
          <p:nvSpPr>
            <p:cNvPr id="71" name="TextBox 70">
              <a:extLst>
                <a:ext uri="{FF2B5EF4-FFF2-40B4-BE49-F238E27FC236}">
                  <a16:creationId xmlns:a16="http://schemas.microsoft.com/office/drawing/2014/main" id="{5EA76D46-1AAB-F60A-6ED7-B22B0CB5E70B}"/>
                </a:ext>
              </a:extLst>
            </p:cNvPr>
            <p:cNvSpPr txBox="1">
              <a:spLocks/>
            </p:cNvSpPr>
            <p:nvPr/>
          </p:nvSpPr>
          <p:spPr>
            <a:xfrm>
              <a:off x="5450517" y="279487"/>
              <a:ext cx="1729557" cy="1467540"/>
            </a:xfrm>
            <a:prstGeom prst="rect">
              <a:avLst/>
            </a:prstGeom>
            <a:noFill/>
          </p:spPr>
          <p:txBody>
            <a:bodyPr spcFirstLastPara="1" wrap="none" numCol="1" rtlCol="0">
              <a:prstTxWarp prst="textArchDown">
                <a:avLst>
                  <a:gd name="adj" fmla="val 410077"/>
                </a:avLst>
              </a:prstTxWarp>
              <a:spAutoFit/>
            </a:bodyPr>
            <a:lstStyle>
              <a:defPPr>
                <a:defRPr lang="it-CH"/>
              </a:defPPr>
              <a:lvl1pPr algn="ctr">
                <a:defRPr sz="1600"/>
              </a:lvl1pPr>
            </a:lstStyle>
            <a:p>
              <a:r>
                <a:rPr lang="en-US" sz="5200" dirty="0" err="1"/>
                <a:t>Interessi</a:t>
              </a:r>
              <a:r>
                <a:rPr lang="en-US" sz="5200" dirty="0"/>
                <a:t> e </a:t>
              </a:r>
              <a:r>
                <a:rPr lang="en-US" sz="5200" dirty="0" err="1"/>
                <a:t>obiettivi</a:t>
              </a:r>
              <a:endParaRPr lang="en-US" sz="5200" dirty="0"/>
            </a:p>
          </p:txBody>
        </p:sp>
        <p:pic>
          <p:nvPicPr>
            <p:cNvPr id="72" name="Graphic 71">
              <a:extLst>
                <a:ext uri="{FF2B5EF4-FFF2-40B4-BE49-F238E27FC236}">
                  <a16:creationId xmlns:a16="http://schemas.microsoft.com/office/drawing/2014/main" id="{AF499CB3-A2C8-F0E3-582B-7DA4AFF20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431870" y="5062038"/>
              <a:ext cx="1386000" cy="1386000"/>
            </a:xfrm>
            <a:prstGeom prst="rect">
              <a:avLst/>
            </a:prstGeom>
          </p:spPr>
        </p:pic>
        <p:sp>
          <p:nvSpPr>
            <p:cNvPr id="73" name="TextBox 72">
              <a:extLst>
                <a:ext uri="{FF2B5EF4-FFF2-40B4-BE49-F238E27FC236}">
                  <a16:creationId xmlns:a16="http://schemas.microsoft.com/office/drawing/2014/main" id="{ADB626B8-A21B-9B12-F268-909E28E63105}"/>
                </a:ext>
              </a:extLst>
            </p:cNvPr>
            <p:cNvSpPr txBox="1"/>
            <p:nvPr/>
          </p:nvSpPr>
          <p:spPr>
            <a:xfrm>
              <a:off x="4280258" y="5477434"/>
              <a:ext cx="1699774" cy="1124865"/>
            </a:xfrm>
            <a:prstGeom prst="rect">
              <a:avLst/>
            </a:prstGeom>
            <a:noFill/>
          </p:spPr>
          <p:txBody>
            <a:bodyPr wrap="none" rtlCol="0">
              <a:prstTxWarp prst="textArchDown">
                <a:avLst>
                  <a:gd name="adj" fmla="val 20853025"/>
                </a:avLst>
              </a:prstTxWarp>
              <a:spAutoFit/>
            </a:bodyPr>
            <a:lstStyle/>
            <a:p>
              <a:pPr algn="ctr"/>
              <a:r>
                <a:rPr lang="en-US" sz="2000" dirty="0" err="1"/>
                <a:t>Interpretazione</a:t>
              </a:r>
              <a:endParaRPr lang="en-US" sz="2000" dirty="0"/>
            </a:p>
          </p:txBody>
        </p:sp>
        <p:pic>
          <p:nvPicPr>
            <p:cNvPr id="74" name="Graphic 73">
              <a:extLst>
                <a:ext uri="{FF2B5EF4-FFF2-40B4-BE49-F238E27FC236}">
                  <a16:creationId xmlns:a16="http://schemas.microsoft.com/office/drawing/2014/main" id="{EBD94FDC-14CC-B2BC-39AD-48594325F9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008170" y="3224830"/>
              <a:ext cx="1386000" cy="1386000"/>
            </a:xfrm>
            <a:prstGeom prst="rect">
              <a:avLst/>
            </a:prstGeom>
          </p:spPr>
        </p:pic>
        <p:sp>
          <p:nvSpPr>
            <p:cNvPr id="75" name="TextBox 74">
              <a:extLst>
                <a:ext uri="{FF2B5EF4-FFF2-40B4-BE49-F238E27FC236}">
                  <a16:creationId xmlns:a16="http://schemas.microsoft.com/office/drawing/2014/main" id="{1C7DE8E3-E783-35AD-235E-1E37D69A67BE}"/>
                </a:ext>
              </a:extLst>
            </p:cNvPr>
            <p:cNvSpPr txBox="1"/>
            <p:nvPr/>
          </p:nvSpPr>
          <p:spPr>
            <a:xfrm>
              <a:off x="7957758" y="3694176"/>
              <a:ext cx="1482132" cy="1131533"/>
            </a:xfrm>
            <a:prstGeom prst="rect">
              <a:avLst/>
            </a:prstGeom>
            <a:noFill/>
          </p:spPr>
          <p:txBody>
            <a:bodyPr wrap="none" rtlCol="0">
              <a:prstTxWarp prst="textArchDown">
                <a:avLst>
                  <a:gd name="adj" fmla="val 722326"/>
                </a:avLst>
              </a:prstTxWarp>
              <a:spAutoFit/>
            </a:bodyPr>
            <a:lstStyle/>
            <a:p>
              <a:pPr algn="ctr"/>
              <a:r>
                <a:rPr lang="en-US" sz="5200" dirty="0" err="1"/>
                <a:t>Piani</a:t>
              </a:r>
              <a:r>
                <a:rPr lang="en-US" sz="5200" dirty="0"/>
                <a:t> e </a:t>
              </a:r>
              <a:r>
                <a:rPr lang="en-US" sz="5200" dirty="0" err="1"/>
                <a:t>metodi</a:t>
              </a:r>
              <a:endParaRPr lang="en-US" sz="5200" dirty="0"/>
            </a:p>
          </p:txBody>
        </p:sp>
      </p:grpSp>
      <p:grpSp>
        <p:nvGrpSpPr>
          <p:cNvPr id="83" name="Group 82">
            <a:extLst>
              <a:ext uri="{FF2B5EF4-FFF2-40B4-BE49-F238E27FC236}">
                <a16:creationId xmlns:a16="http://schemas.microsoft.com/office/drawing/2014/main" id="{7003AD11-60BD-8B34-471E-682B9B932F77}"/>
              </a:ext>
            </a:extLst>
          </p:cNvPr>
          <p:cNvGrpSpPr/>
          <p:nvPr/>
        </p:nvGrpSpPr>
        <p:grpSpPr>
          <a:xfrm>
            <a:off x="4175400" y="3024061"/>
            <a:ext cx="2041604" cy="2041604"/>
            <a:chOff x="9843904" y="229526"/>
            <a:chExt cx="2041604" cy="2041604"/>
          </a:xfrm>
        </p:grpSpPr>
        <p:sp>
          <p:nvSpPr>
            <p:cNvPr id="84" name="Oval 83">
              <a:extLst>
                <a:ext uri="{FF2B5EF4-FFF2-40B4-BE49-F238E27FC236}">
                  <a16:creationId xmlns:a16="http://schemas.microsoft.com/office/drawing/2014/main" id="{52F8D4B2-8215-1DF6-B7E3-8307EAB64C4B}"/>
                </a:ext>
              </a:extLst>
            </p:cNvPr>
            <p:cNvSpPr/>
            <p:nvPr/>
          </p:nvSpPr>
          <p:spPr>
            <a:xfrm>
              <a:off x="10244069" y="899702"/>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Ripetere</a:t>
              </a:r>
              <a:r>
                <a:rPr lang="en-US" sz="1200" dirty="0">
                  <a:solidFill>
                    <a:schemeClr val="bg1"/>
                  </a:solidFill>
                </a:rPr>
                <a:t> se </a:t>
              </a:r>
              <a:r>
                <a:rPr lang="en-US" sz="1200" dirty="0" err="1">
                  <a:solidFill>
                    <a:schemeClr val="bg1"/>
                  </a:solidFill>
                </a:rPr>
                <a:t>necessario</a:t>
              </a:r>
              <a:endParaRPr lang="en-GB" sz="1200" dirty="0">
                <a:solidFill>
                  <a:schemeClr val="bg1"/>
                </a:solidFill>
              </a:endParaRPr>
            </a:p>
          </p:txBody>
        </p:sp>
        <p:pic>
          <p:nvPicPr>
            <p:cNvPr id="85" name="Graphic 84">
              <a:extLst>
                <a:ext uri="{FF2B5EF4-FFF2-40B4-BE49-F238E27FC236}">
                  <a16:creationId xmlns:a16="http://schemas.microsoft.com/office/drawing/2014/main" id="{16D27C87-D97F-7BFF-FAC8-82A32CB240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3904" y="229526"/>
              <a:ext cx="2041604" cy="2041604"/>
            </a:xfrm>
            <a:prstGeom prst="rect">
              <a:avLst/>
            </a:prstGeom>
          </p:spPr>
        </p:pic>
      </p:grpSp>
      <p:sp>
        <p:nvSpPr>
          <p:cNvPr id="39" name="TextBox 2">
            <a:extLst>
              <a:ext uri="{FF2B5EF4-FFF2-40B4-BE49-F238E27FC236}">
                <a16:creationId xmlns:a16="http://schemas.microsoft.com/office/drawing/2014/main" id="{AF324F77-A082-E49F-E594-B58E009A8D75}"/>
              </a:ext>
            </a:extLst>
          </p:cNvPr>
          <p:cNvSpPr txBox="1"/>
          <p:nvPr/>
        </p:nvSpPr>
        <p:spPr>
          <a:xfrm>
            <a:off x="215124" y="6815115"/>
            <a:ext cx="2848833" cy="523220"/>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1"/>
              </a:rPr>
              <a:t>https://www.camtree.org</a:t>
            </a:r>
            <a:endParaRPr lang="en-US" sz="1400" b="1" u="none" baseline="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400" b="1" u="none" baseline="0" dirty="0">
                <a:solidFill>
                  <a:schemeClr val="bg1"/>
                </a:solidFill>
                <a:hlinkClick r:id="rId12"/>
              </a:rPr>
              <a:t>https://library.camtree.org</a:t>
            </a:r>
            <a:endParaRPr lang="en-US" sz="1400" b="1" u="none" baseline="0" dirty="0">
              <a:solidFill>
                <a:schemeClr val="bg1"/>
              </a:solidFill>
            </a:endParaRPr>
          </a:p>
        </p:txBody>
      </p:sp>
      <p:sp>
        <p:nvSpPr>
          <p:cNvPr id="41" name="object 5"/>
          <p:cNvSpPr txBox="1"/>
          <p:nvPr/>
        </p:nvSpPr>
        <p:spPr>
          <a:xfrm>
            <a:off x="7809652" y="6274350"/>
            <a:ext cx="2619375" cy="670376"/>
          </a:xfrm>
          <a:prstGeom prst="rect">
            <a:avLst/>
          </a:prstGeom>
        </p:spPr>
        <p:txBody>
          <a:bodyPr vert="horz" wrap="square" lIns="0" tIns="0" rIns="0" bIns="0" rtlCol="0">
            <a:spAutoFit/>
          </a:bodyPr>
          <a:lstStyle/>
          <a:p>
            <a:pPr marL="12700" marR="5080" algn="just">
              <a:lnSpc>
                <a:spcPct val="121200"/>
              </a:lnSpc>
            </a:pPr>
            <a:r>
              <a:rPr lang="it-IT" sz="1200" b="1" u="sng" spc="-5" dirty="0">
                <a:solidFill>
                  <a:srgbClr val="0000FF"/>
                </a:solidFill>
                <a:latin typeface="Calibri"/>
                <a:cs typeface="Calibri"/>
                <a:hlinkClick r:id="rId13"/>
              </a:rPr>
              <a:t>Video 7: </a:t>
            </a:r>
            <a:r>
              <a:rPr lang="it-IT" sz="1200" b="1" u="sng" spc="-5" dirty="0">
                <a:solidFill>
                  <a:srgbClr val="0000FF"/>
                </a:solidFill>
                <a:latin typeface="Calibri"/>
                <a:cs typeface="Calibri"/>
                <a:hlinkClick r:id="rId14"/>
              </a:rPr>
              <a:t>Completare il ciclo d’inchiesta riflessiva </a:t>
            </a:r>
            <a:r>
              <a:rPr sz="1200" spc="5" dirty="0" err="1">
                <a:latin typeface="Calibri"/>
                <a:cs typeface="Calibri"/>
              </a:rPr>
              <a:t>f</a:t>
            </a:r>
            <a:r>
              <a:rPr sz="1200" dirty="0" err="1">
                <a:latin typeface="Calibri"/>
                <a:cs typeface="Calibri"/>
              </a:rPr>
              <a:t>or</a:t>
            </a:r>
            <a:r>
              <a:rPr sz="1200" spc="5" dirty="0" err="1">
                <a:latin typeface="Calibri"/>
                <a:cs typeface="Calibri"/>
              </a:rPr>
              <a:t>n</a:t>
            </a:r>
            <a:r>
              <a:rPr sz="1200" dirty="0" err="1">
                <a:latin typeface="Calibri"/>
                <a:cs typeface="Calibri"/>
              </a:rPr>
              <a:t>i</a:t>
            </a:r>
            <a:r>
              <a:rPr sz="1200" spc="-5" dirty="0" err="1">
                <a:latin typeface="Calibri"/>
                <a:cs typeface="Calibri"/>
              </a:rPr>
              <a:t>s</a:t>
            </a:r>
            <a:r>
              <a:rPr sz="1200" spc="-10" dirty="0" err="1">
                <a:latin typeface="Calibri"/>
                <a:cs typeface="Calibri"/>
              </a:rPr>
              <a:t>ce</a:t>
            </a:r>
            <a:r>
              <a:rPr sz="1200" dirty="0">
                <a:latin typeface="Calibri"/>
                <a:cs typeface="Calibri"/>
              </a:rPr>
              <a:t> </a:t>
            </a:r>
            <a:r>
              <a:rPr sz="1200" spc="80" dirty="0">
                <a:latin typeface="Calibri"/>
                <a:cs typeface="Calibri"/>
              </a:rPr>
              <a:t> </a:t>
            </a:r>
            <a:r>
              <a:rPr sz="1200" spc="-10" dirty="0">
                <a:latin typeface="Calibri"/>
                <a:cs typeface="Calibri"/>
              </a:rPr>
              <a:t>ma</a:t>
            </a:r>
            <a:r>
              <a:rPr sz="1200" spc="-15" dirty="0">
                <a:latin typeface="Calibri"/>
                <a:cs typeface="Calibri"/>
              </a:rPr>
              <a:t>gg</a:t>
            </a:r>
            <a:r>
              <a:rPr sz="1200" dirty="0">
                <a:latin typeface="Calibri"/>
                <a:cs typeface="Calibri"/>
              </a:rPr>
              <a:t>iori </a:t>
            </a:r>
            <a:r>
              <a:rPr sz="1200" spc="90" dirty="0">
                <a:latin typeface="Calibri"/>
                <a:cs typeface="Calibri"/>
              </a:rPr>
              <a:t> </a:t>
            </a:r>
            <a:r>
              <a:rPr sz="1200" spc="-15" dirty="0">
                <a:latin typeface="Calibri"/>
                <a:cs typeface="Calibri"/>
              </a:rPr>
              <a:t>i</a:t>
            </a:r>
            <a:r>
              <a:rPr sz="1200" spc="5" dirty="0">
                <a:latin typeface="Calibri"/>
                <a:cs typeface="Calibri"/>
              </a:rPr>
              <a:t>n</a:t>
            </a:r>
            <a:r>
              <a:rPr sz="1200" spc="-10" dirty="0">
                <a:latin typeface="Calibri"/>
                <a:cs typeface="Calibri"/>
              </a:rPr>
              <a:t>f</a:t>
            </a:r>
            <a:r>
              <a:rPr sz="1200" dirty="0">
                <a:latin typeface="Calibri"/>
                <a:cs typeface="Calibri"/>
              </a:rPr>
              <a:t>o</a:t>
            </a:r>
            <a:r>
              <a:rPr sz="1200" spc="-20" dirty="0">
                <a:latin typeface="Calibri"/>
                <a:cs typeface="Calibri"/>
              </a:rPr>
              <a:t>r</a:t>
            </a:r>
            <a:r>
              <a:rPr sz="1200" spc="-10" dirty="0">
                <a:latin typeface="Calibri"/>
                <a:cs typeface="Calibri"/>
              </a:rPr>
              <a:t>ma</a:t>
            </a:r>
            <a:r>
              <a:rPr sz="1200" dirty="0">
                <a:latin typeface="Calibri"/>
                <a:cs typeface="Calibri"/>
              </a:rPr>
              <a:t>zio</a:t>
            </a:r>
            <a:r>
              <a:rPr sz="1200" spc="-10" dirty="0">
                <a:latin typeface="Calibri"/>
                <a:cs typeface="Calibri"/>
              </a:rPr>
              <a:t>n</a:t>
            </a:r>
            <a:r>
              <a:rPr sz="1200" dirty="0">
                <a:latin typeface="Calibri"/>
                <a:cs typeface="Calibri"/>
              </a:rPr>
              <a:t>i </a:t>
            </a:r>
            <a:r>
              <a:rPr sz="1200" spc="90"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 </a:t>
            </a:r>
            <a:r>
              <a:rPr sz="1200" spc="80" dirty="0">
                <a:latin typeface="Calibri"/>
                <a:cs typeface="Calibri"/>
              </a:rPr>
              <a:t> </a:t>
            </a:r>
            <a:r>
              <a:rPr sz="1200" spc="-10" dirty="0">
                <a:latin typeface="Calibri"/>
                <a:cs typeface="Calibri"/>
              </a:rPr>
              <a:t>c</a:t>
            </a:r>
            <a:r>
              <a:rPr sz="1200" dirty="0">
                <a:latin typeface="Calibri"/>
                <a:cs typeface="Calibri"/>
              </a:rPr>
              <a:t>i</a:t>
            </a:r>
            <a:r>
              <a:rPr sz="1200" spc="-5" dirty="0">
                <a:latin typeface="Calibri"/>
                <a:cs typeface="Calibri"/>
              </a:rPr>
              <a:t>c</a:t>
            </a:r>
            <a:r>
              <a:rPr sz="1200" dirty="0">
                <a:latin typeface="Calibri"/>
                <a:cs typeface="Calibri"/>
              </a:rPr>
              <a:t>lo rifle</a:t>
            </a:r>
            <a:r>
              <a:rPr sz="1200" spc="-5" dirty="0">
                <a:latin typeface="Calibri"/>
                <a:cs typeface="Calibri"/>
              </a:rPr>
              <a:t>ss</a:t>
            </a:r>
            <a:r>
              <a:rPr sz="1200" dirty="0">
                <a:latin typeface="Calibri"/>
                <a:cs typeface="Calibri"/>
              </a:rPr>
              <a:t>i</a:t>
            </a:r>
            <a:r>
              <a:rPr sz="1200" spc="-5" dirty="0">
                <a:latin typeface="Calibri"/>
                <a:cs typeface="Calibri"/>
              </a:rPr>
              <a:t>v</a:t>
            </a:r>
            <a:r>
              <a:rPr sz="1200" dirty="0">
                <a:latin typeface="Calibri"/>
                <a:cs typeface="Calibri"/>
              </a:rPr>
              <a:t>o</a:t>
            </a:r>
            <a:r>
              <a:rPr sz="1200" spc="5" dirty="0">
                <a:latin typeface="Calibri"/>
                <a:cs typeface="Calibri"/>
              </a:rPr>
              <a:t> </a:t>
            </a:r>
            <a:r>
              <a:rPr sz="1200" spc="-10" dirty="0">
                <a:latin typeface="Calibri"/>
                <a:cs typeface="Calibri"/>
              </a:rPr>
              <a:t>e</a:t>
            </a:r>
            <a:r>
              <a:rPr sz="1200" spc="-5" dirty="0">
                <a:latin typeface="Calibri"/>
                <a:cs typeface="Calibri"/>
              </a:rPr>
              <a:t> s</a:t>
            </a:r>
            <a:r>
              <a:rPr sz="1200" dirty="0">
                <a:latin typeface="Calibri"/>
                <a:cs typeface="Calibri"/>
              </a:rPr>
              <a:t>u</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5" dirty="0">
                <a:latin typeface="Calibri"/>
                <a:cs typeface="Calibri"/>
              </a:rPr>
              <a:t>p</a:t>
            </a:r>
            <a:r>
              <a:rPr sz="1200" dirty="0">
                <a:latin typeface="Calibri"/>
                <a:cs typeface="Calibri"/>
              </a:rPr>
              <a:t>let</a:t>
            </a:r>
            <a:r>
              <a:rPr sz="1200" spc="-10" dirty="0">
                <a:latin typeface="Calibri"/>
                <a:cs typeface="Calibri"/>
              </a:rPr>
              <a:t>a</a:t>
            </a:r>
            <a:r>
              <a:rPr sz="1200" spc="-20" dirty="0">
                <a:latin typeface="Calibri"/>
                <a:cs typeface="Calibri"/>
              </a:rPr>
              <a:t>r</a:t>
            </a:r>
            <a:r>
              <a:rPr sz="1200" dirty="0">
                <a:latin typeface="Calibri"/>
                <a:cs typeface="Calibri"/>
              </a:rPr>
              <a:t>lo.</a:t>
            </a:r>
          </a:p>
        </p:txBody>
      </p:sp>
      <p:sp>
        <p:nvSpPr>
          <p:cNvPr id="44" name="object 2"/>
          <p:cNvSpPr txBox="1"/>
          <p:nvPr/>
        </p:nvSpPr>
        <p:spPr>
          <a:xfrm>
            <a:off x="531875" y="194327"/>
            <a:ext cx="9642475" cy="949729"/>
          </a:xfrm>
          <a:prstGeom prst="rect">
            <a:avLst/>
          </a:prstGeom>
          <a:ln w="63499">
            <a:solidFill>
              <a:srgbClr val="2791A6"/>
            </a:solidFill>
          </a:ln>
        </p:spPr>
        <p:txBody>
          <a:bodyPr vert="horz" wrap="square" lIns="0" tIns="72000" rIns="0" bIns="72000" rtlCol="0">
            <a:spAutoFit/>
          </a:bodyPr>
          <a:lstStyle/>
          <a:p>
            <a:pPr marL="92710">
              <a:lnSpc>
                <a:spcPct val="100000"/>
              </a:lnSpc>
            </a:pPr>
            <a:r>
              <a:rPr sz="1400" b="1" spc="-5" dirty="0">
                <a:solidFill>
                  <a:srgbClr val="215868"/>
                </a:solidFill>
                <a:latin typeface="Calibri"/>
                <a:cs typeface="Calibri"/>
              </a:rPr>
              <a:t>I</a:t>
            </a:r>
            <a:r>
              <a:rPr sz="1400" b="1" dirty="0">
                <a:solidFill>
                  <a:srgbClr val="215868"/>
                </a:solidFill>
                <a:latin typeface="Calibri"/>
                <a:cs typeface="Calibri"/>
              </a:rPr>
              <a:t>l</a:t>
            </a:r>
            <a:r>
              <a:rPr sz="1400" b="1" spc="-5" dirty="0">
                <a:solidFill>
                  <a:srgbClr val="215868"/>
                </a:solidFill>
                <a:latin typeface="Calibri"/>
                <a:cs typeface="Calibri"/>
              </a:rPr>
              <a:t> </a:t>
            </a:r>
            <a:r>
              <a:rPr sz="1400" b="1" dirty="0" err="1">
                <a:solidFill>
                  <a:srgbClr val="215868"/>
                </a:solidFill>
                <a:latin typeface="Calibri"/>
                <a:cs typeface="Calibri"/>
              </a:rPr>
              <a:t>ciclo</a:t>
            </a:r>
            <a:r>
              <a:rPr sz="1400" b="1" spc="-5" dirty="0">
                <a:solidFill>
                  <a:srgbClr val="215868"/>
                </a:solidFill>
                <a:latin typeface="Calibri"/>
                <a:cs typeface="Calibri"/>
              </a:rPr>
              <a:t> </a:t>
            </a:r>
            <a:r>
              <a:rPr sz="1400" b="1" dirty="0">
                <a:solidFill>
                  <a:srgbClr val="215868"/>
                </a:solidFill>
                <a:latin typeface="Calibri"/>
                <a:cs typeface="Calibri"/>
              </a:rPr>
              <a:t>d</a:t>
            </a:r>
            <a:r>
              <a:rPr lang="it-CH" sz="1400" b="1" spc="-5" dirty="0">
                <a:solidFill>
                  <a:srgbClr val="215868"/>
                </a:solidFill>
                <a:latin typeface="Calibri"/>
                <a:cs typeface="Calibri"/>
              </a:rPr>
              <a:t>’</a:t>
            </a:r>
            <a:r>
              <a:rPr lang="it-CH" sz="1400" b="1" spc="-10" dirty="0">
                <a:solidFill>
                  <a:srgbClr val="215868"/>
                </a:solidFill>
                <a:latin typeface="Calibri"/>
                <a:cs typeface="Calibri"/>
              </a:rPr>
              <a:t>inchiesta riflessiva</a:t>
            </a:r>
            <a:endParaRPr sz="1400" dirty="0">
              <a:latin typeface="Calibri"/>
              <a:cs typeface="Calibri"/>
            </a:endParaRPr>
          </a:p>
          <a:p>
            <a:pPr marL="92710" marR="83820">
              <a:lnSpc>
                <a:spcPct val="121700"/>
              </a:lnSpc>
              <a:spcBef>
                <a:spcPts val="1230"/>
              </a:spcBef>
            </a:pPr>
            <a:r>
              <a:rPr sz="1200" spc="-10" dirty="0">
                <a:latin typeface="Calibri"/>
                <a:cs typeface="Calibri"/>
              </a:rPr>
              <a:t>I</a:t>
            </a:r>
            <a:r>
              <a:rPr sz="1200" dirty="0">
                <a:latin typeface="Calibri"/>
                <a:cs typeface="Calibri"/>
              </a:rPr>
              <a:t>l</a:t>
            </a:r>
            <a:r>
              <a:rPr sz="1200" spc="5" dirty="0">
                <a:latin typeface="Calibri"/>
                <a:cs typeface="Calibri"/>
              </a:rPr>
              <a:t> </a:t>
            </a:r>
            <a:r>
              <a:rPr sz="1200" spc="-10" dirty="0" err="1">
                <a:latin typeface="Calibri"/>
                <a:cs typeface="Calibri"/>
              </a:rPr>
              <a:t>c</a:t>
            </a:r>
            <a:r>
              <a:rPr sz="1200" dirty="0" err="1">
                <a:latin typeface="Calibri"/>
                <a:cs typeface="Calibri"/>
              </a:rPr>
              <a:t>i</a:t>
            </a:r>
            <a:r>
              <a:rPr sz="1200" spc="-5" dirty="0" err="1">
                <a:latin typeface="Calibri"/>
                <a:cs typeface="Calibri"/>
              </a:rPr>
              <a:t>c</a:t>
            </a:r>
            <a:r>
              <a:rPr sz="1200" dirty="0" err="1">
                <a:latin typeface="Calibri"/>
                <a:cs typeface="Calibri"/>
              </a:rPr>
              <a:t>lo</a:t>
            </a:r>
            <a:r>
              <a:rPr sz="1200" spc="5" dirty="0">
                <a:latin typeface="Calibri"/>
                <a:cs typeface="Calibri"/>
              </a:rPr>
              <a:t> </a:t>
            </a:r>
            <a:r>
              <a:rPr lang="it-CH" sz="1200" spc="5" dirty="0">
                <a:latin typeface="Calibri"/>
                <a:cs typeface="Calibri"/>
              </a:rPr>
              <a:t>d'inchiesta</a:t>
            </a:r>
            <a:r>
              <a:rPr sz="1200" spc="5" dirty="0">
                <a:latin typeface="Calibri"/>
                <a:cs typeface="Calibri"/>
              </a:rPr>
              <a:t> </a:t>
            </a:r>
            <a:r>
              <a:rPr sz="1200" spc="-10" dirty="0">
                <a:latin typeface="Calibri"/>
                <a:cs typeface="Calibri"/>
              </a:rPr>
              <a:t>è</a:t>
            </a:r>
            <a:r>
              <a:rPr sz="1200" spc="5" dirty="0">
                <a:latin typeface="Calibri"/>
                <a:cs typeface="Calibri"/>
              </a:rPr>
              <a:t> </a:t>
            </a:r>
            <a:r>
              <a:rPr sz="1200" dirty="0">
                <a:latin typeface="Calibri"/>
                <a:cs typeface="Calibri"/>
              </a:rPr>
              <a:t>il</a:t>
            </a:r>
            <a:r>
              <a:rPr sz="1200" spc="5" dirty="0">
                <a:latin typeface="Calibri"/>
                <a:cs typeface="Calibri"/>
              </a:rPr>
              <a:t> </a:t>
            </a:r>
            <a:r>
              <a:rPr sz="1200" spc="-25" dirty="0">
                <a:latin typeface="Calibri"/>
                <a:cs typeface="Calibri"/>
              </a:rPr>
              <a:t>c</a:t>
            </a:r>
            <a:r>
              <a:rPr sz="1200" spc="-10" dirty="0">
                <a:latin typeface="Calibri"/>
                <a:cs typeface="Calibri"/>
              </a:rPr>
              <a:t>u</a:t>
            </a:r>
            <a:r>
              <a:rPr sz="1200" dirty="0">
                <a:latin typeface="Calibri"/>
                <a:cs typeface="Calibri"/>
              </a:rPr>
              <a:t>o</a:t>
            </a:r>
            <a:r>
              <a:rPr sz="1200" spc="-5" dirty="0">
                <a:latin typeface="Calibri"/>
                <a:cs typeface="Calibri"/>
              </a:rPr>
              <a:t>re</a:t>
            </a:r>
            <a:r>
              <a:rPr sz="1200" spc="5" dirty="0">
                <a:latin typeface="Calibri"/>
                <a:cs typeface="Calibri"/>
              </a:rPr>
              <a:t> d</a:t>
            </a:r>
            <a:r>
              <a:rPr sz="1200" dirty="0">
                <a:latin typeface="Calibri"/>
                <a:cs typeface="Calibri"/>
              </a:rPr>
              <a:t>i</a:t>
            </a:r>
            <a:r>
              <a:rPr sz="1200" spc="5" dirty="0">
                <a:latin typeface="Calibri"/>
                <a:cs typeface="Calibri"/>
              </a:rPr>
              <a:t> </a:t>
            </a:r>
            <a:r>
              <a:rPr sz="1200" spc="-10" dirty="0">
                <a:latin typeface="Calibri"/>
                <a:cs typeface="Calibri"/>
              </a:rPr>
              <a:t>T</a:t>
            </a:r>
            <a:r>
              <a:rPr sz="1200" dirty="0">
                <a:latin typeface="Calibri"/>
                <a:cs typeface="Calibri"/>
              </a:rPr>
              <a:t>-S</a:t>
            </a:r>
            <a:r>
              <a:rPr sz="1200" spc="-10" dirty="0">
                <a:latin typeface="Calibri"/>
                <a:cs typeface="Calibri"/>
              </a:rPr>
              <a:t>E</a:t>
            </a:r>
            <a:r>
              <a:rPr sz="1200" spc="-5" dirty="0">
                <a:latin typeface="Calibri"/>
                <a:cs typeface="Calibri"/>
              </a:rPr>
              <a:t>D</a:t>
            </a:r>
            <a:r>
              <a:rPr sz="1200" spc="-10" dirty="0">
                <a:latin typeface="Calibri"/>
                <a:cs typeface="Calibri"/>
              </a:rPr>
              <a:t>A</a:t>
            </a:r>
            <a:r>
              <a:rPr sz="1200" dirty="0">
                <a:latin typeface="Calibri"/>
                <a:cs typeface="Calibri"/>
              </a:rPr>
              <a:t>. </a:t>
            </a:r>
            <a:r>
              <a:rPr sz="1200" spc="-5" dirty="0">
                <a:latin typeface="Calibri"/>
                <a:cs typeface="Calibri"/>
              </a:rPr>
              <a:t>O</a:t>
            </a:r>
            <a:r>
              <a:rPr sz="1200" spc="-15" dirty="0">
                <a:latin typeface="Calibri"/>
                <a:cs typeface="Calibri"/>
              </a:rPr>
              <a:t>g</a:t>
            </a:r>
            <a:r>
              <a:rPr sz="1200" spc="5" dirty="0">
                <a:latin typeface="Calibri"/>
                <a:cs typeface="Calibri"/>
              </a:rPr>
              <a:t>n</a:t>
            </a:r>
            <a:r>
              <a:rPr sz="1200" dirty="0">
                <a:latin typeface="Calibri"/>
                <a:cs typeface="Calibri"/>
              </a:rPr>
              <a:t>i</a:t>
            </a:r>
            <a:r>
              <a:rPr sz="1200" spc="5" dirty="0">
                <a:latin typeface="Calibri"/>
                <a:cs typeface="Calibri"/>
              </a:rPr>
              <a:t> </a:t>
            </a:r>
            <a:r>
              <a:rPr sz="1200" spc="-5" dirty="0">
                <a:latin typeface="Calibri"/>
                <a:cs typeface="Calibri"/>
              </a:rPr>
              <a:t>s</a:t>
            </a:r>
            <a:r>
              <a:rPr sz="1200" spc="-10" dirty="0">
                <a:latin typeface="Calibri"/>
                <a:cs typeface="Calibri"/>
              </a:rPr>
              <a:t>e</a:t>
            </a:r>
            <a:r>
              <a:rPr sz="1200" spc="5" dirty="0">
                <a:latin typeface="Calibri"/>
                <a:cs typeface="Calibri"/>
              </a:rPr>
              <a:t>z</a:t>
            </a:r>
            <a:r>
              <a:rPr sz="1200" spc="-15"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spc="-5" dirty="0">
                <a:latin typeface="Calibri"/>
                <a:cs typeface="Calibri"/>
              </a:rPr>
              <a:t>d</a:t>
            </a:r>
            <a:r>
              <a:rPr sz="1200" spc="-10" dirty="0">
                <a:latin typeface="Calibri"/>
                <a:cs typeface="Calibri"/>
              </a:rPr>
              <a:t>e</a:t>
            </a:r>
            <a:r>
              <a:rPr sz="1200" spc="-15" dirty="0">
                <a:latin typeface="Calibri"/>
                <a:cs typeface="Calibri"/>
              </a:rPr>
              <a:t>l</a:t>
            </a:r>
            <a:r>
              <a:rPr sz="1200" dirty="0">
                <a:latin typeface="Calibri"/>
                <a:cs typeface="Calibri"/>
              </a:rPr>
              <a:t>la</a:t>
            </a:r>
            <a:r>
              <a:rPr sz="1200" spc="5" dirty="0">
                <a:latin typeface="Calibri"/>
                <a:cs typeface="Calibri"/>
              </a:rPr>
              <a:t> </a:t>
            </a:r>
            <a:r>
              <a:rPr sz="1200" spc="-15" dirty="0">
                <a:latin typeface="Calibri"/>
                <a:cs typeface="Calibri"/>
              </a:rPr>
              <a:t>g</a:t>
            </a:r>
            <a:r>
              <a:rPr sz="1200" spc="5" dirty="0">
                <a:latin typeface="Calibri"/>
                <a:cs typeface="Calibri"/>
              </a:rPr>
              <a:t>u</a:t>
            </a:r>
            <a:r>
              <a:rPr sz="1200" spc="-15" dirty="0">
                <a:latin typeface="Calibri"/>
                <a:cs typeface="Calibri"/>
              </a:rPr>
              <a:t>i</a:t>
            </a:r>
            <a:r>
              <a:rPr sz="1200" spc="5" dirty="0">
                <a:latin typeface="Calibri"/>
                <a:cs typeface="Calibri"/>
              </a:rPr>
              <a:t>d</a:t>
            </a:r>
            <a:r>
              <a:rPr sz="1200" dirty="0">
                <a:latin typeface="Calibri"/>
                <a:cs typeface="Calibri"/>
              </a:rPr>
              <a:t>a</a:t>
            </a:r>
            <a:r>
              <a:rPr sz="1200" spc="5" dirty="0">
                <a:latin typeface="Calibri"/>
                <a:cs typeface="Calibri"/>
              </a:rPr>
              <a:t> </a:t>
            </a:r>
            <a:r>
              <a:rPr sz="1200" spc="-5" dirty="0">
                <a:latin typeface="Calibri"/>
                <a:cs typeface="Calibri"/>
              </a:rPr>
              <a:t>per</a:t>
            </a:r>
            <a:r>
              <a:rPr sz="1200" spc="-10" dirty="0">
                <a:latin typeface="Calibri"/>
                <a:cs typeface="Calibri"/>
              </a:rPr>
              <a:t> </a:t>
            </a:r>
            <a:r>
              <a:rPr lang="it-CH" sz="1200" spc="-15" dirty="0">
                <a:latin typeface="Calibri"/>
                <a:cs typeface="Calibri"/>
              </a:rPr>
              <a:t>utenti</a:t>
            </a:r>
            <a:r>
              <a:rPr sz="1200" spc="-10" dirty="0">
                <a:latin typeface="Calibri"/>
                <a:cs typeface="Calibri"/>
              </a:rPr>
              <a:t> </a:t>
            </a:r>
            <a:r>
              <a:rPr sz="1200" dirty="0">
                <a:latin typeface="Calibri"/>
                <a:cs typeface="Calibri"/>
              </a:rPr>
              <a:t>ti</a:t>
            </a:r>
            <a:r>
              <a:rPr sz="1200" spc="5" dirty="0">
                <a:latin typeface="Calibri"/>
                <a:cs typeface="Calibri"/>
              </a:rPr>
              <a:t> </a:t>
            </a:r>
            <a:r>
              <a:rPr sz="1200" dirty="0">
                <a:latin typeface="Calibri"/>
                <a:cs typeface="Calibri"/>
              </a:rPr>
              <a:t>ai</a:t>
            </a:r>
            <a:r>
              <a:rPr sz="1200" spc="-10" dirty="0">
                <a:latin typeface="Calibri"/>
                <a:cs typeface="Calibri"/>
              </a:rPr>
              <a:t>u</a:t>
            </a:r>
            <a:r>
              <a:rPr sz="1200" dirty="0">
                <a:latin typeface="Calibri"/>
                <a:cs typeface="Calibri"/>
              </a:rPr>
              <a:t>t</a:t>
            </a:r>
            <a:r>
              <a:rPr sz="1200" spc="-10" dirty="0">
                <a:latin typeface="Calibri"/>
                <a:cs typeface="Calibri"/>
              </a:rPr>
              <a:t>erà</a:t>
            </a:r>
            <a:r>
              <a:rPr sz="1200" spc="5" dirty="0">
                <a:latin typeface="Calibri"/>
                <a:cs typeface="Calibri"/>
              </a:rPr>
              <a:t> </a:t>
            </a:r>
            <a:r>
              <a:rPr sz="1200" dirty="0">
                <a:latin typeface="Calibri"/>
                <a:cs typeface="Calibri"/>
              </a:rPr>
              <a:t>a</a:t>
            </a:r>
            <a:r>
              <a:rPr sz="1200" spc="5"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5" dirty="0">
                <a:latin typeface="Calibri"/>
                <a:cs typeface="Calibri"/>
              </a:rPr>
              <a:t>p</a:t>
            </a:r>
            <a:r>
              <a:rPr sz="1200" dirty="0">
                <a:latin typeface="Calibri"/>
                <a:cs typeface="Calibri"/>
              </a:rPr>
              <a:t>l</a:t>
            </a:r>
            <a:r>
              <a:rPr sz="1200" spc="-10" dirty="0">
                <a:latin typeface="Calibri"/>
                <a:cs typeface="Calibri"/>
              </a:rPr>
              <a:t>e</a:t>
            </a:r>
            <a:r>
              <a:rPr sz="1200" dirty="0">
                <a:latin typeface="Calibri"/>
                <a:cs typeface="Calibri"/>
              </a:rPr>
              <a:t>t</a:t>
            </a:r>
            <a:r>
              <a:rPr sz="1200" spc="-10" dirty="0">
                <a:latin typeface="Calibri"/>
                <a:cs typeface="Calibri"/>
              </a:rPr>
              <a:t>a</a:t>
            </a:r>
            <a:r>
              <a:rPr sz="1200" spc="-20" dirty="0">
                <a:latin typeface="Calibri"/>
                <a:cs typeface="Calibri"/>
              </a:rPr>
              <a:t>r</a:t>
            </a:r>
            <a:r>
              <a:rPr sz="1200" spc="-10" dirty="0">
                <a:latin typeface="Calibri"/>
                <a:cs typeface="Calibri"/>
              </a:rPr>
              <a:t>e</a:t>
            </a:r>
            <a:r>
              <a:rPr sz="1200" spc="5" dirty="0">
                <a:latin typeface="Calibri"/>
                <a:cs typeface="Calibri"/>
              </a:rPr>
              <a:t> </a:t>
            </a:r>
            <a:r>
              <a:rPr sz="1200" dirty="0">
                <a:latin typeface="Calibri"/>
                <a:cs typeface="Calibri"/>
              </a:rPr>
              <a:t>le</a:t>
            </a:r>
            <a:r>
              <a:rPr sz="1200" spc="5" dirty="0">
                <a:latin typeface="Calibri"/>
                <a:cs typeface="Calibri"/>
              </a:rPr>
              <a:t> f</a:t>
            </a:r>
            <a:r>
              <a:rPr sz="1200" dirty="0">
                <a:latin typeface="Calibri"/>
                <a:cs typeface="Calibri"/>
              </a:rPr>
              <a:t>a</a:t>
            </a:r>
            <a:r>
              <a:rPr sz="1200" spc="-5" dirty="0">
                <a:latin typeface="Calibri"/>
                <a:cs typeface="Calibri"/>
              </a:rPr>
              <a:t>s</a:t>
            </a:r>
            <a:r>
              <a:rPr sz="1200" dirty="0">
                <a:latin typeface="Calibri"/>
                <a:cs typeface="Calibri"/>
              </a:rPr>
              <a:t>i</a:t>
            </a:r>
            <a:r>
              <a:rPr sz="1200" spc="-1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5" dirty="0">
                <a:latin typeface="Calibri"/>
                <a:cs typeface="Calibri"/>
              </a:rPr>
              <a:t> </a:t>
            </a:r>
            <a:r>
              <a:rPr sz="1200" spc="-10" dirty="0" err="1">
                <a:latin typeface="Calibri"/>
                <a:cs typeface="Calibri"/>
              </a:rPr>
              <a:t>c</a:t>
            </a:r>
            <a:r>
              <a:rPr sz="1200" dirty="0" err="1">
                <a:latin typeface="Calibri"/>
                <a:cs typeface="Calibri"/>
              </a:rPr>
              <a:t>i</a:t>
            </a:r>
            <a:r>
              <a:rPr sz="1200" spc="-5" dirty="0" err="1">
                <a:latin typeface="Calibri"/>
                <a:cs typeface="Calibri"/>
              </a:rPr>
              <a:t>c</a:t>
            </a:r>
            <a:r>
              <a:rPr sz="1200" dirty="0" err="1">
                <a:latin typeface="Calibri"/>
                <a:cs typeface="Calibri"/>
              </a:rPr>
              <a:t>lo</a:t>
            </a:r>
            <a:r>
              <a:rPr sz="1200" spc="5" dirty="0">
                <a:latin typeface="Calibri"/>
                <a:cs typeface="Calibri"/>
              </a:rPr>
              <a:t> </a:t>
            </a:r>
            <a:r>
              <a:rPr lang="it-CH" sz="1200" spc="5" dirty="0">
                <a:latin typeface="Calibri"/>
                <a:cs typeface="Calibri"/>
              </a:rPr>
              <a:t>d'inchiesta</a:t>
            </a:r>
            <a:r>
              <a:rPr sz="1200" spc="-5" dirty="0">
                <a:latin typeface="Calibri"/>
                <a:cs typeface="Calibri"/>
              </a:rPr>
              <a:t>,</a:t>
            </a:r>
            <a:r>
              <a:rPr sz="1200" spc="5" dirty="0">
                <a:latin typeface="Calibri"/>
                <a:cs typeface="Calibri"/>
              </a:rPr>
              <a:t> </a:t>
            </a:r>
            <a:r>
              <a:rPr sz="1200" spc="-10" dirty="0">
                <a:latin typeface="Calibri"/>
                <a:cs typeface="Calibri"/>
              </a:rPr>
              <a:t>f</a:t>
            </a:r>
            <a:r>
              <a:rPr sz="1200" dirty="0">
                <a:latin typeface="Calibri"/>
                <a:cs typeface="Calibri"/>
              </a:rPr>
              <a:t>or</a:t>
            </a:r>
            <a:r>
              <a:rPr sz="1200" spc="5" dirty="0">
                <a:latin typeface="Calibri"/>
                <a:cs typeface="Calibri"/>
              </a:rPr>
              <a:t>n</a:t>
            </a:r>
            <a:r>
              <a:rPr sz="1200" spc="-20" dirty="0">
                <a:latin typeface="Calibri"/>
                <a:cs typeface="Calibri"/>
              </a:rPr>
              <a:t>e</a:t>
            </a:r>
            <a:r>
              <a:rPr sz="1200" spc="5" dirty="0">
                <a:latin typeface="Calibri"/>
                <a:cs typeface="Calibri"/>
              </a:rPr>
              <a:t>n</a:t>
            </a:r>
            <a:r>
              <a:rPr sz="1200" spc="-10" dirty="0">
                <a:latin typeface="Calibri"/>
                <a:cs typeface="Calibri"/>
              </a:rPr>
              <a:t>d</a:t>
            </a:r>
            <a:r>
              <a:rPr sz="1200" dirty="0">
                <a:latin typeface="Calibri"/>
                <a:cs typeface="Calibri"/>
              </a:rPr>
              <a:t>oti</a:t>
            </a:r>
            <a:r>
              <a:rPr sz="1200" spc="5" dirty="0">
                <a:latin typeface="Calibri"/>
                <a:cs typeface="Calibri"/>
              </a:rPr>
              <a:t> </a:t>
            </a:r>
            <a:r>
              <a:rPr sz="1200" spc="-15" dirty="0">
                <a:latin typeface="Calibri"/>
                <a:cs typeface="Calibri"/>
              </a:rPr>
              <a:t>i</a:t>
            </a:r>
            <a:r>
              <a:rPr sz="1200" spc="5" dirty="0">
                <a:latin typeface="Calibri"/>
                <a:cs typeface="Calibri"/>
              </a:rPr>
              <a:t>nf</a:t>
            </a:r>
            <a:r>
              <a:rPr sz="1200" spc="-10" dirty="0">
                <a:latin typeface="Calibri"/>
                <a:cs typeface="Calibri"/>
              </a:rPr>
              <a:t>orma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 </a:t>
            </a:r>
            <a:r>
              <a:rPr sz="1200" spc="5" dirty="0">
                <a:latin typeface="Calibri"/>
                <a:cs typeface="Calibri"/>
              </a:rPr>
              <a:t>u</a:t>
            </a:r>
            <a:r>
              <a:rPr sz="1200" dirty="0">
                <a:latin typeface="Calibri"/>
                <a:cs typeface="Calibri"/>
              </a:rPr>
              <a:t>tili</a:t>
            </a:r>
            <a:r>
              <a:rPr sz="1200" spc="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a:t>
            </a:r>
            <a:r>
              <a:rPr sz="1200" spc="-1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5" dirty="0">
                <a:latin typeface="Calibri"/>
                <a:cs typeface="Calibri"/>
              </a:rPr>
              <a:t> </a:t>
            </a:r>
            <a:r>
              <a:rPr sz="1200" dirty="0">
                <a:latin typeface="Calibri"/>
                <a:cs typeface="Calibri"/>
              </a:rPr>
              <a:t>in</a:t>
            </a:r>
            <a:r>
              <a:rPr sz="1200" spc="-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a:t>
            </a:r>
          </a:p>
        </p:txBody>
      </p:sp>
      <p:sp>
        <p:nvSpPr>
          <p:cNvPr id="7" name="CasellaDiTesto 6">
            <a:extLst>
              <a:ext uri="{FF2B5EF4-FFF2-40B4-BE49-F238E27FC236}">
                <a16:creationId xmlns:a16="http://schemas.microsoft.com/office/drawing/2014/main" id="{EAB089C9-A66A-114D-2BF4-36DE280C1704}"/>
              </a:ext>
            </a:extLst>
          </p:cNvPr>
          <p:cNvSpPr txBox="1"/>
          <p:nvPr/>
        </p:nvSpPr>
        <p:spPr>
          <a:xfrm>
            <a:off x="10332917" y="7285851"/>
            <a:ext cx="341760" cy="276999"/>
          </a:xfrm>
          <a:prstGeom prst="rect">
            <a:avLst/>
          </a:prstGeom>
          <a:noFill/>
        </p:spPr>
        <p:txBody>
          <a:bodyPr wrap="none" rtlCol="0">
            <a:spAutoFit/>
          </a:bodyPr>
          <a:lstStyle/>
          <a:p>
            <a:r>
              <a:rPr lang="it-CH" sz="1200" dirty="0"/>
              <a:t>03</a:t>
            </a:r>
          </a:p>
        </p:txBody>
      </p:sp>
    </p:spTree>
    <p:extLst>
      <p:ext uri="{BB962C8B-B14F-4D97-AF65-F5344CB8AC3E}">
        <p14:creationId xmlns:p14="http://schemas.microsoft.com/office/powerpoint/2010/main" val="34374568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17576" y="398526"/>
            <a:ext cx="3784600" cy="1110038"/>
          </a:xfrm>
          <a:prstGeom prst="rect">
            <a:avLst/>
          </a:prstGeom>
          <a:ln w="63500">
            <a:solidFill>
              <a:srgbClr val="2791A6"/>
            </a:solidFill>
          </a:ln>
        </p:spPr>
        <p:txBody>
          <a:bodyPr vert="horz" wrap="square" lIns="0" tIns="36000" rIns="0" bIns="36000" rtlCol="0">
            <a:spAutoFit/>
          </a:bodyPr>
          <a:lstStyle/>
          <a:p>
            <a:pPr marL="92710" algn="just">
              <a:lnSpc>
                <a:spcPct val="100000"/>
              </a:lnSpc>
            </a:pPr>
            <a:r>
              <a:rPr sz="1400" b="1" spc="-5" dirty="0">
                <a:solidFill>
                  <a:srgbClr val="215868"/>
                </a:solidFill>
                <a:latin typeface="Calibri"/>
                <a:cs typeface="Calibri"/>
              </a:rPr>
              <a:t>E</a:t>
            </a:r>
            <a:r>
              <a:rPr sz="1400" b="1" dirty="0">
                <a:solidFill>
                  <a:srgbClr val="215868"/>
                </a:solidFill>
                <a:latin typeface="Calibri"/>
                <a:cs typeface="Calibri"/>
              </a:rPr>
              <a:t>se</a:t>
            </a:r>
            <a:r>
              <a:rPr sz="1400" b="1" spc="-5" dirty="0">
                <a:solidFill>
                  <a:srgbClr val="215868"/>
                </a:solidFill>
                <a:latin typeface="Calibri"/>
                <a:cs typeface="Calibri"/>
              </a:rPr>
              <a:t>m</a:t>
            </a:r>
            <a:r>
              <a:rPr sz="1400" b="1" spc="-10" dirty="0">
                <a:solidFill>
                  <a:srgbClr val="215868"/>
                </a:solidFill>
                <a:latin typeface="Calibri"/>
                <a:cs typeface="Calibri"/>
              </a:rPr>
              <a:t>p</a:t>
            </a:r>
            <a:r>
              <a:rPr sz="1400" b="1" dirty="0">
                <a:solidFill>
                  <a:srgbClr val="215868"/>
                </a:solidFill>
                <a:latin typeface="Calibri"/>
                <a:cs typeface="Calibri"/>
              </a:rPr>
              <a:t>i</a:t>
            </a:r>
            <a:r>
              <a:rPr sz="1400" b="1" spc="-5"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dirty="0" err="1">
                <a:solidFill>
                  <a:srgbClr val="215868"/>
                </a:solidFill>
                <a:latin typeface="Calibri"/>
                <a:cs typeface="Calibri"/>
              </a:rPr>
              <a:t>do</a:t>
            </a:r>
            <a:r>
              <a:rPr sz="1400" b="1" spc="-15" dirty="0" err="1">
                <a:solidFill>
                  <a:srgbClr val="215868"/>
                </a:solidFill>
                <a:latin typeface="Calibri"/>
                <a:cs typeface="Calibri"/>
              </a:rPr>
              <a:t>m</a:t>
            </a:r>
            <a:r>
              <a:rPr sz="1400" b="1" dirty="0" err="1">
                <a:solidFill>
                  <a:srgbClr val="215868"/>
                </a:solidFill>
                <a:latin typeface="Calibri"/>
                <a:cs typeface="Calibri"/>
              </a:rPr>
              <a:t>a</a:t>
            </a:r>
            <a:r>
              <a:rPr sz="1400" b="1" spc="-10" dirty="0" err="1">
                <a:solidFill>
                  <a:srgbClr val="215868"/>
                </a:solidFill>
                <a:latin typeface="Calibri"/>
                <a:cs typeface="Calibri"/>
              </a:rPr>
              <a:t>n</a:t>
            </a:r>
            <a:r>
              <a:rPr sz="1400" b="1" dirty="0" err="1">
                <a:solidFill>
                  <a:srgbClr val="215868"/>
                </a:solidFill>
                <a:latin typeface="Calibri"/>
                <a:cs typeface="Calibri"/>
              </a:rPr>
              <a:t>de</a:t>
            </a:r>
            <a:r>
              <a:rPr sz="1400" b="1" spc="-5" dirty="0">
                <a:solidFill>
                  <a:srgbClr val="215868"/>
                </a:solidFill>
                <a:latin typeface="Calibri"/>
                <a:cs typeface="Calibri"/>
              </a:rPr>
              <a:t> </a:t>
            </a:r>
            <a:r>
              <a:rPr lang="it-CH" sz="1400" b="1" dirty="0">
                <a:solidFill>
                  <a:srgbClr val="215868"/>
                </a:solidFill>
                <a:latin typeface="Calibri"/>
                <a:cs typeface="Calibri"/>
              </a:rPr>
              <a:t>di</a:t>
            </a:r>
            <a:r>
              <a:rPr sz="1400" b="1" spc="-5" dirty="0">
                <a:solidFill>
                  <a:srgbClr val="215868"/>
                </a:solidFill>
                <a:latin typeface="Calibri"/>
                <a:cs typeface="Calibri"/>
              </a:rPr>
              <a:t> </a:t>
            </a:r>
            <a:r>
              <a:rPr sz="1400" b="1" dirty="0">
                <a:solidFill>
                  <a:srgbClr val="215868"/>
                </a:solidFill>
                <a:latin typeface="Calibri"/>
                <a:cs typeface="Calibri"/>
              </a:rPr>
              <a:t>i</a:t>
            </a:r>
            <a:r>
              <a:rPr sz="1400" b="1" spc="-10" dirty="0">
                <a:solidFill>
                  <a:srgbClr val="215868"/>
                </a:solidFill>
                <a:latin typeface="Calibri"/>
                <a:cs typeface="Calibri"/>
              </a:rPr>
              <a:t>n</a:t>
            </a:r>
            <a:r>
              <a:rPr sz="1400" b="1" dirty="0">
                <a:solidFill>
                  <a:srgbClr val="215868"/>
                </a:solidFill>
                <a:latin typeface="Calibri"/>
                <a:cs typeface="Calibri"/>
              </a:rPr>
              <a:t>se</a:t>
            </a:r>
            <a:r>
              <a:rPr sz="1400" b="1" spc="-10" dirty="0">
                <a:solidFill>
                  <a:srgbClr val="215868"/>
                </a:solidFill>
                <a:latin typeface="Calibri"/>
                <a:cs typeface="Calibri"/>
              </a:rPr>
              <a:t>gn</a:t>
            </a:r>
            <a:r>
              <a:rPr sz="1400" b="1" dirty="0">
                <a:solidFill>
                  <a:srgbClr val="215868"/>
                </a:solidFill>
                <a:latin typeface="Calibri"/>
                <a:cs typeface="Calibri"/>
              </a:rPr>
              <a:t>a</a:t>
            </a:r>
            <a:r>
              <a:rPr sz="1400" b="1" spc="-25" dirty="0">
                <a:solidFill>
                  <a:srgbClr val="215868"/>
                </a:solidFill>
                <a:latin typeface="Calibri"/>
                <a:cs typeface="Calibri"/>
              </a:rPr>
              <a:t>n</a:t>
            </a:r>
            <a:r>
              <a:rPr sz="1400" b="1" spc="5" dirty="0">
                <a:solidFill>
                  <a:srgbClr val="215868"/>
                </a:solidFill>
                <a:latin typeface="Calibri"/>
                <a:cs typeface="Calibri"/>
              </a:rPr>
              <a:t>t</a:t>
            </a:r>
            <a:r>
              <a:rPr sz="1400" b="1" dirty="0">
                <a:solidFill>
                  <a:srgbClr val="215868"/>
                </a:solidFill>
                <a:latin typeface="Calibri"/>
                <a:cs typeface="Calibri"/>
              </a:rPr>
              <a:t>i</a:t>
            </a:r>
            <a:endParaRPr sz="1400" dirty="0">
              <a:latin typeface="Calibri"/>
              <a:cs typeface="Calibri"/>
            </a:endParaRPr>
          </a:p>
          <a:p>
            <a:pPr marL="92710" marR="83185" algn="just">
              <a:lnSpc>
                <a:spcPct val="121200"/>
              </a:lnSpc>
              <a:spcBef>
                <a:spcPts val="1250"/>
              </a:spcBef>
            </a:pPr>
            <a:r>
              <a:rPr sz="1200" dirty="0">
                <a:latin typeface="Calibri"/>
                <a:cs typeface="Calibri"/>
              </a:rPr>
              <a:t>E</a:t>
            </a:r>
            <a:r>
              <a:rPr sz="1200" spc="-10" dirty="0">
                <a:latin typeface="Calibri"/>
                <a:cs typeface="Calibri"/>
              </a:rPr>
              <a:t>cc</a:t>
            </a:r>
            <a:r>
              <a:rPr sz="1200" dirty="0">
                <a:latin typeface="Calibri"/>
                <a:cs typeface="Calibri"/>
              </a:rPr>
              <a:t>o</a:t>
            </a:r>
            <a:r>
              <a:rPr lang="it-CH" sz="1200" dirty="0">
                <a:latin typeface="Calibri"/>
                <a:cs typeface="Calibri"/>
              </a:rPr>
              <a:t> </a:t>
            </a:r>
            <a:r>
              <a:rPr sz="1200" dirty="0" err="1">
                <a:latin typeface="Calibri"/>
                <a:cs typeface="Calibri"/>
              </a:rPr>
              <a:t>al</a:t>
            </a:r>
            <a:r>
              <a:rPr sz="1200" spc="-5" dirty="0" err="1">
                <a:latin typeface="Calibri"/>
                <a:cs typeface="Calibri"/>
              </a:rPr>
              <a:t>c</a:t>
            </a:r>
            <a:r>
              <a:rPr sz="1200" spc="5" dirty="0" err="1">
                <a:latin typeface="Calibri"/>
                <a:cs typeface="Calibri"/>
              </a:rPr>
              <a:t>un</a:t>
            </a:r>
            <a:r>
              <a:rPr sz="1200" dirty="0" err="1">
                <a:latin typeface="Calibri"/>
                <a:cs typeface="Calibri"/>
              </a:rPr>
              <a:t>i</a:t>
            </a:r>
            <a:r>
              <a:rPr lang="it-CH" sz="1200" dirty="0">
                <a:latin typeface="Calibri"/>
                <a:cs typeface="Calibri"/>
              </a:rPr>
              <a:t> </a:t>
            </a:r>
            <a:r>
              <a:rPr sz="1200" spc="-10" dirty="0" err="1">
                <a:latin typeface="Calibri"/>
                <a:cs typeface="Calibri"/>
              </a:rPr>
              <a:t>e</a:t>
            </a:r>
            <a:r>
              <a:rPr sz="1200" spc="-5" dirty="0" err="1">
                <a:latin typeface="Calibri"/>
                <a:cs typeface="Calibri"/>
              </a:rPr>
              <a:t>s</a:t>
            </a:r>
            <a:r>
              <a:rPr sz="1200" spc="-20" dirty="0" err="1">
                <a:latin typeface="Calibri"/>
                <a:cs typeface="Calibri"/>
              </a:rPr>
              <a:t>e</a:t>
            </a:r>
            <a:r>
              <a:rPr sz="1200" dirty="0" err="1">
                <a:latin typeface="Calibri"/>
                <a:cs typeface="Calibri"/>
              </a:rPr>
              <a:t>m</a:t>
            </a:r>
            <a:r>
              <a:rPr sz="1200" spc="5" dirty="0" err="1">
                <a:latin typeface="Calibri"/>
                <a:cs typeface="Calibri"/>
              </a:rPr>
              <a:t>p</a:t>
            </a:r>
            <a:r>
              <a:rPr sz="1200" dirty="0" err="1">
                <a:latin typeface="Calibri"/>
                <a:cs typeface="Calibri"/>
              </a:rPr>
              <a:t>i</a:t>
            </a:r>
            <a:r>
              <a:rPr sz="1200" spc="125"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i</a:t>
            </a:r>
            <a:r>
              <a:rPr sz="1200" spc="125" dirty="0">
                <a:latin typeface="Calibri"/>
                <a:cs typeface="Calibri"/>
              </a:rPr>
              <a:t> </a:t>
            </a:r>
            <a:r>
              <a:rPr sz="1200" dirty="0">
                <a:latin typeface="Calibri"/>
                <a:cs typeface="Calibri"/>
              </a:rPr>
              <a:t>mo</a:t>
            </a:r>
            <a:r>
              <a:rPr sz="1200" spc="5" dirty="0">
                <a:latin typeface="Calibri"/>
                <a:cs typeface="Calibri"/>
              </a:rPr>
              <a:t>d</a:t>
            </a:r>
            <a:r>
              <a:rPr sz="1200" dirty="0">
                <a:latin typeface="Calibri"/>
                <a:cs typeface="Calibri"/>
              </a:rPr>
              <a:t>i</a:t>
            </a:r>
            <a:r>
              <a:rPr sz="1200" spc="125" dirty="0">
                <a:latin typeface="Calibri"/>
                <a:cs typeface="Calibri"/>
              </a:rPr>
              <a:t> </a:t>
            </a:r>
            <a:r>
              <a:rPr sz="1200" dirty="0">
                <a:latin typeface="Calibri"/>
                <a:cs typeface="Calibri"/>
              </a:rPr>
              <a:t>in</a:t>
            </a:r>
            <a:r>
              <a:rPr sz="1200" spc="130"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125" dirty="0">
                <a:latin typeface="Calibri"/>
                <a:cs typeface="Calibri"/>
              </a:rPr>
              <a:t> </a:t>
            </a:r>
            <a:r>
              <a:rPr lang="it-CH" sz="1200" spc="-15" dirty="0">
                <a:latin typeface="Calibri"/>
                <a:cs typeface="Calibri"/>
              </a:rPr>
              <a:t>gli/le</a:t>
            </a:r>
            <a:r>
              <a:rPr sz="1200" spc="12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10"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ti</a:t>
            </a:r>
            <a:r>
              <a:rPr sz="1200" spc="125" dirty="0">
                <a:latin typeface="Calibri"/>
                <a:cs typeface="Calibri"/>
              </a:rPr>
              <a:t> </a:t>
            </a:r>
            <a:r>
              <a:rPr sz="1200" spc="5" dirty="0">
                <a:latin typeface="Calibri"/>
                <a:cs typeface="Calibri"/>
              </a:rPr>
              <a:t>h</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o </a:t>
            </a:r>
            <a:r>
              <a:rPr sz="1200" spc="5" dirty="0">
                <a:latin typeface="Calibri"/>
                <a:cs typeface="Calibri"/>
              </a:rPr>
              <a:t>u</a:t>
            </a:r>
            <a:r>
              <a:rPr sz="1200" spc="-5" dirty="0">
                <a:latin typeface="Calibri"/>
                <a:cs typeface="Calibri"/>
              </a:rPr>
              <a:t>s</a:t>
            </a:r>
            <a:r>
              <a:rPr sz="1200" dirty="0">
                <a:latin typeface="Calibri"/>
                <a:cs typeface="Calibri"/>
              </a:rPr>
              <a:t>a</a:t>
            </a:r>
            <a:r>
              <a:rPr sz="1200" spc="5" dirty="0">
                <a:latin typeface="Calibri"/>
                <a:cs typeface="Calibri"/>
              </a:rPr>
              <a:t>t</a:t>
            </a:r>
            <a:r>
              <a:rPr sz="1200" dirty="0">
                <a:latin typeface="Calibri"/>
                <a:cs typeface="Calibri"/>
              </a:rPr>
              <a:t>o </a:t>
            </a:r>
            <a:r>
              <a:rPr sz="1200" spc="80" dirty="0">
                <a:latin typeface="Calibri"/>
                <a:cs typeface="Calibri"/>
              </a:rPr>
              <a:t> </a:t>
            </a:r>
            <a:r>
              <a:rPr sz="1200" dirty="0">
                <a:latin typeface="Calibri"/>
                <a:cs typeface="Calibri"/>
              </a:rPr>
              <a:t>il </a:t>
            </a:r>
            <a:r>
              <a:rPr sz="1200" spc="80"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20" dirty="0">
                <a:latin typeface="Calibri"/>
                <a:cs typeface="Calibri"/>
              </a:rPr>
              <a:t>e</a:t>
            </a:r>
            <a:r>
              <a:rPr sz="1200" dirty="0">
                <a:latin typeface="Calibri"/>
                <a:cs typeface="Calibri"/>
              </a:rPr>
              <a:t>t</a:t>
            </a:r>
            <a:r>
              <a:rPr sz="1200" spc="-15" dirty="0">
                <a:latin typeface="Calibri"/>
                <a:cs typeface="Calibri"/>
              </a:rPr>
              <a:t>t</a:t>
            </a:r>
            <a:r>
              <a:rPr sz="1200" dirty="0">
                <a:latin typeface="Calibri"/>
                <a:cs typeface="Calibri"/>
              </a:rPr>
              <a:t>o </a:t>
            </a:r>
            <a:r>
              <a:rPr sz="1200" spc="80"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dirty="0">
                <a:latin typeface="Calibri"/>
                <a:cs typeface="Calibri"/>
              </a:rPr>
              <a:t> </a:t>
            </a:r>
            <a:r>
              <a:rPr sz="1200" spc="80" dirty="0">
                <a:latin typeface="Calibri"/>
                <a:cs typeface="Calibri"/>
              </a:rPr>
              <a:t> </a:t>
            </a:r>
            <a:r>
              <a:rPr sz="1200" spc="5" dirty="0">
                <a:latin typeface="Calibri"/>
                <a:cs typeface="Calibri"/>
              </a:rPr>
              <a:t>p</a:t>
            </a:r>
            <a:r>
              <a:rPr sz="1200" spc="-5" dirty="0">
                <a:latin typeface="Calibri"/>
                <a:cs typeface="Calibri"/>
              </a:rPr>
              <a:t>er</a:t>
            </a:r>
            <a:r>
              <a:rPr sz="1200" dirty="0">
                <a:latin typeface="Calibri"/>
                <a:cs typeface="Calibri"/>
              </a:rPr>
              <a:t> </a:t>
            </a:r>
            <a:r>
              <a:rPr sz="1200" spc="80"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r</a:t>
            </a:r>
            <a:r>
              <a:rPr sz="1200" dirty="0">
                <a:latin typeface="Calibri"/>
                <a:cs typeface="Calibri"/>
              </a:rPr>
              <a:t>t</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80" dirty="0">
                <a:latin typeface="Calibri"/>
                <a:cs typeface="Calibri"/>
              </a:rPr>
              <a:t> </a:t>
            </a:r>
            <a:r>
              <a:rPr sz="1200" spc="-10" dirty="0">
                <a:latin typeface="Calibri"/>
                <a:cs typeface="Calibri"/>
              </a:rPr>
              <a:t>a</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ti </a:t>
            </a:r>
            <a:r>
              <a:rPr sz="1200" spc="70" dirty="0">
                <a:latin typeface="Calibri"/>
                <a:cs typeface="Calibri"/>
              </a:rPr>
              <a:t> </a:t>
            </a:r>
            <a:r>
              <a:rPr sz="1200" dirty="0">
                <a:latin typeface="Calibri"/>
                <a:cs typeface="Calibri"/>
              </a:rPr>
              <a:t>le </a:t>
            </a:r>
            <a:r>
              <a:rPr sz="1200" spc="95"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 i</a:t>
            </a:r>
            <a:r>
              <a:rPr sz="1200" spc="5" dirty="0">
                <a:latin typeface="Calibri"/>
                <a:cs typeface="Calibri"/>
              </a:rPr>
              <a:t>nd</a:t>
            </a:r>
            <a:r>
              <a:rPr sz="1200" spc="-10" dirty="0">
                <a:latin typeface="Calibri"/>
                <a:cs typeface="Calibri"/>
              </a:rPr>
              <a:t>a</a:t>
            </a:r>
            <a:r>
              <a:rPr sz="1200" spc="-15" dirty="0">
                <a:latin typeface="Calibri"/>
                <a:cs typeface="Calibri"/>
              </a:rPr>
              <a:t>g</a:t>
            </a:r>
            <a:r>
              <a:rPr sz="1200" dirty="0">
                <a:latin typeface="Calibri"/>
                <a:cs typeface="Calibri"/>
              </a:rPr>
              <a:t>i</a:t>
            </a:r>
            <a:r>
              <a:rPr sz="1200" spc="-10" dirty="0">
                <a:latin typeface="Calibri"/>
                <a:cs typeface="Calibri"/>
              </a:rPr>
              <a:t>n</a:t>
            </a:r>
            <a:r>
              <a:rPr sz="1200" dirty="0">
                <a:latin typeface="Calibri"/>
                <a:cs typeface="Calibri"/>
              </a:rPr>
              <a:t>i</a:t>
            </a:r>
            <a:r>
              <a:rPr sz="1200" spc="5" dirty="0">
                <a:latin typeface="Calibri"/>
                <a:cs typeface="Calibri"/>
              </a:rPr>
              <a:t> </a:t>
            </a:r>
            <a:r>
              <a:rPr sz="1200" dirty="0">
                <a:latin typeface="Calibri"/>
                <a:cs typeface="Calibri"/>
              </a:rPr>
              <a:t>in</a:t>
            </a:r>
            <a:r>
              <a:rPr sz="1200" spc="-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a:t>
            </a:r>
          </a:p>
        </p:txBody>
      </p:sp>
      <p:sp>
        <p:nvSpPr>
          <p:cNvPr id="3" name="object 3"/>
          <p:cNvSpPr txBox="1"/>
          <p:nvPr/>
        </p:nvSpPr>
        <p:spPr>
          <a:xfrm>
            <a:off x="674751" y="1724025"/>
            <a:ext cx="3251200" cy="5573449"/>
          </a:xfrm>
          <a:prstGeom prst="rect">
            <a:avLst/>
          </a:prstGeom>
          <a:solidFill>
            <a:srgbClr val="E6CCE6"/>
          </a:solidFill>
          <a:ln w="19050">
            <a:solidFill>
              <a:srgbClr val="000000"/>
            </a:solidFill>
          </a:ln>
        </p:spPr>
        <p:txBody>
          <a:bodyPr vert="horz" wrap="square" lIns="0" tIns="0" rIns="0" bIns="0" rtlCol="0">
            <a:spAutoFit/>
          </a:bodyPr>
          <a:lstStyle/>
          <a:p>
            <a:pPr marL="648970" marR="641985" indent="495300">
              <a:lnSpc>
                <a:spcPct val="121000"/>
              </a:lnSpc>
            </a:pPr>
            <a:r>
              <a:rPr sz="1000" b="1" spc="-10" dirty="0">
                <a:latin typeface="Calibri"/>
                <a:cs typeface="Calibri"/>
              </a:rPr>
              <a:t>L'</a:t>
            </a:r>
            <a:r>
              <a:rPr lang="it-CH" sz="1000" b="1" spc="-10" dirty="0">
                <a:latin typeface="Calibri"/>
                <a:cs typeface="Calibri"/>
              </a:rPr>
              <a:t>inchiesta</a:t>
            </a:r>
            <a:r>
              <a:rPr sz="1000" b="1" dirty="0">
                <a:latin typeface="Calibri"/>
                <a:cs typeface="Calibri"/>
              </a:rPr>
              <a:t> </a:t>
            </a:r>
            <a:r>
              <a:rPr sz="1000" b="1" spc="-5" dirty="0">
                <a:latin typeface="Calibri"/>
                <a:cs typeface="Calibri"/>
              </a:rPr>
              <a:t>di </a:t>
            </a:r>
            <a:r>
              <a:rPr sz="1000" b="1" spc="-10" dirty="0">
                <a:latin typeface="Calibri"/>
                <a:cs typeface="Calibri"/>
              </a:rPr>
              <a:t>Ga</a:t>
            </a:r>
            <a:r>
              <a:rPr sz="1000" b="1" dirty="0">
                <a:latin typeface="Calibri"/>
                <a:cs typeface="Calibri"/>
              </a:rPr>
              <a:t>ry </a:t>
            </a:r>
            <a:r>
              <a:rPr sz="1000" b="1" spc="-10" dirty="0">
                <a:latin typeface="Calibri"/>
                <a:cs typeface="Calibri"/>
              </a:rPr>
              <a:t>Cos</a:t>
            </a:r>
            <a:r>
              <a:rPr sz="1000" b="1" spc="-5" dirty="0">
                <a:latin typeface="Calibri"/>
                <a:cs typeface="Calibri"/>
              </a:rPr>
              <a:t>t</a:t>
            </a:r>
            <a:r>
              <a:rPr sz="1000" b="1" dirty="0">
                <a:latin typeface="Calibri"/>
                <a:cs typeface="Calibri"/>
              </a:rPr>
              <a:t>ru</a:t>
            </a:r>
            <a:r>
              <a:rPr sz="1000" b="1" spc="-10" dirty="0">
                <a:latin typeface="Calibri"/>
                <a:cs typeface="Calibri"/>
              </a:rPr>
              <a:t>i</a:t>
            </a:r>
            <a:r>
              <a:rPr sz="1000" b="1" dirty="0">
                <a:latin typeface="Calibri"/>
                <a:cs typeface="Calibri"/>
              </a:rPr>
              <a:t>r</a:t>
            </a:r>
            <a:r>
              <a:rPr sz="1000" b="1" spc="-5" dirty="0">
                <a:latin typeface="Calibri"/>
                <a:cs typeface="Calibri"/>
              </a:rPr>
              <a:t>e</a:t>
            </a:r>
            <a:r>
              <a:rPr sz="1000" b="1" dirty="0">
                <a:latin typeface="Calibri"/>
                <a:cs typeface="Calibri"/>
              </a:rPr>
              <a:t> </a:t>
            </a:r>
            <a:r>
              <a:rPr sz="1000" b="1" spc="-10" dirty="0">
                <a:latin typeface="Calibri"/>
                <a:cs typeface="Calibri"/>
              </a:rPr>
              <a:t>i</a:t>
            </a:r>
            <a:r>
              <a:rPr sz="1000" b="1" spc="-5" dirty="0">
                <a:latin typeface="Calibri"/>
                <a:cs typeface="Calibri"/>
              </a:rPr>
              <a:t>l d</a:t>
            </a:r>
            <a:r>
              <a:rPr sz="1000" b="1" spc="-10" dirty="0">
                <a:latin typeface="Calibri"/>
                <a:cs typeface="Calibri"/>
              </a:rPr>
              <a:t>i</a:t>
            </a:r>
            <a:r>
              <a:rPr sz="1000" b="1" spc="-5" dirty="0">
                <a:latin typeface="Calibri"/>
                <a:cs typeface="Calibri"/>
              </a:rPr>
              <a:t>a</a:t>
            </a:r>
            <a:r>
              <a:rPr sz="1000" b="1" spc="-10" dirty="0">
                <a:latin typeface="Calibri"/>
                <a:cs typeface="Calibri"/>
              </a:rPr>
              <a:t>logo</a:t>
            </a:r>
            <a:r>
              <a:rPr sz="1000" b="1" spc="5" dirty="0">
                <a:latin typeface="Calibri"/>
                <a:cs typeface="Calibri"/>
              </a:rPr>
              <a:t> </a:t>
            </a:r>
            <a:r>
              <a:rPr sz="1000" b="1" spc="-5" dirty="0">
                <a:latin typeface="Calibri"/>
                <a:cs typeface="Calibri"/>
              </a:rPr>
              <a:t>nel </a:t>
            </a:r>
            <a:r>
              <a:rPr sz="1000" b="1" dirty="0">
                <a:latin typeface="Calibri"/>
                <a:cs typeface="Calibri"/>
              </a:rPr>
              <a:t>g</a:t>
            </a:r>
            <a:r>
              <a:rPr sz="1000" b="1" spc="-10" dirty="0">
                <a:latin typeface="Calibri"/>
                <a:cs typeface="Calibri"/>
              </a:rPr>
              <a:t>i</a:t>
            </a:r>
            <a:r>
              <a:rPr sz="1000" b="1" spc="-5" dirty="0">
                <a:latin typeface="Calibri"/>
                <a:cs typeface="Calibri"/>
              </a:rPr>
              <a:t>oco</a:t>
            </a:r>
            <a:r>
              <a:rPr sz="1000" b="1" spc="5" dirty="0">
                <a:latin typeface="Calibri"/>
                <a:cs typeface="Calibri"/>
              </a:rPr>
              <a:t> </a:t>
            </a:r>
            <a:r>
              <a:rPr sz="1000" b="1" spc="-5" dirty="0">
                <a:latin typeface="Calibri"/>
                <a:cs typeface="Calibri"/>
              </a:rPr>
              <a:t>di </a:t>
            </a:r>
            <a:r>
              <a:rPr sz="1000" b="1" dirty="0">
                <a:latin typeface="Calibri"/>
                <a:cs typeface="Calibri"/>
              </a:rPr>
              <a:t>ru</a:t>
            </a:r>
            <a:r>
              <a:rPr sz="1000" b="1" spc="-10" dirty="0">
                <a:latin typeface="Calibri"/>
                <a:cs typeface="Calibri"/>
              </a:rPr>
              <a:t>olo</a:t>
            </a:r>
            <a:endParaRPr sz="1000" dirty="0">
              <a:latin typeface="Calibri"/>
              <a:cs typeface="Calibri"/>
            </a:endParaRPr>
          </a:p>
          <a:p>
            <a:pPr marL="92710" marR="83820" algn="just">
              <a:lnSpc>
                <a:spcPct val="121000"/>
              </a:lnSpc>
            </a:pPr>
            <a:r>
              <a:rPr sz="1000" spc="-10" dirty="0">
                <a:latin typeface="Calibri"/>
                <a:cs typeface="Calibri"/>
              </a:rPr>
              <a:t>Sono</a:t>
            </a:r>
            <a:r>
              <a:rPr sz="1000" spc="-35" dirty="0">
                <a:latin typeface="Calibri"/>
                <a:cs typeface="Calibri"/>
              </a:rPr>
              <a:t> </a:t>
            </a:r>
            <a:r>
              <a:rPr sz="1000" spc="-10" dirty="0">
                <a:latin typeface="Calibri"/>
                <a:cs typeface="Calibri"/>
              </a:rPr>
              <a:t>un'in</a:t>
            </a:r>
            <a:r>
              <a:rPr sz="1000" spc="-15" dirty="0">
                <a:latin typeface="Calibri"/>
                <a:cs typeface="Calibri"/>
              </a:rPr>
              <a:t>s</a:t>
            </a:r>
            <a:r>
              <a:rPr sz="1000" spc="-10" dirty="0">
                <a:latin typeface="Calibri"/>
                <a:cs typeface="Calibri"/>
              </a:rPr>
              <a:t>eg</a:t>
            </a:r>
            <a:r>
              <a:rPr sz="1000" spc="-5" dirty="0">
                <a:latin typeface="Calibri"/>
                <a:cs typeface="Calibri"/>
              </a:rPr>
              <a:t>nante</a:t>
            </a:r>
            <a:r>
              <a:rPr sz="1000" spc="-40" dirty="0">
                <a:latin typeface="Calibri"/>
                <a:cs typeface="Calibri"/>
              </a:rPr>
              <a:t> </a:t>
            </a:r>
            <a:r>
              <a:rPr sz="1000" spc="-5" dirty="0">
                <a:latin typeface="Calibri"/>
                <a:cs typeface="Calibri"/>
              </a:rPr>
              <a:t>di</a:t>
            </a:r>
            <a:r>
              <a:rPr sz="1000" spc="-35" dirty="0">
                <a:latin typeface="Calibri"/>
                <a:cs typeface="Calibri"/>
              </a:rPr>
              <a:t> </a:t>
            </a:r>
            <a:r>
              <a:rPr sz="1000" spc="-5" dirty="0" err="1">
                <a:latin typeface="Calibri"/>
                <a:cs typeface="Calibri"/>
              </a:rPr>
              <a:t>ba</a:t>
            </a:r>
            <a:r>
              <a:rPr sz="1000" spc="-15" dirty="0" err="1">
                <a:latin typeface="Calibri"/>
                <a:cs typeface="Calibri"/>
              </a:rPr>
              <a:t>m</a:t>
            </a:r>
            <a:r>
              <a:rPr sz="1000" spc="-10" dirty="0" err="1">
                <a:latin typeface="Calibri"/>
                <a:cs typeface="Calibri"/>
              </a:rPr>
              <a:t>bi</a:t>
            </a:r>
            <a:r>
              <a:rPr sz="1000" spc="-5" dirty="0" err="1">
                <a:latin typeface="Calibri"/>
                <a:cs typeface="Calibri"/>
              </a:rPr>
              <a:t>n</a:t>
            </a:r>
            <a:r>
              <a:rPr lang="it-CH" sz="1000" spc="-5" dirty="0">
                <a:latin typeface="Calibri"/>
                <a:cs typeface="Calibri"/>
              </a:rPr>
              <a:t>e-</a:t>
            </a:r>
            <a:r>
              <a:rPr sz="1000" spc="-5" dirty="0" err="1">
                <a:latin typeface="Calibri"/>
                <a:cs typeface="Calibri"/>
              </a:rPr>
              <a:t>i</a:t>
            </a:r>
            <a:r>
              <a:rPr sz="1000" spc="-35" dirty="0">
                <a:latin typeface="Calibri"/>
                <a:cs typeface="Calibri"/>
              </a:rPr>
              <a:t> </a:t>
            </a:r>
            <a:r>
              <a:rPr sz="1000" spc="-5" dirty="0">
                <a:latin typeface="Calibri"/>
                <a:cs typeface="Calibri"/>
              </a:rPr>
              <a:t>di</a:t>
            </a:r>
            <a:r>
              <a:rPr sz="1000" spc="-35" dirty="0">
                <a:latin typeface="Calibri"/>
                <a:cs typeface="Calibri"/>
              </a:rPr>
              <a:t> </a:t>
            </a:r>
            <a:r>
              <a:rPr sz="1000" spc="-10" dirty="0">
                <a:latin typeface="Calibri"/>
                <a:cs typeface="Calibri"/>
              </a:rPr>
              <a:t>4</a:t>
            </a:r>
            <a:r>
              <a:rPr sz="1000" spc="-15" dirty="0">
                <a:latin typeface="Calibri"/>
                <a:cs typeface="Calibri"/>
              </a:rPr>
              <a:t>-</a:t>
            </a:r>
            <a:r>
              <a:rPr sz="1000" spc="-5" dirty="0">
                <a:latin typeface="Calibri"/>
                <a:cs typeface="Calibri"/>
              </a:rPr>
              <a:t>5</a:t>
            </a:r>
            <a:r>
              <a:rPr sz="1000" spc="-35" dirty="0">
                <a:latin typeface="Calibri"/>
                <a:cs typeface="Calibri"/>
              </a:rPr>
              <a:t> </a:t>
            </a:r>
            <a:r>
              <a:rPr sz="1000" spc="-5" dirty="0">
                <a:latin typeface="Calibri"/>
                <a:cs typeface="Calibri"/>
              </a:rPr>
              <a:t>ann</a:t>
            </a:r>
            <a:r>
              <a:rPr sz="1000" spc="-10" dirty="0">
                <a:latin typeface="Calibri"/>
                <a:cs typeface="Calibri"/>
              </a:rPr>
              <a:t>i</a:t>
            </a:r>
            <a:r>
              <a:rPr sz="1000" spc="-5" dirty="0">
                <a:latin typeface="Calibri"/>
                <a:cs typeface="Calibri"/>
              </a:rPr>
              <a:t>,</a:t>
            </a:r>
            <a:r>
              <a:rPr sz="1000" spc="-35" dirty="0">
                <a:latin typeface="Calibri"/>
                <a:cs typeface="Calibri"/>
              </a:rPr>
              <a:t> </a:t>
            </a:r>
            <a:r>
              <a:rPr sz="1000" spc="-5" dirty="0">
                <a:latin typeface="Calibri"/>
                <a:cs typeface="Calibri"/>
              </a:rPr>
              <a:t>e</a:t>
            </a:r>
            <a:r>
              <a:rPr sz="1000" spc="-40" dirty="0">
                <a:latin typeface="Calibri"/>
                <a:cs typeface="Calibri"/>
              </a:rPr>
              <a:t> </a:t>
            </a:r>
            <a:r>
              <a:rPr sz="1000" spc="-10" dirty="0">
                <a:latin typeface="Calibri"/>
                <a:cs typeface="Calibri"/>
              </a:rPr>
              <a:t>l'</a:t>
            </a:r>
            <a:r>
              <a:rPr sz="1000" spc="-5" dirty="0">
                <a:latin typeface="Calibri"/>
                <a:cs typeface="Calibri"/>
              </a:rPr>
              <a:t>ar</a:t>
            </a:r>
            <a:r>
              <a:rPr sz="1000" spc="-10" dirty="0">
                <a:latin typeface="Calibri"/>
                <a:cs typeface="Calibri"/>
              </a:rPr>
              <a:t>e</a:t>
            </a:r>
            <a:r>
              <a:rPr sz="1000" spc="-5" dirty="0">
                <a:latin typeface="Calibri"/>
                <a:cs typeface="Calibri"/>
              </a:rPr>
              <a:t>a</a:t>
            </a:r>
            <a:r>
              <a:rPr sz="1000" spc="-35" dirty="0">
                <a:latin typeface="Calibri"/>
                <a:cs typeface="Calibri"/>
              </a:rPr>
              <a:t> </a:t>
            </a:r>
            <a:r>
              <a:rPr sz="1000" spc="-10" dirty="0">
                <a:latin typeface="Calibri"/>
                <a:cs typeface="Calibri"/>
              </a:rPr>
              <a:t>de</a:t>
            </a:r>
            <a:r>
              <a:rPr sz="1000" spc="-5" dirty="0">
                <a:latin typeface="Calibri"/>
                <a:cs typeface="Calibri"/>
              </a:rPr>
              <a:t>l</a:t>
            </a:r>
            <a:r>
              <a:rPr sz="1000" spc="-35" dirty="0">
                <a:latin typeface="Calibri"/>
                <a:cs typeface="Calibri"/>
              </a:rPr>
              <a:t> </a:t>
            </a:r>
            <a:r>
              <a:rPr sz="1000" spc="-10" dirty="0">
                <a:latin typeface="Calibri"/>
                <a:cs typeface="Calibri"/>
              </a:rPr>
              <a:t>gioco </a:t>
            </a:r>
            <a:r>
              <a:rPr sz="1000" spc="-5" dirty="0">
                <a:latin typeface="Calibri"/>
                <a:cs typeface="Calibri"/>
              </a:rPr>
              <a:t>di</a:t>
            </a:r>
            <a:r>
              <a:rPr sz="1000" dirty="0">
                <a:latin typeface="Calibri"/>
                <a:cs typeface="Calibri"/>
              </a:rPr>
              <a:t> </a:t>
            </a:r>
            <a:r>
              <a:rPr sz="1000" spc="-45" dirty="0">
                <a:latin typeface="Calibri"/>
                <a:cs typeface="Calibri"/>
              </a:rPr>
              <a:t> </a:t>
            </a:r>
            <a:r>
              <a:rPr sz="1000" spc="-5" dirty="0">
                <a:latin typeface="Calibri"/>
                <a:cs typeface="Calibri"/>
              </a:rPr>
              <a:t>ruo</a:t>
            </a:r>
            <a:r>
              <a:rPr sz="1000" spc="-10" dirty="0">
                <a:latin typeface="Calibri"/>
                <a:cs typeface="Calibri"/>
              </a:rPr>
              <a:t>lo</a:t>
            </a:r>
            <a:r>
              <a:rPr sz="1000" dirty="0">
                <a:latin typeface="Calibri"/>
                <a:cs typeface="Calibri"/>
              </a:rPr>
              <a:t> </a:t>
            </a:r>
            <a:r>
              <a:rPr sz="1000" spc="-45" dirty="0">
                <a:latin typeface="Calibri"/>
                <a:cs typeface="Calibri"/>
              </a:rPr>
              <a:t> </a:t>
            </a:r>
            <a:r>
              <a:rPr sz="1000" spc="-5" dirty="0">
                <a:latin typeface="Calibri"/>
                <a:cs typeface="Calibri"/>
              </a:rPr>
              <a:t>è</a:t>
            </a:r>
            <a:r>
              <a:rPr sz="1000" dirty="0">
                <a:latin typeface="Calibri"/>
                <a:cs typeface="Calibri"/>
              </a:rPr>
              <a:t> </a:t>
            </a:r>
            <a:r>
              <a:rPr sz="1000" spc="-50" dirty="0">
                <a:latin typeface="Calibri"/>
                <a:cs typeface="Calibri"/>
              </a:rPr>
              <a:t> </a:t>
            </a:r>
            <a:r>
              <a:rPr sz="1000" spc="-5" dirty="0">
                <a:latin typeface="Calibri"/>
                <a:cs typeface="Calibri"/>
              </a:rPr>
              <a:t>una</a:t>
            </a:r>
            <a:r>
              <a:rPr sz="1000" dirty="0">
                <a:latin typeface="Calibri"/>
                <a:cs typeface="Calibri"/>
              </a:rPr>
              <a:t> </a:t>
            </a:r>
            <a:r>
              <a:rPr sz="1000" spc="-45" dirty="0">
                <a:latin typeface="Calibri"/>
                <a:cs typeface="Calibri"/>
              </a:rPr>
              <a:t> </a:t>
            </a:r>
            <a:r>
              <a:rPr sz="1000" spc="-5" dirty="0">
                <a:latin typeface="Calibri"/>
                <a:cs typeface="Calibri"/>
              </a:rPr>
              <a:t>parte</a:t>
            </a:r>
            <a:r>
              <a:rPr sz="1000" dirty="0">
                <a:latin typeface="Calibri"/>
                <a:cs typeface="Calibri"/>
              </a:rPr>
              <a:t> </a:t>
            </a:r>
            <a:r>
              <a:rPr sz="1000" spc="-50" dirty="0">
                <a:latin typeface="Calibri"/>
                <a:cs typeface="Calibri"/>
              </a:rPr>
              <a:t> </a:t>
            </a:r>
            <a:r>
              <a:rPr sz="1000" spc="-15" dirty="0">
                <a:latin typeface="Calibri"/>
                <a:cs typeface="Calibri"/>
              </a:rPr>
              <a:t>im</a:t>
            </a:r>
            <a:r>
              <a:rPr sz="1000" spc="-5" dirty="0">
                <a:latin typeface="Calibri"/>
                <a:cs typeface="Calibri"/>
              </a:rPr>
              <a:t>por</a:t>
            </a:r>
            <a:r>
              <a:rPr sz="1000" spc="-15" dirty="0">
                <a:latin typeface="Calibri"/>
                <a:cs typeface="Calibri"/>
              </a:rPr>
              <a:t>t</a:t>
            </a:r>
            <a:r>
              <a:rPr sz="1000" spc="-5" dirty="0">
                <a:latin typeface="Calibri"/>
                <a:cs typeface="Calibri"/>
              </a:rPr>
              <a:t>ante</a:t>
            </a:r>
            <a:r>
              <a:rPr sz="1000" dirty="0">
                <a:latin typeface="Calibri"/>
                <a:cs typeface="Calibri"/>
              </a:rPr>
              <a:t> </a:t>
            </a:r>
            <a:r>
              <a:rPr sz="1000" spc="-50" dirty="0">
                <a:latin typeface="Calibri"/>
                <a:cs typeface="Calibri"/>
              </a:rPr>
              <a:t> </a:t>
            </a:r>
            <a:r>
              <a:rPr sz="1000" spc="-10" dirty="0">
                <a:latin typeface="Calibri"/>
                <a:cs typeface="Calibri"/>
              </a:rPr>
              <a:t>dell</a:t>
            </a:r>
            <a:r>
              <a:rPr sz="1000" spc="-5" dirty="0">
                <a:latin typeface="Calibri"/>
                <a:cs typeface="Calibri"/>
              </a:rPr>
              <a:t>a</a:t>
            </a:r>
            <a:r>
              <a:rPr sz="1000" dirty="0">
                <a:latin typeface="Calibri"/>
                <a:cs typeface="Calibri"/>
              </a:rPr>
              <a:t> </a:t>
            </a:r>
            <a:r>
              <a:rPr sz="1000" spc="-45" dirty="0">
                <a:latin typeface="Calibri"/>
                <a:cs typeface="Calibri"/>
              </a:rPr>
              <a:t> </a:t>
            </a:r>
            <a:r>
              <a:rPr sz="1000" spc="-10" dirty="0">
                <a:latin typeface="Calibri"/>
                <a:cs typeface="Calibri"/>
              </a:rPr>
              <a:t>cl</a:t>
            </a:r>
            <a:r>
              <a:rPr sz="1000" spc="-5" dirty="0">
                <a:latin typeface="Calibri"/>
                <a:cs typeface="Calibri"/>
              </a:rPr>
              <a:t>a</a:t>
            </a:r>
            <a:r>
              <a:rPr sz="1000" dirty="0">
                <a:latin typeface="Calibri"/>
                <a:cs typeface="Calibri"/>
              </a:rPr>
              <a:t>s</a:t>
            </a:r>
            <a:r>
              <a:rPr sz="1000" spc="-15" dirty="0">
                <a:latin typeface="Calibri"/>
                <a:cs typeface="Calibri"/>
              </a:rPr>
              <a:t>s</a:t>
            </a:r>
            <a:r>
              <a:rPr sz="1000" spc="-5" dirty="0">
                <a:latin typeface="Calibri"/>
                <a:cs typeface="Calibri"/>
              </a:rPr>
              <a:t>e</a:t>
            </a:r>
            <a:r>
              <a:rPr sz="1000" dirty="0">
                <a:latin typeface="Calibri"/>
                <a:cs typeface="Calibri"/>
              </a:rPr>
              <a:t> </a:t>
            </a:r>
            <a:r>
              <a:rPr sz="1000" spc="-50" dirty="0">
                <a:latin typeface="Calibri"/>
                <a:cs typeface="Calibri"/>
              </a:rPr>
              <a:t> </a:t>
            </a:r>
            <a:r>
              <a:rPr sz="1000" i="1" dirty="0">
                <a:latin typeface="Calibri"/>
                <a:cs typeface="Calibri"/>
              </a:rPr>
              <a:t>E</a:t>
            </a:r>
            <a:r>
              <a:rPr sz="1000" i="1" spc="-10" dirty="0">
                <a:latin typeface="Calibri"/>
                <a:cs typeface="Calibri"/>
              </a:rPr>
              <a:t>a</a:t>
            </a:r>
            <a:r>
              <a:rPr sz="1000" i="1" spc="-15" dirty="0">
                <a:latin typeface="Calibri"/>
                <a:cs typeface="Calibri"/>
              </a:rPr>
              <a:t>r</a:t>
            </a:r>
            <a:r>
              <a:rPr sz="1000" i="1" spc="-10" dirty="0">
                <a:latin typeface="Calibri"/>
                <a:cs typeface="Calibri"/>
              </a:rPr>
              <a:t>l</a:t>
            </a:r>
            <a:r>
              <a:rPr sz="1000" i="1" spc="-5" dirty="0">
                <a:latin typeface="Calibri"/>
                <a:cs typeface="Calibri"/>
              </a:rPr>
              <a:t>y</a:t>
            </a:r>
            <a:r>
              <a:rPr sz="1000" i="1" dirty="0">
                <a:latin typeface="Calibri"/>
                <a:cs typeface="Calibri"/>
              </a:rPr>
              <a:t> </a:t>
            </a:r>
            <a:r>
              <a:rPr sz="1000" i="1" spc="-35" dirty="0">
                <a:latin typeface="Calibri"/>
                <a:cs typeface="Calibri"/>
              </a:rPr>
              <a:t> </a:t>
            </a:r>
            <a:r>
              <a:rPr sz="1000" i="1" spc="-15" dirty="0">
                <a:latin typeface="Calibri"/>
                <a:cs typeface="Calibri"/>
              </a:rPr>
              <a:t>Y</a:t>
            </a:r>
            <a:r>
              <a:rPr sz="1000" i="1" spc="-5" dirty="0">
                <a:latin typeface="Calibri"/>
                <a:cs typeface="Calibri"/>
              </a:rPr>
              <a:t>ea</a:t>
            </a:r>
            <a:r>
              <a:rPr sz="1000" i="1" dirty="0">
                <a:latin typeface="Calibri"/>
                <a:cs typeface="Calibri"/>
              </a:rPr>
              <a:t>r</a:t>
            </a:r>
            <a:r>
              <a:rPr sz="1000" i="1" spc="-5" dirty="0">
                <a:latin typeface="Calibri"/>
                <a:cs typeface="Calibri"/>
              </a:rPr>
              <a:t>s</a:t>
            </a:r>
            <a:endParaRPr sz="1000" dirty="0">
              <a:latin typeface="Calibri"/>
              <a:cs typeface="Calibri"/>
            </a:endParaRPr>
          </a:p>
          <a:p>
            <a:pPr marL="92710" marR="85090" algn="just">
              <a:lnSpc>
                <a:spcPct val="121200"/>
              </a:lnSpc>
              <a:spcBef>
                <a:spcPts val="10"/>
              </a:spcBef>
            </a:pPr>
            <a:r>
              <a:rPr sz="1000" i="1" spc="-10" dirty="0">
                <a:latin typeface="Calibri"/>
                <a:cs typeface="Calibri"/>
              </a:rPr>
              <a:t>F</a:t>
            </a:r>
            <a:r>
              <a:rPr sz="1000" i="1" spc="-5" dirty="0">
                <a:latin typeface="Calibri"/>
                <a:cs typeface="Calibri"/>
              </a:rPr>
              <a:t>oundat</a:t>
            </a:r>
            <a:r>
              <a:rPr sz="1000" i="1" spc="-10" dirty="0">
                <a:latin typeface="Calibri"/>
                <a:cs typeface="Calibri"/>
              </a:rPr>
              <a:t>ion</a:t>
            </a:r>
            <a:r>
              <a:rPr sz="1000" i="1" dirty="0">
                <a:latin typeface="Calibri"/>
                <a:cs typeface="Calibri"/>
              </a:rPr>
              <a:t> </a:t>
            </a:r>
            <a:r>
              <a:rPr sz="1000" i="1" spc="55" dirty="0">
                <a:latin typeface="Calibri"/>
                <a:cs typeface="Calibri"/>
              </a:rPr>
              <a:t> </a:t>
            </a:r>
            <a:r>
              <a:rPr sz="1000" i="1" dirty="0">
                <a:latin typeface="Calibri"/>
                <a:cs typeface="Calibri"/>
              </a:rPr>
              <a:t>S</a:t>
            </a:r>
            <a:r>
              <a:rPr sz="1000" i="1" spc="-5" dirty="0">
                <a:latin typeface="Calibri"/>
                <a:cs typeface="Calibri"/>
              </a:rPr>
              <a:t>t</a:t>
            </a:r>
            <a:r>
              <a:rPr sz="1000" i="1" spc="-20" dirty="0">
                <a:latin typeface="Calibri"/>
                <a:cs typeface="Calibri"/>
              </a:rPr>
              <a:t>a</a:t>
            </a:r>
            <a:r>
              <a:rPr sz="1000" i="1" spc="-5" dirty="0">
                <a:latin typeface="Calibri"/>
                <a:cs typeface="Calibri"/>
              </a:rPr>
              <a:t>ge</a:t>
            </a:r>
            <a:r>
              <a:rPr sz="1000" i="1" dirty="0">
                <a:latin typeface="Calibri"/>
                <a:cs typeface="Calibri"/>
              </a:rPr>
              <a:t> </a:t>
            </a:r>
            <a:r>
              <a:rPr sz="1000" i="1" spc="55" dirty="0">
                <a:latin typeface="Calibri"/>
                <a:cs typeface="Calibri"/>
              </a:rPr>
              <a:t> </a:t>
            </a:r>
            <a:r>
              <a:rPr sz="1000" spc="-10" dirty="0">
                <a:latin typeface="Calibri"/>
                <a:cs typeface="Calibri"/>
              </a:rPr>
              <a:t>(</a:t>
            </a:r>
            <a:r>
              <a:rPr sz="1000" dirty="0">
                <a:latin typeface="Calibri"/>
                <a:cs typeface="Calibri"/>
              </a:rPr>
              <a:t>E</a:t>
            </a:r>
            <a:r>
              <a:rPr sz="1000" spc="-15" dirty="0">
                <a:latin typeface="Calibri"/>
                <a:cs typeface="Calibri"/>
              </a:rPr>
              <a:t>Y</a:t>
            </a:r>
            <a:r>
              <a:rPr sz="1000" spc="-10" dirty="0">
                <a:latin typeface="Calibri"/>
                <a:cs typeface="Calibri"/>
              </a:rPr>
              <a:t>FS</a:t>
            </a:r>
            <a:r>
              <a:rPr sz="1000" spc="-5" dirty="0">
                <a:latin typeface="Calibri"/>
                <a:cs typeface="Calibri"/>
              </a:rPr>
              <a:t>)</a:t>
            </a:r>
            <a:r>
              <a:rPr sz="1000" dirty="0">
                <a:latin typeface="Calibri"/>
                <a:cs typeface="Calibri"/>
              </a:rPr>
              <a:t> </a:t>
            </a:r>
            <a:r>
              <a:rPr sz="1000" spc="50" dirty="0">
                <a:latin typeface="Calibri"/>
                <a:cs typeface="Calibri"/>
              </a:rPr>
              <a:t> </a:t>
            </a:r>
            <a:r>
              <a:rPr sz="1000" spc="-10" dirty="0">
                <a:latin typeface="Calibri"/>
                <a:cs typeface="Calibri"/>
              </a:rPr>
              <a:t>p</a:t>
            </a:r>
            <a:r>
              <a:rPr sz="1000" dirty="0">
                <a:latin typeface="Calibri"/>
                <a:cs typeface="Calibri"/>
              </a:rPr>
              <a:t>e</a:t>
            </a:r>
            <a:r>
              <a:rPr sz="1000" spc="-5" dirty="0">
                <a:latin typeface="Calibri"/>
                <a:cs typeface="Calibri"/>
              </a:rPr>
              <a:t>r</a:t>
            </a:r>
            <a:r>
              <a:rPr sz="1000" spc="-10" dirty="0">
                <a:latin typeface="Calibri"/>
                <a:cs typeface="Calibri"/>
              </a:rPr>
              <a:t>ché</a:t>
            </a:r>
            <a:r>
              <a:rPr sz="1000" dirty="0">
                <a:latin typeface="Calibri"/>
                <a:cs typeface="Calibri"/>
              </a:rPr>
              <a:t> </a:t>
            </a:r>
            <a:r>
              <a:rPr sz="1000" spc="45" dirty="0">
                <a:latin typeface="Calibri"/>
                <a:cs typeface="Calibri"/>
              </a:rPr>
              <a:t> </a:t>
            </a:r>
            <a:r>
              <a:rPr sz="1000" spc="-10" dirty="0">
                <a:latin typeface="Calibri"/>
                <a:cs typeface="Calibri"/>
              </a:rPr>
              <a:t>col</a:t>
            </a:r>
            <a:r>
              <a:rPr sz="1000" spc="0" dirty="0">
                <a:latin typeface="Calibri"/>
                <a:cs typeface="Calibri"/>
              </a:rPr>
              <a:t>l</a:t>
            </a:r>
            <a:r>
              <a:rPr sz="1000" spc="-10" dirty="0">
                <a:latin typeface="Calibri"/>
                <a:cs typeface="Calibri"/>
              </a:rPr>
              <a:t>eghi</a:t>
            </a:r>
            <a:r>
              <a:rPr sz="1000" spc="-5" dirty="0">
                <a:latin typeface="Calibri"/>
                <a:cs typeface="Calibri"/>
              </a:rPr>
              <a:t>a</a:t>
            </a:r>
            <a:r>
              <a:rPr sz="1000" spc="-15" dirty="0">
                <a:latin typeface="Calibri"/>
                <a:cs typeface="Calibri"/>
              </a:rPr>
              <a:t>m</a:t>
            </a:r>
            <a:r>
              <a:rPr sz="1000" spc="-10" dirty="0">
                <a:latin typeface="Calibri"/>
                <a:cs typeface="Calibri"/>
              </a:rPr>
              <a:t>o</a:t>
            </a:r>
            <a:r>
              <a:rPr sz="1000" dirty="0">
                <a:latin typeface="Calibri"/>
                <a:cs typeface="Calibri"/>
              </a:rPr>
              <a:t> </a:t>
            </a:r>
            <a:r>
              <a:rPr sz="1000" spc="65" dirty="0">
                <a:latin typeface="Calibri"/>
                <a:cs typeface="Calibri"/>
              </a:rPr>
              <a:t> </a:t>
            </a:r>
            <a:r>
              <a:rPr sz="1000" spc="-15" dirty="0">
                <a:latin typeface="Calibri"/>
                <a:cs typeface="Calibri"/>
              </a:rPr>
              <a:t>s</a:t>
            </a:r>
            <a:r>
              <a:rPr sz="1000" dirty="0">
                <a:latin typeface="Calibri"/>
                <a:cs typeface="Calibri"/>
              </a:rPr>
              <a:t>e</a:t>
            </a:r>
            <a:r>
              <a:rPr sz="1000" spc="-15" dirty="0">
                <a:latin typeface="Calibri"/>
                <a:cs typeface="Calibri"/>
              </a:rPr>
              <a:t>m</a:t>
            </a:r>
            <a:r>
              <a:rPr sz="1000" spc="-5" dirty="0">
                <a:latin typeface="Calibri"/>
                <a:cs typeface="Calibri"/>
              </a:rPr>
              <a:t>pre</a:t>
            </a:r>
            <a:r>
              <a:rPr sz="1000" dirty="0">
                <a:latin typeface="Calibri"/>
                <a:cs typeface="Calibri"/>
              </a:rPr>
              <a:t> </a:t>
            </a:r>
            <a:r>
              <a:rPr sz="1000" spc="45" dirty="0">
                <a:latin typeface="Calibri"/>
                <a:cs typeface="Calibri"/>
              </a:rPr>
              <a:t> </a:t>
            </a:r>
            <a:r>
              <a:rPr sz="1000" spc="0" dirty="0">
                <a:latin typeface="Calibri"/>
                <a:cs typeface="Calibri"/>
              </a:rPr>
              <a:t>l</a:t>
            </a:r>
            <a:r>
              <a:rPr sz="1000" spc="-5" dirty="0">
                <a:latin typeface="Calibri"/>
                <a:cs typeface="Calibri"/>
              </a:rPr>
              <a:t>e att</a:t>
            </a:r>
            <a:r>
              <a:rPr sz="1000" spc="-10" dirty="0">
                <a:latin typeface="Calibri"/>
                <a:cs typeface="Calibri"/>
              </a:rPr>
              <a:t>i</a:t>
            </a:r>
            <a:r>
              <a:rPr sz="1000" spc="-15" dirty="0">
                <a:latin typeface="Calibri"/>
                <a:cs typeface="Calibri"/>
              </a:rPr>
              <a:t>v</a:t>
            </a:r>
            <a:r>
              <a:rPr sz="1000" spc="-10" dirty="0">
                <a:latin typeface="Calibri"/>
                <a:cs typeface="Calibri"/>
              </a:rPr>
              <a:t>i</a:t>
            </a:r>
            <a:r>
              <a:rPr sz="1000" spc="-5" dirty="0">
                <a:latin typeface="Calibri"/>
                <a:cs typeface="Calibri"/>
              </a:rPr>
              <a:t>tà</a:t>
            </a:r>
            <a:r>
              <a:rPr sz="1000" dirty="0">
                <a:latin typeface="Calibri"/>
                <a:cs typeface="Calibri"/>
              </a:rPr>
              <a:t> </a:t>
            </a:r>
            <a:r>
              <a:rPr sz="1000" spc="-65" dirty="0">
                <a:latin typeface="Calibri"/>
                <a:cs typeface="Calibri"/>
              </a:rPr>
              <a:t> </a:t>
            </a:r>
            <a:r>
              <a:rPr sz="1000" spc="-10" dirty="0">
                <a:latin typeface="Calibri"/>
                <a:cs typeface="Calibri"/>
              </a:rPr>
              <a:t>nell'</a:t>
            </a:r>
            <a:r>
              <a:rPr sz="1000" spc="-5" dirty="0">
                <a:latin typeface="Calibri"/>
                <a:cs typeface="Calibri"/>
              </a:rPr>
              <a:t>a</a:t>
            </a:r>
            <a:r>
              <a:rPr sz="1000" spc="0" dirty="0">
                <a:latin typeface="Calibri"/>
                <a:cs typeface="Calibri"/>
              </a:rPr>
              <a:t>r</a:t>
            </a:r>
            <a:r>
              <a:rPr sz="1000" spc="-10" dirty="0">
                <a:latin typeface="Calibri"/>
                <a:cs typeface="Calibri"/>
              </a:rPr>
              <a:t>e</a:t>
            </a:r>
            <a:r>
              <a:rPr sz="1000" spc="-5" dirty="0">
                <a:latin typeface="Calibri"/>
                <a:cs typeface="Calibri"/>
              </a:rPr>
              <a:t>a</a:t>
            </a:r>
            <a:r>
              <a:rPr sz="1000" dirty="0">
                <a:latin typeface="Calibri"/>
                <a:cs typeface="Calibri"/>
              </a:rPr>
              <a:t> </a:t>
            </a:r>
            <a:r>
              <a:rPr sz="1000" spc="-65" dirty="0">
                <a:latin typeface="Calibri"/>
                <a:cs typeface="Calibri"/>
              </a:rPr>
              <a:t> </a:t>
            </a:r>
            <a:r>
              <a:rPr sz="1000" spc="-10" dirty="0">
                <a:latin typeface="Calibri"/>
                <a:cs typeface="Calibri"/>
              </a:rPr>
              <a:t>de</a:t>
            </a:r>
            <a:r>
              <a:rPr sz="1000" spc="-5" dirty="0">
                <a:latin typeface="Calibri"/>
                <a:cs typeface="Calibri"/>
              </a:rPr>
              <a:t>l</a:t>
            </a:r>
            <a:r>
              <a:rPr sz="1000" dirty="0">
                <a:latin typeface="Calibri"/>
                <a:cs typeface="Calibri"/>
              </a:rPr>
              <a:t> </a:t>
            </a:r>
            <a:r>
              <a:rPr sz="1000" spc="-60" dirty="0">
                <a:latin typeface="Calibri"/>
                <a:cs typeface="Calibri"/>
              </a:rPr>
              <a:t> </a:t>
            </a:r>
            <a:r>
              <a:rPr sz="1000" spc="-10" dirty="0">
                <a:latin typeface="Calibri"/>
                <a:cs typeface="Calibri"/>
              </a:rPr>
              <a:t>gioco</a:t>
            </a:r>
            <a:r>
              <a:rPr sz="1000" dirty="0">
                <a:latin typeface="Calibri"/>
                <a:cs typeface="Calibri"/>
              </a:rPr>
              <a:t> </a:t>
            </a:r>
            <a:r>
              <a:rPr sz="1000" spc="-65" dirty="0">
                <a:latin typeface="Calibri"/>
                <a:cs typeface="Calibri"/>
              </a:rPr>
              <a:t> </a:t>
            </a:r>
            <a:r>
              <a:rPr sz="1000" spc="-5" dirty="0">
                <a:latin typeface="Calibri"/>
                <a:cs typeface="Calibri"/>
              </a:rPr>
              <a:t>di</a:t>
            </a:r>
            <a:r>
              <a:rPr sz="1000" dirty="0">
                <a:latin typeface="Calibri"/>
                <a:cs typeface="Calibri"/>
              </a:rPr>
              <a:t> </a:t>
            </a:r>
            <a:r>
              <a:rPr sz="1000" spc="-60" dirty="0">
                <a:latin typeface="Calibri"/>
                <a:cs typeface="Calibri"/>
              </a:rPr>
              <a:t> </a:t>
            </a:r>
            <a:r>
              <a:rPr sz="1000" spc="-5" dirty="0">
                <a:latin typeface="Calibri"/>
                <a:cs typeface="Calibri"/>
              </a:rPr>
              <a:t>ruo</a:t>
            </a:r>
            <a:r>
              <a:rPr sz="1000" spc="-10" dirty="0">
                <a:latin typeface="Calibri"/>
                <a:cs typeface="Calibri"/>
              </a:rPr>
              <a:t>lo</a:t>
            </a:r>
            <a:r>
              <a:rPr sz="1000" dirty="0">
                <a:latin typeface="Calibri"/>
                <a:cs typeface="Calibri"/>
              </a:rPr>
              <a:t> </a:t>
            </a:r>
            <a:r>
              <a:rPr sz="1000" spc="-65" dirty="0">
                <a:latin typeface="Calibri"/>
                <a:cs typeface="Calibri"/>
              </a:rPr>
              <a:t> </a:t>
            </a:r>
            <a:r>
              <a:rPr sz="1000" spc="-5" dirty="0">
                <a:latin typeface="Calibri"/>
                <a:cs typeface="Calibri"/>
              </a:rPr>
              <a:t>al</a:t>
            </a:r>
            <a:r>
              <a:rPr sz="1000" dirty="0">
                <a:latin typeface="Calibri"/>
                <a:cs typeface="Calibri"/>
              </a:rPr>
              <a:t> </a:t>
            </a:r>
            <a:r>
              <a:rPr sz="1000" spc="-70" dirty="0">
                <a:latin typeface="Calibri"/>
                <a:cs typeface="Calibri"/>
              </a:rPr>
              <a:t> </a:t>
            </a:r>
            <a:r>
              <a:rPr sz="1000" spc="-5" dirty="0">
                <a:latin typeface="Calibri"/>
                <a:cs typeface="Calibri"/>
              </a:rPr>
              <a:t>quadro</a:t>
            </a:r>
            <a:r>
              <a:rPr sz="1000" dirty="0">
                <a:latin typeface="Calibri"/>
                <a:cs typeface="Calibri"/>
              </a:rPr>
              <a:t> </a:t>
            </a:r>
            <a:r>
              <a:rPr sz="1000" spc="-65" dirty="0">
                <a:latin typeface="Calibri"/>
                <a:cs typeface="Calibri"/>
              </a:rPr>
              <a:t> </a:t>
            </a:r>
            <a:r>
              <a:rPr sz="1000" spc="-5" dirty="0">
                <a:latin typeface="Calibri"/>
                <a:cs typeface="Calibri"/>
              </a:rPr>
              <a:t>di</a:t>
            </a:r>
            <a:r>
              <a:rPr sz="1000" dirty="0">
                <a:latin typeface="Calibri"/>
                <a:cs typeface="Calibri"/>
              </a:rPr>
              <a:t> </a:t>
            </a:r>
            <a:r>
              <a:rPr sz="1000" spc="-70" dirty="0">
                <a:latin typeface="Calibri"/>
                <a:cs typeface="Calibri"/>
              </a:rPr>
              <a:t> </a:t>
            </a:r>
            <a:r>
              <a:rPr sz="1000" spc="-15" dirty="0">
                <a:latin typeface="Calibri"/>
                <a:cs typeface="Calibri"/>
              </a:rPr>
              <a:t>sv</a:t>
            </a:r>
            <a:r>
              <a:rPr sz="1000" spc="-10" dirty="0">
                <a:latin typeface="Calibri"/>
                <a:cs typeface="Calibri"/>
              </a:rPr>
              <a:t>iluppo</a:t>
            </a:r>
            <a:r>
              <a:rPr sz="1000" spc="-5" dirty="0">
                <a:latin typeface="Calibri"/>
                <a:cs typeface="Calibri"/>
              </a:rPr>
              <a:t> </a:t>
            </a:r>
            <a:r>
              <a:rPr sz="1000" dirty="0">
                <a:latin typeface="Calibri"/>
                <a:cs typeface="Calibri"/>
              </a:rPr>
              <a:t>E</a:t>
            </a:r>
            <a:r>
              <a:rPr sz="1000" spc="-15" dirty="0">
                <a:latin typeface="Calibri"/>
                <a:cs typeface="Calibri"/>
              </a:rPr>
              <a:t>Y</a:t>
            </a:r>
            <a:r>
              <a:rPr sz="1000" spc="-10" dirty="0">
                <a:latin typeface="Calibri"/>
                <a:cs typeface="Calibri"/>
              </a:rPr>
              <a:t>FS</a:t>
            </a:r>
            <a:r>
              <a:rPr sz="1000" spc="-5" dirty="0">
                <a:latin typeface="Calibri"/>
                <a:cs typeface="Calibri"/>
              </a:rPr>
              <a:t>.</a:t>
            </a:r>
            <a:r>
              <a:rPr sz="1000" dirty="0">
                <a:latin typeface="Calibri"/>
                <a:cs typeface="Calibri"/>
              </a:rPr>
              <a:t> </a:t>
            </a:r>
            <a:r>
              <a:rPr sz="1000" spc="-35" dirty="0">
                <a:latin typeface="Calibri"/>
                <a:cs typeface="Calibri"/>
              </a:rPr>
              <a:t> </a:t>
            </a:r>
            <a:r>
              <a:rPr sz="1000" spc="-10" dirty="0">
                <a:latin typeface="Calibri"/>
                <a:cs typeface="Calibri"/>
              </a:rPr>
              <a:t>Quando</a:t>
            </a:r>
            <a:r>
              <a:rPr sz="1000" dirty="0">
                <a:latin typeface="Calibri"/>
                <a:cs typeface="Calibri"/>
              </a:rPr>
              <a:t> </a:t>
            </a:r>
            <a:r>
              <a:rPr sz="1000" spc="-30" dirty="0">
                <a:latin typeface="Calibri"/>
                <a:cs typeface="Calibri"/>
              </a:rPr>
              <a:t> </a:t>
            </a:r>
            <a:r>
              <a:rPr sz="1000" spc="-10" dirty="0">
                <a:latin typeface="Calibri"/>
                <a:cs typeface="Calibri"/>
              </a:rPr>
              <a:t>ho</a:t>
            </a:r>
            <a:r>
              <a:rPr sz="1000" dirty="0">
                <a:latin typeface="Calibri"/>
                <a:cs typeface="Calibri"/>
              </a:rPr>
              <a:t> </a:t>
            </a:r>
            <a:r>
              <a:rPr sz="1000" spc="-30" dirty="0">
                <a:latin typeface="Calibri"/>
                <a:cs typeface="Calibri"/>
              </a:rPr>
              <a:t> </a:t>
            </a:r>
            <a:r>
              <a:rPr sz="1000" spc="-10" dirty="0">
                <a:latin typeface="Calibri"/>
                <a:cs typeface="Calibri"/>
              </a:rPr>
              <a:t>u</a:t>
            </a:r>
            <a:r>
              <a:rPr sz="1000" spc="-15" dirty="0">
                <a:latin typeface="Calibri"/>
                <a:cs typeface="Calibri"/>
              </a:rPr>
              <a:t>s</a:t>
            </a:r>
            <a:r>
              <a:rPr sz="1000" spc="-5" dirty="0">
                <a:latin typeface="Calibri"/>
                <a:cs typeface="Calibri"/>
              </a:rPr>
              <a:t>ato</a:t>
            </a:r>
            <a:r>
              <a:rPr sz="1000" dirty="0">
                <a:latin typeface="Calibri"/>
                <a:cs typeface="Calibri"/>
              </a:rPr>
              <a:t> </a:t>
            </a:r>
            <a:r>
              <a:rPr sz="1000" spc="-30" dirty="0">
                <a:latin typeface="Calibri"/>
                <a:cs typeface="Calibri"/>
              </a:rPr>
              <a:t> </a:t>
            </a:r>
            <a:r>
              <a:rPr sz="1000" spc="-10" dirty="0">
                <a:latin typeface="Calibri"/>
                <a:cs typeface="Calibri"/>
              </a:rPr>
              <a:t>lo</a:t>
            </a:r>
            <a:r>
              <a:rPr sz="1000" dirty="0">
                <a:latin typeface="Calibri"/>
                <a:cs typeface="Calibri"/>
              </a:rPr>
              <a:t> </a:t>
            </a:r>
            <a:r>
              <a:rPr sz="1000" spc="-35" dirty="0">
                <a:latin typeface="Calibri"/>
                <a:cs typeface="Calibri"/>
              </a:rPr>
              <a:t> </a:t>
            </a:r>
            <a:r>
              <a:rPr sz="1000"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a:t>
            </a:r>
            <a:r>
              <a:rPr sz="1000" dirty="0">
                <a:latin typeface="Calibri"/>
                <a:cs typeface="Calibri"/>
              </a:rPr>
              <a:t> </a:t>
            </a:r>
            <a:r>
              <a:rPr sz="1000" spc="-30" dirty="0">
                <a:latin typeface="Calibri"/>
                <a:cs typeface="Calibri"/>
              </a:rPr>
              <a:t> </a:t>
            </a:r>
            <a:r>
              <a:rPr sz="1000" spc="-5" dirty="0">
                <a:latin typeface="Calibri"/>
                <a:cs typeface="Calibri"/>
              </a:rPr>
              <a:t>di</a:t>
            </a:r>
            <a:r>
              <a:rPr sz="1000" dirty="0">
                <a:latin typeface="Calibri"/>
                <a:cs typeface="Calibri"/>
              </a:rPr>
              <a:t> </a:t>
            </a:r>
            <a:r>
              <a:rPr sz="1000" spc="-35" dirty="0">
                <a:latin typeface="Calibri"/>
                <a:cs typeface="Calibri"/>
              </a:rPr>
              <a:t> </a:t>
            </a:r>
            <a:r>
              <a:rPr sz="1000" spc="-5" dirty="0">
                <a:latin typeface="Calibri"/>
                <a:cs typeface="Calibri"/>
              </a:rPr>
              <a:t>auto</a:t>
            </a:r>
            <a:r>
              <a:rPr sz="1000" spc="-15" dirty="0">
                <a:latin typeface="Calibri"/>
                <a:cs typeface="Calibri"/>
              </a:rPr>
              <a:t>v</a:t>
            </a:r>
            <a:r>
              <a:rPr sz="1000" spc="-10" dirty="0">
                <a:latin typeface="Calibri"/>
                <a:cs typeface="Calibri"/>
              </a:rPr>
              <a:t>e</a:t>
            </a:r>
            <a:r>
              <a:rPr sz="1000" spc="-5" dirty="0">
                <a:latin typeface="Calibri"/>
                <a:cs typeface="Calibri"/>
              </a:rPr>
              <a:t>r</a:t>
            </a:r>
            <a:r>
              <a:rPr sz="1000" spc="0" dirty="0">
                <a:latin typeface="Calibri"/>
                <a:cs typeface="Calibri"/>
              </a:rPr>
              <a:t>i</a:t>
            </a:r>
            <a:r>
              <a:rPr sz="1000" spc="-10" dirty="0">
                <a:latin typeface="Calibri"/>
                <a:cs typeface="Calibri"/>
              </a:rPr>
              <a:t>fic</a:t>
            </a:r>
            <a:r>
              <a:rPr sz="1000" spc="-5" dirty="0">
                <a:latin typeface="Calibri"/>
                <a:cs typeface="Calibri"/>
              </a:rPr>
              <a:t>a,</a:t>
            </a:r>
            <a:r>
              <a:rPr sz="1000" dirty="0">
                <a:latin typeface="Calibri"/>
                <a:cs typeface="Calibri"/>
              </a:rPr>
              <a:t> </a:t>
            </a:r>
            <a:r>
              <a:rPr sz="1000" spc="-20" dirty="0">
                <a:latin typeface="Calibri"/>
                <a:cs typeface="Calibri"/>
              </a:rPr>
              <a:t> </a:t>
            </a:r>
            <a:r>
              <a:rPr sz="1000" spc="-15" dirty="0">
                <a:latin typeface="Calibri"/>
                <a:cs typeface="Calibri"/>
              </a:rPr>
              <a:t>mi</a:t>
            </a:r>
            <a:r>
              <a:rPr sz="1000" spc="-10" dirty="0">
                <a:latin typeface="Calibri"/>
                <a:cs typeface="Calibri"/>
              </a:rPr>
              <a:t> </a:t>
            </a:r>
            <a:r>
              <a:rPr sz="1000" spc="-15" dirty="0">
                <a:latin typeface="Calibri"/>
                <a:cs typeface="Calibri"/>
              </a:rPr>
              <a:t>s</a:t>
            </a:r>
            <a:r>
              <a:rPr sz="1000" spc="-10" dirty="0">
                <a:latin typeface="Calibri"/>
                <a:cs typeface="Calibri"/>
              </a:rPr>
              <a:t>ono</a:t>
            </a:r>
            <a:r>
              <a:rPr sz="1000" spc="110" dirty="0">
                <a:latin typeface="Calibri"/>
                <a:cs typeface="Calibri"/>
              </a:rPr>
              <a:t> </a:t>
            </a:r>
            <a:r>
              <a:rPr sz="1000" spc="-5" dirty="0">
                <a:latin typeface="Calibri"/>
                <a:cs typeface="Calibri"/>
              </a:rPr>
              <a:t>r</a:t>
            </a:r>
            <a:r>
              <a:rPr sz="1000" spc="-10" dirty="0">
                <a:latin typeface="Calibri"/>
                <a:cs typeface="Calibri"/>
              </a:rPr>
              <a:t>e</a:t>
            </a:r>
            <a:r>
              <a:rPr sz="1000" spc="-15" dirty="0">
                <a:latin typeface="Calibri"/>
                <a:cs typeface="Calibri"/>
              </a:rPr>
              <a:t>s</a:t>
            </a:r>
            <a:r>
              <a:rPr sz="1000" spc="-5" dirty="0">
                <a:latin typeface="Calibri"/>
                <a:cs typeface="Calibri"/>
              </a:rPr>
              <a:t>a</a:t>
            </a:r>
            <a:r>
              <a:rPr sz="1000" spc="110" dirty="0">
                <a:latin typeface="Calibri"/>
                <a:cs typeface="Calibri"/>
              </a:rPr>
              <a:t> </a:t>
            </a:r>
            <a:r>
              <a:rPr sz="1000" spc="-10" dirty="0">
                <a:latin typeface="Calibri"/>
                <a:cs typeface="Calibri"/>
              </a:rPr>
              <a:t>c</a:t>
            </a:r>
            <a:r>
              <a:rPr sz="1000" spc="-5" dirty="0">
                <a:latin typeface="Calibri"/>
                <a:cs typeface="Calibri"/>
              </a:rPr>
              <a:t>onto</a:t>
            </a:r>
            <a:r>
              <a:rPr sz="1000" spc="110" dirty="0">
                <a:latin typeface="Calibri"/>
                <a:cs typeface="Calibri"/>
              </a:rPr>
              <a:t> </a:t>
            </a:r>
            <a:r>
              <a:rPr sz="1000" spc="-10" dirty="0">
                <a:latin typeface="Calibri"/>
                <a:cs typeface="Calibri"/>
              </a:rPr>
              <a:t>che</a:t>
            </a:r>
            <a:r>
              <a:rPr sz="1000" spc="105" dirty="0">
                <a:latin typeface="Calibri"/>
                <a:cs typeface="Calibri"/>
              </a:rPr>
              <a:t> </a:t>
            </a:r>
            <a:r>
              <a:rPr sz="1000" spc="-15" dirty="0">
                <a:latin typeface="Calibri"/>
                <a:cs typeface="Calibri"/>
              </a:rPr>
              <a:t>s</a:t>
            </a:r>
            <a:r>
              <a:rPr sz="1000" spc="-10" dirty="0">
                <a:latin typeface="Calibri"/>
                <a:cs typeface="Calibri"/>
              </a:rPr>
              <a:t>i</a:t>
            </a:r>
            <a:r>
              <a:rPr sz="1000" spc="0" dirty="0">
                <a:latin typeface="Calibri"/>
                <a:cs typeface="Calibri"/>
              </a:rPr>
              <a:t>c</a:t>
            </a:r>
            <a:r>
              <a:rPr sz="1000" spc="-10" dirty="0">
                <a:latin typeface="Calibri"/>
                <a:cs typeface="Calibri"/>
              </a:rPr>
              <a:t>co</a:t>
            </a:r>
            <a:r>
              <a:rPr sz="1000" spc="-5" dirty="0">
                <a:latin typeface="Calibri"/>
                <a:cs typeface="Calibri"/>
              </a:rPr>
              <a:t>me</a:t>
            </a:r>
            <a:r>
              <a:rPr sz="1000" dirty="0">
                <a:latin typeface="Calibri"/>
                <a:cs typeface="Calibri"/>
              </a:rPr>
              <a:t> </a:t>
            </a:r>
            <a:r>
              <a:rPr sz="1000" spc="-110" dirty="0">
                <a:latin typeface="Calibri"/>
                <a:cs typeface="Calibri"/>
              </a:rPr>
              <a:t> </a:t>
            </a:r>
            <a:r>
              <a:rPr sz="1000" spc="-10" dirty="0">
                <a:latin typeface="Calibri"/>
                <a:cs typeface="Calibri"/>
              </a:rPr>
              <a:t>l</a:t>
            </a:r>
            <a:r>
              <a:rPr sz="1000" spc="-5" dirty="0">
                <a:latin typeface="Calibri"/>
                <a:cs typeface="Calibri"/>
              </a:rPr>
              <a:t>a</a:t>
            </a:r>
            <a:r>
              <a:rPr sz="1000" spc="110" dirty="0">
                <a:latin typeface="Calibri"/>
                <a:cs typeface="Calibri"/>
              </a:rPr>
              <a:t> </a:t>
            </a:r>
            <a:r>
              <a:rPr sz="1000" spc="-10" dirty="0">
                <a:latin typeface="Calibri"/>
                <a:cs typeface="Calibri"/>
              </a:rPr>
              <a:t>cl</a:t>
            </a:r>
            <a:r>
              <a:rPr sz="1000" spc="-5" dirty="0">
                <a:latin typeface="Calibri"/>
                <a:cs typeface="Calibri"/>
              </a:rPr>
              <a:t>a</a:t>
            </a:r>
            <a:r>
              <a:rPr sz="1000" spc="-15" dirty="0">
                <a:latin typeface="Calibri"/>
                <a:cs typeface="Calibri"/>
              </a:rPr>
              <a:t>ss</a:t>
            </a:r>
            <a:r>
              <a:rPr sz="1000" spc="-5" dirty="0">
                <a:latin typeface="Calibri"/>
                <a:cs typeface="Calibri"/>
              </a:rPr>
              <a:t>e</a:t>
            </a:r>
            <a:r>
              <a:rPr sz="1000" dirty="0">
                <a:latin typeface="Calibri"/>
                <a:cs typeface="Calibri"/>
              </a:rPr>
              <a:t> </a:t>
            </a:r>
            <a:r>
              <a:rPr sz="1000" spc="-110" dirty="0">
                <a:latin typeface="Calibri"/>
                <a:cs typeface="Calibri"/>
              </a:rPr>
              <a:t> </a:t>
            </a:r>
            <a:r>
              <a:rPr sz="1000" spc="-10" dirty="0">
                <a:latin typeface="Calibri"/>
                <a:cs typeface="Calibri"/>
              </a:rPr>
              <a:t>e</a:t>
            </a:r>
            <a:r>
              <a:rPr sz="1000" spc="-5" dirty="0">
                <a:latin typeface="Calibri"/>
                <a:cs typeface="Calibri"/>
              </a:rPr>
              <a:t>ra</a:t>
            </a:r>
            <a:r>
              <a:rPr sz="1000" spc="110" dirty="0">
                <a:latin typeface="Calibri"/>
                <a:cs typeface="Calibri"/>
              </a:rPr>
              <a:t> </a:t>
            </a:r>
            <a:r>
              <a:rPr sz="1000" spc="-5" dirty="0">
                <a:latin typeface="Calibri"/>
                <a:cs typeface="Calibri"/>
              </a:rPr>
              <a:t>a</a:t>
            </a:r>
            <a:r>
              <a:rPr sz="1000" spc="110" dirty="0">
                <a:latin typeface="Calibri"/>
                <a:cs typeface="Calibri"/>
              </a:rPr>
              <a:t> </a:t>
            </a:r>
            <a:r>
              <a:rPr sz="1000" spc="-10" dirty="0">
                <a:latin typeface="Calibri"/>
                <a:cs typeface="Calibri"/>
              </a:rPr>
              <a:t>flu</a:t>
            </a:r>
            <a:r>
              <a:rPr sz="1000" spc="-15" dirty="0">
                <a:latin typeface="Calibri"/>
                <a:cs typeface="Calibri"/>
              </a:rPr>
              <a:t>ss</a:t>
            </a:r>
            <a:r>
              <a:rPr sz="1000" spc="-10" dirty="0">
                <a:latin typeface="Calibri"/>
                <a:cs typeface="Calibri"/>
              </a:rPr>
              <a:t>o</a:t>
            </a:r>
            <a:r>
              <a:rPr sz="1000" spc="110" dirty="0">
                <a:latin typeface="Calibri"/>
                <a:cs typeface="Calibri"/>
              </a:rPr>
              <a:t> </a:t>
            </a:r>
            <a:r>
              <a:rPr sz="1000" spc="-10" dirty="0">
                <a:latin typeface="Calibri"/>
                <a:cs typeface="Calibri"/>
              </a:rPr>
              <a:t>lib</a:t>
            </a:r>
            <a:r>
              <a:rPr sz="1000" dirty="0">
                <a:latin typeface="Calibri"/>
                <a:cs typeface="Calibri"/>
              </a:rPr>
              <a:t>e</a:t>
            </a:r>
            <a:r>
              <a:rPr sz="1000" spc="-5" dirty="0">
                <a:latin typeface="Calibri"/>
                <a:cs typeface="Calibri"/>
              </a:rPr>
              <a:t>ro, a</a:t>
            </a:r>
            <a:r>
              <a:rPr sz="1000" spc="-15" dirty="0">
                <a:latin typeface="Calibri"/>
                <a:cs typeface="Calibri"/>
              </a:rPr>
              <a:t>v</a:t>
            </a:r>
            <a:r>
              <a:rPr sz="1000" dirty="0">
                <a:latin typeface="Calibri"/>
                <a:cs typeface="Calibri"/>
              </a:rPr>
              <a:t>e</a:t>
            </a:r>
            <a:r>
              <a:rPr sz="1000" spc="-15" dirty="0">
                <a:latin typeface="Calibri"/>
                <a:cs typeface="Calibri"/>
              </a:rPr>
              <a:t>v</a:t>
            </a:r>
            <a:r>
              <a:rPr sz="1000" spc="-10" dirty="0">
                <a:latin typeface="Calibri"/>
                <a:cs typeface="Calibri"/>
              </a:rPr>
              <a:t>o</a:t>
            </a:r>
            <a:r>
              <a:rPr sz="1000" dirty="0">
                <a:latin typeface="Calibri"/>
                <a:cs typeface="Calibri"/>
              </a:rPr>
              <a:t> </a:t>
            </a:r>
            <a:r>
              <a:rPr sz="1000" spc="30" dirty="0">
                <a:latin typeface="Calibri"/>
                <a:cs typeface="Calibri"/>
              </a:rPr>
              <a:t> </a:t>
            </a:r>
            <a:r>
              <a:rPr sz="1000" spc="-10" dirty="0">
                <a:latin typeface="Calibri"/>
                <a:cs typeface="Calibri"/>
              </a:rPr>
              <a:t>bi</a:t>
            </a:r>
            <a:r>
              <a:rPr sz="1000" spc="-15" dirty="0">
                <a:latin typeface="Calibri"/>
                <a:cs typeface="Calibri"/>
              </a:rPr>
              <a:t>s</a:t>
            </a:r>
            <a:r>
              <a:rPr sz="1000" spc="-10" dirty="0">
                <a:latin typeface="Calibri"/>
                <a:cs typeface="Calibri"/>
              </a:rPr>
              <a:t>ogno</a:t>
            </a:r>
            <a:r>
              <a:rPr sz="1000" dirty="0">
                <a:latin typeface="Calibri"/>
                <a:cs typeface="Calibri"/>
              </a:rPr>
              <a:t> </a:t>
            </a:r>
            <a:r>
              <a:rPr sz="1000" spc="30" dirty="0">
                <a:latin typeface="Calibri"/>
                <a:cs typeface="Calibri"/>
              </a:rPr>
              <a:t> </a:t>
            </a:r>
            <a:r>
              <a:rPr sz="1000" spc="-5" dirty="0">
                <a:latin typeface="Calibri"/>
                <a:cs typeface="Calibri"/>
              </a:rPr>
              <a:t>di</a:t>
            </a:r>
            <a:r>
              <a:rPr sz="1000" dirty="0">
                <a:latin typeface="Calibri"/>
                <a:cs typeface="Calibri"/>
              </a:rPr>
              <a:t> </a:t>
            </a:r>
            <a:r>
              <a:rPr sz="1000" spc="35" dirty="0">
                <a:latin typeface="Calibri"/>
                <a:cs typeface="Calibri"/>
              </a:rPr>
              <a:t> </a:t>
            </a:r>
            <a:r>
              <a:rPr sz="1000" spc="-15" dirty="0">
                <a:latin typeface="Calibri"/>
                <a:cs typeface="Calibri"/>
              </a:rPr>
              <a:t>s</a:t>
            </a:r>
            <a:r>
              <a:rPr sz="1000" spc="-10" dirty="0">
                <a:latin typeface="Calibri"/>
                <a:cs typeface="Calibri"/>
              </a:rPr>
              <a:t>c</a:t>
            </a:r>
            <a:r>
              <a:rPr sz="1000" spc="-5" dirty="0">
                <a:latin typeface="Calibri"/>
                <a:cs typeface="Calibri"/>
              </a:rPr>
              <a:t>opr</a:t>
            </a:r>
            <a:r>
              <a:rPr sz="1000" spc="-10" dirty="0">
                <a:latin typeface="Calibri"/>
                <a:cs typeface="Calibri"/>
              </a:rPr>
              <a:t>i</a:t>
            </a:r>
            <a:r>
              <a:rPr sz="1000" spc="0" dirty="0">
                <a:latin typeface="Calibri"/>
                <a:cs typeface="Calibri"/>
              </a:rPr>
              <a:t>r</a:t>
            </a:r>
            <a:r>
              <a:rPr sz="1000" spc="-5" dirty="0">
                <a:latin typeface="Calibri"/>
                <a:cs typeface="Calibri"/>
              </a:rPr>
              <a:t>e</a:t>
            </a:r>
            <a:r>
              <a:rPr sz="1000" dirty="0">
                <a:latin typeface="Calibri"/>
                <a:cs typeface="Calibri"/>
              </a:rPr>
              <a:t> </a:t>
            </a:r>
            <a:r>
              <a:rPr sz="1000" spc="20" dirty="0">
                <a:latin typeface="Calibri"/>
                <a:cs typeface="Calibri"/>
              </a:rPr>
              <a:t> </a:t>
            </a:r>
            <a:r>
              <a:rPr sz="1000" dirty="0">
                <a:latin typeface="Calibri"/>
                <a:cs typeface="Calibri"/>
              </a:rPr>
              <a:t>e</a:t>
            </a:r>
            <a:r>
              <a:rPr sz="1000" spc="-15" dirty="0">
                <a:latin typeface="Calibri"/>
                <a:cs typeface="Calibri"/>
              </a:rPr>
              <a:t>s</a:t>
            </a:r>
            <a:r>
              <a:rPr sz="1000" spc="-5" dirty="0">
                <a:latin typeface="Calibri"/>
                <a:cs typeface="Calibri"/>
              </a:rPr>
              <a:t>atta</a:t>
            </a:r>
            <a:r>
              <a:rPr sz="1000" spc="-15" dirty="0">
                <a:latin typeface="Calibri"/>
                <a:cs typeface="Calibri"/>
              </a:rPr>
              <a:t>me</a:t>
            </a:r>
            <a:r>
              <a:rPr sz="1000" spc="-5" dirty="0">
                <a:latin typeface="Calibri"/>
                <a:cs typeface="Calibri"/>
              </a:rPr>
              <a:t>nte</a:t>
            </a:r>
            <a:r>
              <a:rPr sz="1000" dirty="0">
                <a:latin typeface="Calibri"/>
                <a:cs typeface="Calibri"/>
              </a:rPr>
              <a:t> </a:t>
            </a:r>
            <a:r>
              <a:rPr sz="1000" spc="35" dirty="0">
                <a:latin typeface="Calibri"/>
                <a:cs typeface="Calibri"/>
              </a:rPr>
              <a:t> </a:t>
            </a:r>
            <a:r>
              <a:rPr sz="1000" spc="-10" dirty="0">
                <a:latin typeface="Calibri"/>
                <a:cs typeface="Calibri"/>
              </a:rPr>
              <a:t>co</a:t>
            </a:r>
            <a:r>
              <a:rPr sz="1000" spc="-5" dirty="0">
                <a:latin typeface="Calibri"/>
                <a:cs typeface="Calibri"/>
              </a:rPr>
              <a:t>me</a:t>
            </a:r>
            <a:r>
              <a:rPr sz="1000" dirty="0">
                <a:latin typeface="Calibri"/>
                <a:cs typeface="Calibri"/>
              </a:rPr>
              <a:t> </a:t>
            </a:r>
            <a:r>
              <a:rPr sz="1000" spc="20" dirty="0">
                <a:latin typeface="Calibri"/>
                <a:cs typeface="Calibri"/>
              </a:rPr>
              <a:t> </a:t>
            </a:r>
            <a:r>
              <a:rPr sz="1000" spc="-5" dirty="0" err="1">
                <a:latin typeface="Calibri"/>
                <a:cs typeface="Calibri"/>
              </a:rPr>
              <a:t>i</a:t>
            </a:r>
            <a:r>
              <a:rPr sz="1000" dirty="0">
                <a:latin typeface="Calibri"/>
                <a:cs typeface="Calibri"/>
              </a:rPr>
              <a:t> </a:t>
            </a:r>
            <a:r>
              <a:rPr sz="1000" spc="25" dirty="0">
                <a:latin typeface="Calibri"/>
                <a:cs typeface="Calibri"/>
              </a:rPr>
              <a:t> </a:t>
            </a:r>
            <a:r>
              <a:rPr sz="1000" spc="-10" dirty="0">
                <a:latin typeface="Calibri"/>
                <a:cs typeface="Calibri"/>
              </a:rPr>
              <a:t>b</a:t>
            </a:r>
            <a:r>
              <a:rPr sz="1000" spc="5" dirty="0">
                <a:latin typeface="Calibri"/>
                <a:cs typeface="Calibri"/>
              </a:rPr>
              <a:t>a</a:t>
            </a:r>
            <a:r>
              <a:rPr sz="1000" spc="-15" dirty="0">
                <a:latin typeface="Calibri"/>
                <a:cs typeface="Calibri"/>
              </a:rPr>
              <a:t>m</a:t>
            </a:r>
            <a:r>
              <a:rPr sz="1000" spc="-10" dirty="0">
                <a:latin typeface="Calibri"/>
                <a:cs typeface="Calibri"/>
              </a:rPr>
              <a:t>bi</a:t>
            </a:r>
            <a:r>
              <a:rPr sz="1000" spc="-5" dirty="0">
                <a:latin typeface="Calibri"/>
                <a:cs typeface="Calibri"/>
              </a:rPr>
              <a:t>ni</a:t>
            </a:r>
            <a:r>
              <a:rPr lang="it-CH" sz="1000" spc="-5" dirty="0">
                <a:latin typeface="Calibri"/>
                <a:cs typeface="Calibri"/>
              </a:rPr>
              <a:t> e le bambine</a:t>
            </a:r>
            <a:r>
              <a:rPr sz="1000" spc="-5" dirty="0">
                <a:latin typeface="Calibri"/>
                <a:cs typeface="Calibri"/>
              </a:rPr>
              <a:t> </a:t>
            </a:r>
            <a:r>
              <a:rPr sz="1000" spc="-15" dirty="0">
                <a:latin typeface="Calibri"/>
                <a:cs typeface="Calibri"/>
              </a:rPr>
              <a:t>s</a:t>
            </a:r>
            <a:r>
              <a:rPr sz="1000" spc="-5" dirty="0">
                <a:latin typeface="Calibri"/>
                <a:cs typeface="Calibri"/>
              </a:rPr>
              <a:t>ta</a:t>
            </a:r>
            <a:r>
              <a:rPr sz="1000" spc="-15" dirty="0">
                <a:latin typeface="Calibri"/>
                <a:cs typeface="Calibri"/>
              </a:rPr>
              <a:t>v</a:t>
            </a:r>
            <a:r>
              <a:rPr sz="1000" spc="-10" dirty="0">
                <a:latin typeface="Calibri"/>
                <a:cs typeface="Calibri"/>
              </a:rPr>
              <a:t>ano</a:t>
            </a:r>
            <a:r>
              <a:rPr sz="1000" spc="75" dirty="0">
                <a:latin typeface="Calibri"/>
                <a:cs typeface="Calibri"/>
              </a:rPr>
              <a:t> </a:t>
            </a:r>
            <a:r>
              <a:rPr sz="1000" spc="-10" dirty="0">
                <a:latin typeface="Calibri"/>
                <a:cs typeface="Calibri"/>
              </a:rPr>
              <a:t>u</a:t>
            </a:r>
            <a:r>
              <a:rPr sz="1000" spc="-15" dirty="0">
                <a:latin typeface="Calibri"/>
                <a:cs typeface="Calibri"/>
              </a:rPr>
              <a:t>s</a:t>
            </a:r>
            <a:r>
              <a:rPr sz="1000" spc="-10" dirty="0">
                <a:latin typeface="Calibri"/>
                <a:cs typeface="Calibri"/>
              </a:rPr>
              <a:t>ando</a:t>
            </a:r>
            <a:r>
              <a:rPr sz="1000" spc="75" dirty="0">
                <a:latin typeface="Calibri"/>
                <a:cs typeface="Calibri"/>
              </a:rPr>
              <a:t> </a:t>
            </a:r>
            <a:r>
              <a:rPr sz="1000" spc="-10" dirty="0">
                <a:latin typeface="Calibri"/>
                <a:cs typeface="Calibri"/>
              </a:rPr>
              <a:t>l'</a:t>
            </a:r>
            <a:r>
              <a:rPr sz="1000" spc="-5" dirty="0">
                <a:latin typeface="Calibri"/>
                <a:cs typeface="Calibri"/>
              </a:rPr>
              <a:t>ar</a:t>
            </a:r>
            <a:r>
              <a:rPr sz="1000" spc="-10" dirty="0">
                <a:latin typeface="Calibri"/>
                <a:cs typeface="Calibri"/>
              </a:rPr>
              <a:t>e</a:t>
            </a:r>
            <a:r>
              <a:rPr sz="1000" spc="-5" dirty="0">
                <a:latin typeface="Calibri"/>
                <a:cs typeface="Calibri"/>
              </a:rPr>
              <a:t>a</a:t>
            </a:r>
            <a:r>
              <a:rPr sz="1000" spc="85" dirty="0">
                <a:latin typeface="Calibri"/>
                <a:cs typeface="Calibri"/>
              </a:rPr>
              <a:t> </a:t>
            </a:r>
            <a:r>
              <a:rPr sz="1000" spc="-5" dirty="0">
                <a:latin typeface="Calibri"/>
                <a:cs typeface="Calibri"/>
              </a:rPr>
              <a:t>e</a:t>
            </a:r>
            <a:r>
              <a:rPr sz="1000" spc="70" dirty="0">
                <a:latin typeface="Calibri"/>
                <a:cs typeface="Calibri"/>
              </a:rPr>
              <a:t> </a:t>
            </a:r>
            <a:r>
              <a:rPr sz="1000" spc="-10" dirty="0">
                <a:latin typeface="Calibri"/>
                <a:cs typeface="Calibri"/>
              </a:rPr>
              <a:t>in</a:t>
            </a:r>
            <a:r>
              <a:rPr sz="1000" spc="75" dirty="0">
                <a:latin typeface="Calibri"/>
                <a:cs typeface="Calibri"/>
              </a:rPr>
              <a:t> </a:t>
            </a:r>
            <a:r>
              <a:rPr sz="1000" spc="-5" dirty="0">
                <a:latin typeface="Calibri"/>
                <a:cs typeface="Calibri"/>
              </a:rPr>
              <a:t>part</a:t>
            </a:r>
            <a:r>
              <a:rPr sz="1000" spc="-10" dirty="0">
                <a:latin typeface="Calibri"/>
                <a:cs typeface="Calibri"/>
              </a:rPr>
              <a:t>icol</a:t>
            </a:r>
            <a:r>
              <a:rPr sz="1000" spc="-5" dirty="0">
                <a:latin typeface="Calibri"/>
                <a:cs typeface="Calibri"/>
              </a:rPr>
              <a:t>are</a:t>
            </a:r>
            <a:r>
              <a:rPr sz="1000" spc="70" dirty="0">
                <a:latin typeface="Calibri"/>
                <a:cs typeface="Calibri"/>
              </a:rPr>
              <a:t> </a:t>
            </a:r>
            <a:r>
              <a:rPr sz="1000" spc="-10" dirty="0">
                <a:latin typeface="Calibri"/>
                <a:cs typeface="Calibri"/>
              </a:rPr>
              <a:t>c</a:t>
            </a:r>
            <a:r>
              <a:rPr sz="1000" dirty="0">
                <a:latin typeface="Calibri"/>
                <a:cs typeface="Calibri"/>
              </a:rPr>
              <a:t>o</a:t>
            </a:r>
            <a:r>
              <a:rPr sz="1000" spc="-15" dirty="0">
                <a:latin typeface="Calibri"/>
                <a:cs typeface="Calibri"/>
              </a:rPr>
              <a:t>m</a:t>
            </a:r>
            <a:r>
              <a:rPr sz="1000" spc="-5" dirty="0">
                <a:latin typeface="Calibri"/>
                <a:cs typeface="Calibri"/>
              </a:rPr>
              <a:t>e</a:t>
            </a:r>
            <a:r>
              <a:rPr sz="1000" spc="70" dirty="0">
                <a:latin typeface="Calibri"/>
                <a:cs typeface="Calibri"/>
              </a:rPr>
              <a:t> </a:t>
            </a:r>
            <a:r>
              <a:rPr lang="it-CH" sz="1000" spc="70" dirty="0">
                <a:latin typeface="Calibri"/>
                <a:cs typeface="Calibri"/>
              </a:rPr>
              <a:t>si </a:t>
            </a:r>
            <a:r>
              <a:rPr sz="1000" spc="-5" dirty="0" err="1">
                <a:latin typeface="Calibri"/>
                <a:cs typeface="Calibri"/>
              </a:rPr>
              <a:t>r</a:t>
            </a:r>
            <a:r>
              <a:rPr sz="1000" spc="0" dirty="0" err="1">
                <a:latin typeface="Calibri"/>
                <a:cs typeface="Calibri"/>
              </a:rPr>
              <a:t>i</a:t>
            </a:r>
            <a:r>
              <a:rPr sz="1000" spc="-15" dirty="0" err="1">
                <a:latin typeface="Calibri"/>
                <a:cs typeface="Calibri"/>
              </a:rPr>
              <a:t>s</a:t>
            </a:r>
            <a:r>
              <a:rPr sz="1000" spc="-10" dirty="0" err="1">
                <a:latin typeface="Calibri"/>
                <a:cs typeface="Calibri"/>
              </a:rPr>
              <a:t>ponde</a:t>
            </a:r>
            <a:r>
              <a:rPr sz="1000" spc="-15" dirty="0" err="1">
                <a:latin typeface="Calibri"/>
                <a:cs typeface="Calibri"/>
              </a:rPr>
              <a:t>v</a:t>
            </a:r>
            <a:r>
              <a:rPr sz="1000" spc="-10" dirty="0" err="1">
                <a:latin typeface="Calibri"/>
                <a:cs typeface="Calibri"/>
              </a:rPr>
              <a:t>ano</a:t>
            </a:r>
            <a:r>
              <a:rPr sz="1000" spc="-5" dirty="0">
                <a:latin typeface="Calibri"/>
                <a:cs typeface="Calibri"/>
              </a:rPr>
              <a:t> </a:t>
            </a:r>
            <a:r>
              <a:rPr lang="it-CH" sz="1000" spc="-10" dirty="0">
                <a:latin typeface="Calibri"/>
                <a:cs typeface="Calibri"/>
              </a:rPr>
              <a:t>reciprocamente</a:t>
            </a:r>
            <a:r>
              <a:rPr sz="1000" spc="-5" dirty="0">
                <a:latin typeface="Calibri"/>
                <a:cs typeface="Calibri"/>
              </a:rPr>
              <a:t>.</a:t>
            </a:r>
            <a:endParaRPr sz="1000" dirty="0">
              <a:latin typeface="Calibri"/>
              <a:cs typeface="Calibri"/>
            </a:endParaRPr>
          </a:p>
          <a:p>
            <a:pPr marL="92710" marR="85725" algn="just">
              <a:lnSpc>
                <a:spcPct val="121000"/>
              </a:lnSpc>
            </a:pPr>
            <a:r>
              <a:rPr sz="1000" spc="-10" dirty="0">
                <a:latin typeface="Calibri"/>
                <a:cs typeface="Calibri"/>
              </a:rPr>
              <a:t>Ho</a:t>
            </a:r>
            <a:r>
              <a:rPr sz="1000" spc="-35" dirty="0">
                <a:latin typeface="Calibri"/>
                <a:cs typeface="Calibri"/>
              </a:rPr>
              <a:t> </a:t>
            </a:r>
            <a:r>
              <a:rPr sz="1000" spc="-10" dirty="0">
                <a:latin typeface="Calibri"/>
                <a:cs typeface="Calibri"/>
              </a:rPr>
              <a:t>deci</a:t>
            </a:r>
            <a:r>
              <a:rPr sz="1000" spc="-15" dirty="0">
                <a:latin typeface="Calibri"/>
                <a:cs typeface="Calibri"/>
              </a:rPr>
              <a:t>s</a:t>
            </a:r>
            <a:r>
              <a:rPr sz="1000" spc="-10" dirty="0">
                <a:latin typeface="Calibri"/>
                <a:cs typeface="Calibri"/>
              </a:rPr>
              <a:t>o</a:t>
            </a:r>
            <a:r>
              <a:rPr sz="1000" spc="-35" dirty="0">
                <a:latin typeface="Calibri"/>
                <a:cs typeface="Calibri"/>
              </a:rPr>
              <a:t> </a:t>
            </a:r>
            <a:r>
              <a:rPr sz="1000" spc="-5" dirty="0">
                <a:latin typeface="Calibri"/>
                <a:cs typeface="Calibri"/>
              </a:rPr>
              <a:t>di</a:t>
            </a:r>
            <a:r>
              <a:rPr sz="1000" spc="-35" dirty="0">
                <a:latin typeface="Calibri"/>
                <a:cs typeface="Calibri"/>
              </a:rPr>
              <a:t> </a:t>
            </a:r>
            <a:r>
              <a:rPr sz="1000" spc="-10" dirty="0" err="1">
                <a:latin typeface="Calibri"/>
                <a:cs typeface="Calibri"/>
              </a:rPr>
              <a:t>o</a:t>
            </a:r>
            <a:r>
              <a:rPr sz="1000" spc="-15" dirty="0" err="1">
                <a:latin typeface="Calibri"/>
                <a:cs typeface="Calibri"/>
              </a:rPr>
              <a:t>s</a:t>
            </a:r>
            <a:r>
              <a:rPr sz="1000" dirty="0" err="1">
                <a:latin typeface="Calibri"/>
                <a:cs typeface="Calibri"/>
              </a:rPr>
              <a:t>s</a:t>
            </a:r>
            <a:r>
              <a:rPr sz="1000" spc="-10" dirty="0" err="1">
                <a:latin typeface="Calibri"/>
                <a:cs typeface="Calibri"/>
              </a:rPr>
              <a:t>e</a:t>
            </a:r>
            <a:r>
              <a:rPr sz="1000" spc="-5" dirty="0" err="1">
                <a:latin typeface="Calibri"/>
                <a:cs typeface="Calibri"/>
              </a:rPr>
              <a:t>r</a:t>
            </a:r>
            <a:r>
              <a:rPr sz="1000" spc="-15" dirty="0" err="1">
                <a:latin typeface="Calibri"/>
                <a:cs typeface="Calibri"/>
              </a:rPr>
              <a:t>v</a:t>
            </a:r>
            <a:r>
              <a:rPr sz="1000" spc="-5" dirty="0" err="1">
                <a:latin typeface="Calibri"/>
                <a:cs typeface="Calibri"/>
              </a:rPr>
              <a:t>a</a:t>
            </a:r>
            <a:r>
              <a:rPr sz="1000" spc="0" dirty="0" err="1">
                <a:latin typeface="Calibri"/>
                <a:cs typeface="Calibri"/>
              </a:rPr>
              <a:t>r</a:t>
            </a:r>
            <a:r>
              <a:rPr sz="1000" spc="-5" dirty="0" err="1">
                <a:latin typeface="Calibri"/>
                <a:cs typeface="Calibri"/>
              </a:rPr>
              <a:t>e</a:t>
            </a:r>
            <a:r>
              <a:rPr sz="1000" spc="-40" dirty="0">
                <a:latin typeface="Calibri"/>
                <a:cs typeface="Calibri"/>
              </a:rPr>
              <a:t> </a:t>
            </a:r>
            <a:r>
              <a:rPr lang="it-CH" sz="1000" spc="-5" dirty="0">
                <a:latin typeface="Calibri"/>
                <a:cs typeface="Calibri"/>
              </a:rPr>
              <a:t>bambine e bambini</a:t>
            </a:r>
            <a:r>
              <a:rPr sz="1000" spc="-35" dirty="0">
                <a:latin typeface="Calibri"/>
                <a:cs typeface="Calibri"/>
              </a:rPr>
              <a:t> </a:t>
            </a:r>
            <a:r>
              <a:rPr sz="1000" spc="-10" dirty="0">
                <a:latin typeface="Calibri"/>
                <a:cs typeface="Calibri"/>
              </a:rPr>
              <a:t>che</a:t>
            </a:r>
            <a:r>
              <a:rPr sz="1000" spc="-45" dirty="0">
                <a:latin typeface="Calibri"/>
                <a:cs typeface="Calibri"/>
              </a:rPr>
              <a:t> </a:t>
            </a:r>
            <a:r>
              <a:rPr sz="1000" spc="-10" dirty="0">
                <a:latin typeface="Calibri"/>
                <a:cs typeface="Calibri"/>
              </a:rPr>
              <a:t>gioc</a:t>
            </a:r>
            <a:r>
              <a:rPr sz="1000" spc="-5" dirty="0">
                <a:latin typeface="Calibri"/>
                <a:cs typeface="Calibri"/>
              </a:rPr>
              <a:t>a</a:t>
            </a:r>
            <a:r>
              <a:rPr sz="1000" spc="-15" dirty="0">
                <a:latin typeface="Calibri"/>
                <a:cs typeface="Calibri"/>
              </a:rPr>
              <a:t>v</a:t>
            </a:r>
            <a:r>
              <a:rPr sz="1000" spc="-10" dirty="0">
                <a:latin typeface="Calibri"/>
                <a:cs typeface="Calibri"/>
              </a:rPr>
              <a:t>ano</a:t>
            </a:r>
            <a:r>
              <a:rPr sz="1000" spc="-35" dirty="0">
                <a:latin typeface="Calibri"/>
                <a:cs typeface="Calibri"/>
              </a:rPr>
              <a:t> </a:t>
            </a:r>
            <a:r>
              <a:rPr sz="1000" spc="-10" dirty="0">
                <a:latin typeface="Calibri"/>
                <a:cs typeface="Calibri"/>
              </a:rPr>
              <a:t>nell'</a:t>
            </a:r>
            <a:r>
              <a:rPr sz="1000" spc="-5" dirty="0">
                <a:latin typeface="Calibri"/>
                <a:cs typeface="Calibri"/>
              </a:rPr>
              <a:t>a</a:t>
            </a:r>
            <a:r>
              <a:rPr sz="1000" spc="0" dirty="0">
                <a:latin typeface="Calibri"/>
                <a:cs typeface="Calibri"/>
              </a:rPr>
              <a:t>r</a:t>
            </a:r>
            <a:r>
              <a:rPr sz="1000" spc="-10" dirty="0">
                <a:latin typeface="Calibri"/>
                <a:cs typeface="Calibri"/>
              </a:rPr>
              <a:t>e</a:t>
            </a:r>
            <a:r>
              <a:rPr sz="1000" spc="-5" dirty="0">
                <a:latin typeface="Calibri"/>
                <a:cs typeface="Calibri"/>
              </a:rPr>
              <a:t>a</a:t>
            </a:r>
            <a:r>
              <a:rPr sz="1000" spc="-35" dirty="0">
                <a:latin typeface="Calibri"/>
                <a:cs typeface="Calibri"/>
              </a:rPr>
              <a:t> </a:t>
            </a:r>
            <a:r>
              <a:rPr sz="1000" spc="-10" dirty="0">
                <a:latin typeface="Calibri"/>
                <a:cs typeface="Calibri"/>
              </a:rPr>
              <a:t>de</a:t>
            </a:r>
            <a:r>
              <a:rPr sz="1000" spc="-5" dirty="0">
                <a:latin typeface="Calibri"/>
                <a:cs typeface="Calibri"/>
              </a:rPr>
              <a:t>l </a:t>
            </a:r>
            <a:r>
              <a:rPr sz="1000" spc="-10" dirty="0">
                <a:latin typeface="Calibri"/>
                <a:cs typeface="Calibri"/>
              </a:rPr>
              <a:t>gioco</a:t>
            </a:r>
            <a:r>
              <a:rPr sz="1000" spc="-20" dirty="0">
                <a:latin typeface="Calibri"/>
                <a:cs typeface="Calibri"/>
              </a:rPr>
              <a:t> </a:t>
            </a:r>
            <a:r>
              <a:rPr sz="1000" spc="-5" dirty="0">
                <a:latin typeface="Calibri"/>
                <a:cs typeface="Calibri"/>
              </a:rPr>
              <a:t>di</a:t>
            </a:r>
            <a:r>
              <a:rPr sz="1000" spc="-25" dirty="0">
                <a:latin typeface="Calibri"/>
                <a:cs typeface="Calibri"/>
              </a:rPr>
              <a:t> </a:t>
            </a:r>
            <a:r>
              <a:rPr sz="1000" spc="-5" dirty="0">
                <a:latin typeface="Calibri"/>
                <a:cs typeface="Calibri"/>
              </a:rPr>
              <a:t>ruo</a:t>
            </a:r>
            <a:r>
              <a:rPr sz="1000" spc="-10" dirty="0">
                <a:latin typeface="Calibri"/>
                <a:cs typeface="Calibri"/>
              </a:rPr>
              <a:t>lo</a:t>
            </a:r>
            <a:r>
              <a:rPr sz="1000" spc="-20" dirty="0">
                <a:latin typeface="Calibri"/>
                <a:cs typeface="Calibri"/>
              </a:rPr>
              <a:t> </a:t>
            </a:r>
            <a:r>
              <a:rPr sz="1000" spc="-10" dirty="0">
                <a:latin typeface="Calibri"/>
                <a:cs typeface="Calibri"/>
              </a:rPr>
              <a:t>pe</a:t>
            </a:r>
            <a:r>
              <a:rPr sz="1000" spc="-5" dirty="0">
                <a:latin typeface="Calibri"/>
                <a:cs typeface="Calibri"/>
              </a:rPr>
              <a:t>r</a:t>
            </a:r>
            <a:r>
              <a:rPr sz="1000" spc="-10" dirty="0">
                <a:latin typeface="Calibri"/>
                <a:cs typeface="Calibri"/>
              </a:rPr>
              <a:t> </a:t>
            </a:r>
            <a:r>
              <a:rPr sz="1000" spc="-15" dirty="0">
                <a:latin typeface="Calibri"/>
                <a:cs typeface="Calibri"/>
              </a:rPr>
              <a:t>v</a:t>
            </a:r>
            <a:r>
              <a:rPr sz="1000" spc="-10" dirty="0">
                <a:latin typeface="Calibri"/>
                <a:cs typeface="Calibri"/>
              </a:rPr>
              <a:t>e</a:t>
            </a:r>
            <a:r>
              <a:rPr sz="1000" spc="0" dirty="0">
                <a:latin typeface="Calibri"/>
                <a:cs typeface="Calibri"/>
              </a:rPr>
              <a:t>d</a:t>
            </a:r>
            <a:r>
              <a:rPr sz="1000" spc="-10" dirty="0">
                <a:latin typeface="Calibri"/>
                <a:cs typeface="Calibri"/>
              </a:rPr>
              <a:t>e</a:t>
            </a:r>
            <a:r>
              <a:rPr sz="1000" spc="-5" dirty="0">
                <a:latin typeface="Calibri"/>
                <a:cs typeface="Calibri"/>
              </a:rPr>
              <a:t>re</a:t>
            </a:r>
            <a:r>
              <a:rPr sz="1000" spc="-30" dirty="0">
                <a:latin typeface="Calibri"/>
                <a:cs typeface="Calibri"/>
              </a:rPr>
              <a:t> </a:t>
            </a:r>
            <a:r>
              <a:rPr sz="1000" spc="-10" dirty="0">
                <a:latin typeface="Calibri"/>
                <a:cs typeface="Calibri"/>
              </a:rPr>
              <a:t>c</a:t>
            </a:r>
            <a:r>
              <a:rPr sz="1000" dirty="0">
                <a:latin typeface="Calibri"/>
                <a:cs typeface="Calibri"/>
              </a:rPr>
              <a:t>o</a:t>
            </a:r>
            <a:r>
              <a:rPr sz="1000" spc="-5" dirty="0">
                <a:latin typeface="Calibri"/>
                <a:cs typeface="Calibri"/>
              </a:rPr>
              <a:t>me</a:t>
            </a:r>
            <a:r>
              <a:rPr sz="1000" spc="-30" dirty="0">
                <a:latin typeface="Calibri"/>
                <a:cs typeface="Calibri"/>
              </a:rPr>
              <a:t> </a:t>
            </a:r>
            <a:r>
              <a:rPr lang="it-CH" sz="1000" b="1" spc="-5" dirty="0">
                <a:latin typeface="Calibri"/>
                <a:cs typeface="Calibri"/>
              </a:rPr>
              <a:t>elaboravano le</a:t>
            </a:r>
            <a:r>
              <a:rPr sz="1000" b="1" spc="-10" dirty="0">
                <a:latin typeface="Calibri"/>
                <a:cs typeface="Calibri"/>
              </a:rPr>
              <a:t> i</a:t>
            </a:r>
            <a:r>
              <a:rPr sz="1000" b="1" spc="-5" dirty="0">
                <a:latin typeface="Calibri"/>
                <a:cs typeface="Calibri"/>
              </a:rPr>
              <a:t>dee</a:t>
            </a:r>
            <a:r>
              <a:rPr sz="1000" b="1" spc="-20" dirty="0">
                <a:latin typeface="Calibri"/>
                <a:cs typeface="Calibri"/>
              </a:rPr>
              <a:t> </a:t>
            </a:r>
            <a:r>
              <a:rPr lang="it-CH" sz="1000" b="1" spc="-5" dirty="0">
                <a:latin typeface="Calibri"/>
                <a:cs typeface="Calibri"/>
              </a:rPr>
              <a:t>altrui</a:t>
            </a:r>
            <a:r>
              <a:rPr lang="it-CH" sz="1000" spc="-5" dirty="0">
                <a:latin typeface="Calibri"/>
                <a:cs typeface="Calibri"/>
              </a:rPr>
              <a:t>,</a:t>
            </a:r>
            <a:r>
              <a:rPr lang="it-CH" sz="1000" b="1" spc="-5" dirty="0">
                <a:latin typeface="Calibri"/>
                <a:cs typeface="Calibri"/>
              </a:rPr>
              <a:t> </a:t>
            </a:r>
            <a:r>
              <a:rPr sz="1000" spc="-10" dirty="0">
                <a:latin typeface="Calibri"/>
                <a:cs typeface="Calibri"/>
              </a:rPr>
              <a:t>co</a:t>
            </a:r>
            <a:r>
              <a:rPr sz="1000" spc="-15" dirty="0">
                <a:latin typeface="Calibri"/>
                <a:cs typeface="Calibri"/>
              </a:rPr>
              <a:t>m</a:t>
            </a:r>
            <a:r>
              <a:rPr sz="1000" spc="-5" dirty="0">
                <a:latin typeface="Calibri"/>
                <a:cs typeface="Calibri"/>
              </a:rPr>
              <a:t>e ba</a:t>
            </a:r>
            <a:r>
              <a:rPr sz="1000" spc="-15" dirty="0">
                <a:latin typeface="Calibri"/>
                <a:cs typeface="Calibri"/>
              </a:rPr>
              <a:t>s</a:t>
            </a:r>
            <a:r>
              <a:rPr sz="1000" spc="-5" dirty="0">
                <a:latin typeface="Calibri"/>
                <a:cs typeface="Calibri"/>
              </a:rPr>
              <a:t>e </a:t>
            </a:r>
            <a:r>
              <a:rPr sz="1000" spc="-10" dirty="0">
                <a:latin typeface="Calibri"/>
                <a:cs typeface="Calibri"/>
              </a:rPr>
              <a:t>de</a:t>
            </a:r>
            <a:r>
              <a:rPr sz="1000" spc="-5" dirty="0">
                <a:latin typeface="Calibri"/>
                <a:cs typeface="Calibri"/>
              </a:rPr>
              <a:t>l</a:t>
            </a:r>
            <a:r>
              <a:rPr sz="1000" dirty="0">
                <a:latin typeface="Calibri"/>
                <a:cs typeface="Calibri"/>
              </a:rPr>
              <a:t> </a:t>
            </a:r>
            <a:r>
              <a:rPr sz="1000" spc="-10" dirty="0">
                <a:latin typeface="Calibri"/>
                <a:cs typeface="Calibri"/>
              </a:rPr>
              <a:t>di</a:t>
            </a:r>
            <a:r>
              <a:rPr sz="1000" spc="-5" dirty="0">
                <a:latin typeface="Calibri"/>
                <a:cs typeface="Calibri"/>
              </a:rPr>
              <a:t>a</a:t>
            </a:r>
            <a:r>
              <a:rPr sz="1000" spc="-10" dirty="0">
                <a:latin typeface="Calibri"/>
                <a:cs typeface="Calibri"/>
              </a:rPr>
              <a:t>logo</a:t>
            </a:r>
            <a:r>
              <a:rPr sz="1000" dirty="0">
                <a:latin typeface="Calibri"/>
                <a:cs typeface="Calibri"/>
              </a:rPr>
              <a:t> </a:t>
            </a:r>
            <a:r>
              <a:rPr sz="1000" spc="-5" dirty="0">
                <a:latin typeface="Calibri"/>
                <a:cs typeface="Calibri"/>
              </a:rPr>
              <a:t>tra</a:t>
            </a:r>
            <a:r>
              <a:rPr sz="1000" spc="5" dirty="0">
                <a:latin typeface="Calibri"/>
                <a:cs typeface="Calibri"/>
              </a:rPr>
              <a:t> </a:t>
            </a:r>
            <a:r>
              <a:rPr sz="1000" spc="-10" dirty="0">
                <a:latin typeface="Calibri"/>
                <a:cs typeface="Calibri"/>
              </a:rPr>
              <a:t>l</a:t>
            </a:r>
            <a:r>
              <a:rPr sz="1000" spc="-5" dirty="0">
                <a:latin typeface="Calibri"/>
                <a:cs typeface="Calibri"/>
              </a:rPr>
              <a:t>oro.</a:t>
            </a:r>
            <a:r>
              <a:rPr sz="1000" dirty="0">
                <a:latin typeface="Calibri"/>
                <a:cs typeface="Calibri"/>
              </a:rPr>
              <a:t> </a:t>
            </a:r>
            <a:r>
              <a:rPr sz="1000" spc="-10" dirty="0">
                <a:latin typeface="Calibri"/>
                <a:cs typeface="Calibri"/>
              </a:rPr>
              <a:t>Ho u</a:t>
            </a:r>
            <a:r>
              <a:rPr sz="1000" spc="-15" dirty="0">
                <a:latin typeface="Calibri"/>
                <a:cs typeface="Calibri"/>
              </a:rPr>
              <a:t>s</a:t>
            </a:r>
            <a:r>
              <a:rPr sz="1000" spc="-5" dirty="0">
                <a:latin typeface="Calibri"/>
                <a:cs typeface="Calibri"/>
              </a:rPr>
              <a:t>ato</a:t>
            </a:r>
            <a:r>
              <a:rPr sz="1000" dirty="0">
                <a:latin typeface="Calibri"/>
                <a:cs typeface="Calibri"/>
              </a:rPr>
              <a:t> </a:t>
            </a:r>
            <a:r>
              <a:rPr sz="1000" spc="-5" dirty="0">
                <a:latin typeface="Calibri"/>
                <a:cs typeface="Calibri"/>
              </a:rPr>
              <a:t>i</a:t>
            </a:r>
            <a:r>
              <a:rPr sz="1000" spc="-15" dirty="0">
                <a:latin typeface="Calibri"/>
                <a:cs typeface="Calibri"/>
              </a:rPr>
              <a:t> m</a:t>
            </a:r>
            <a:r>
              <a:rPr sz="1000" spc="-10" dirty="0">
                <a:latin typeface="Calibri"/>
                <a:cs typeface="Calibri"/>
              </a:rPr>
              <a:t>odell</a:t>
            </a:r>
            <a:r>
              <a:rPr sz="1000" spc="-5" dirty="0">
                <a:latin typeface="Calibri"/>
                <a:cs typeface="Calibri"/>
              </a:rPr>
              <a:t>i</a:t>
            </a:r>
            <a:r>
              <a:rPr sz="1000" dirty="0">
                <a:latin typeface="Calibri"/>
                <a:cs typeface="Calibri"/>
              </a:rPr>
              <a:t> </a:t>
            </a:r>
            <a:r>
              <a:rPr sz="1000" spc="-10" dirty="0">
                <a:latin typeface="Calibri"/>
                <a:cs typeface="Calibri"/>
              </a:rPr>
              <a:t>2C</a:t>
            </a:r>
            <a:r>
              <a:rPr sz="1000" spc="-5" dirty="0">
                <a:latin typeface="Calibri"/>
                <a:cs typeface="Calibri"/>
              </a:rPr>
              <a:t> e </a:t>
            </a:r>
            <a:r>
              <a:rPr sz="1000" spc="-10" dirty="0">
                <a:latin typeface="Calibri"/>
                <a:cs typeface="Calibri"/>
              </a:rPr>
              <a:t>2D</a:t>
            </a:r>
            <a:r>
              <a:rPr sz="1000" spc="-25" dirty="0">
                <a:latin typeface="Calibri"/>
                <a:cs typeface="Calibri"/>
              </a:rPr>
              <a:t> </a:t>
            </a:r>
            <a:r>
              <a:rPr sz="1000" spc="-10" dirty="0">
                <a:latin typeface="Calibri"/>
                <a:cs typeface="Calibri"/>
              </a:rPr>
              <a:t>pe</a:t>
            </a:r>
            <a:r>
              <a:rPr sz="1000" spc="-5" dirty="0">
                <a:latin typeface="Calibri"/>
                <a:cs typeface="Calibri"/>
              </a:rPr>
              <a:t>r</a:t>
            </a:r>
            <a:r>
              <a:rPr sz="1000" spc="-25" dirty="0">
                <a:latin typeface="Calibri"/>
                <a:cs typeface="Calibri"/>
              </a:rPr>
              <a:t> </a:t>
            </a:r>
            <a:r>
              <a:rPr sz="1000" spc="-10" dirty="0">
                <a:latin typeface="Calibri"/>
                <a:cs typeface="Calibri"/>
              </a:rPr>
              <a:t>cod</a:t>
            </a:r>
            <a:r>
              <a:rPr sz="1000" spc="0" dirty="0">
                <a:latin typeface="Calibri"/>
                <a:cs typeface="Calibri"/>
              </a:rPr>
              <a:t>i</a:t>
            </a:r>
            <a:r>
              <a:rPr sz="1000" spc="-10" dirty="0">
                <a:latin typeface="Calibri"/>
                <a:cs typeface="Calibri"/>
              </a:rPr>
              <a:t>fic</a:t>
            </a:r>
            <a:r>
              <a:rPr sz="1000" spc="-5" dirty="0">
                <a:latin typeface="Calibri"/>
                <a:cs typeface="Calibri"/>
              </a:rPr>
              <a:t>a</a:t>
            </a:r>
            <a:r>
              <a:rPr sz="1000" spc="0" dirty="0">
                <a:latin typeface="Calibri"/>
                <a:cs typeface="Calibri"/>
              </a:rPr>
              <a:t>r</a:t>
            </a:r>
            <a:r>
              <a:rPr sz="1000" spc="-5" dirty="0">
                <a:latin typeface="Calibri"/>
                <a:cs typeface="Calibri"/>
              </a:rPr>
              <a:t>e</a:t>
            </a:r>
            <a:r>
              <a:rPr sz="1000" spc="-30" dirty="0">
                <a:latin typeface="Calibri"/>
                <a:cs typeface="Calibri"/>
              </a:rPr>
              <a:t> </a:t>
            </a:r>
            <a:r>
              <a:rPr sz="1000" spc="-5" dirty="0">
                <a:latin typeface="Calibri"/>
                <a:cs typeface="Calibri"/>
              </a:rPr>
              <a:t>dal</a:t>
            </a:r>
            <a:r>
              <a:rPr sz="1000" spc="-25" dirty="0">
                <a:latin typeface="Calibri"/>
                <a:cs typeface="Calibri"/>
              </a:rPr>
              <a:t> </a:t>
            </a:r>
            <a:r>
              <a:rPr sz="1000" dirty="0">
                <a:latin typeface="Calibri"/>
                <a:cs typeface="Calibri"/>
              </a:rPr>
              <a:t>v</a:t>
            </a:r>
            <a:r>
              <a:rPr sz="1000" spc="-10" dirty="0">
                <a:latin typeface="Calibri"/>
                <a:cs typeface="Calibri"/>
              </a:rPr>
              <a:t>i</a:t>
            </a:r>
            <a:r>
              <a:rPr sz="1000" spc="-15" dirty="0">
                <a:latin typeface="Calibri"/>
                <a:cs typeface="Calibri"/>
              </a:rPr>
              <a:t>v</a:t>
            </a:r>
            <a:r>
              <a:rPr sz="1000" spc="-5" dirty="0">
                <a:latin typeface="Calibri"/>
                <a:cs typeface="Calibri"/>
              </a:rPr>
              <a:t>o,</a:t>
            </a:r>
            <a:r>
              <a:rPr sz="1000" spc="-10" dirty="0">
                <a:latin typeface="Calibri"/>
                <a:cs typeface="Calibri"/>
              </a:rPr>
              <a:t> </a:t>
            </a:r>
            <a:r>
              <a:rPr sz="1000" spc="-5" dirty="0">
                <a:latin typeface="Calibri"/>
                <a:cs typeface="Calibri"/>
              </a:rPr>
              <a:t>e</a:t>
            </a:r>
            <a:r>
              <a:rPr sz="1000" spc="-30" dirty="0">
                <a:latin typeface="Calibri"/>
                <a:cs typeface="Calibri"/>
              </a:rPr>
              <a:t> </a:t>
            </a:r>
            <a:r>
              <a:rPr sz="1000" spc="0" dirty="0">
                <a:latin typeface="Calibri"/>
                <a:cs typeface="Calibri"/>
              </a:rPr>
              <a:t>h</a:t>
            </a:r>
            <a:r>
              <a:rPr sz="1000" spc="-10" dirty="0">
                <a:latin typeface="Calibri"/>
                <a:cs typeface="Calibri"/>
              </a:rPr>
              <a:t>o</a:t>
            </a:r>
            <a:r>
              <a:rPr sz="1000" spc="-20" dirty="0">
                <a:latin typeface="Calibri"/>
                <a:cs typeface="Calibri"/>
              </a:rPr>
              <a:t> </a:t>
            </a:r>
            <a:r>
              <a:rPr sz="1000" spc="-15" dirty="0">
                <a:latin typeface="Calibri"/>
                <a:cs typeface="Calibri"/>
              </a:rPr>
              <a:t>s</a:t>
            </a:r>
            <a:r>
              <a:rPr sz="1000" spc="-10" dirty="0">
                <a:latin typeface="Calibri"/>
                <a:cs typeface="Calibri"/>
              </a:rPr>
              <a:t>cope</a:t>
            </a:r>
            <a:r>
              <a:rPr sz="1000" spc="-5" dirty="0">
                <a:latin typeface="Calibri"/>
                <a:cs typeface="Calibri"/>
              </a:rPr>
              <a:t>rto</a:t>
            </a:r>
            <a:r>
              <a:rPr sz="1000" spc="-10" dirty="0">
                <a:latin typeface="Calibri"/>
                <a:cs typeface="Calibri"/>
              </a:rPr>
              <a:t> che</a:t>
            </a:r>
            <a:r>
              <a:rPr sz="1000" spc="-30" dirty="0">
                <a:latin typeface="Calibri"/>
                <a:cs typeface="Calibri"/>
              </a:rPr>
              <a:t> </a:t>
            </a:r>
            <a:r>
              <a:rPr sz="1000" spc="-5" dirty="0" err="1">
                <a:latin typeface="Calibri"/>
                <a:cs typeface="Calibri"/>
              </a:rPr>
              <a:t>a</a:t>
            </a:r>
            <a:r>
              <a:rPr sz="1000" spc="-10" dirty="0" err="1">
                <a:latin typeface="Calibri"/>
                <a:cs typeface="Calibri"/>
              </a:rPr>
              <a:t>lc</a:t>
            </a:r>
            <a:r>
              <a:rPr sz="1000" spc="-5" dirty="0" err="1">
                <a:latin typeface="Calibri"/>
                <a:cs typeface="Calibri"/>
              </a:rPr>
              <a:t>un</a:t>
            </a:r>
            <a:r>
              <a:rPr lang="it-CH" sz="1000" spc="-5" dirty="0">
                <a:latin typeface="Calibri"/>
                <a:cs typeface="Calibri"/>
              </a:rPr>
              <a:t>e-i</a:t>
            </a:r>
            <a:r>
              <a:rPr sz="1000" spc="-25" dirty="0">
                <a:latin typeface="Calibri"/>
                <a:cs typeface="Calibri"/>
              </a:rPr>
              <a:t> </a:t>
            </a:r>
            <a:r>
              <a:rPr sz="1000" spc="-5" dirty="0" err="1">
                <a:latin typeface="Calibri"/>
                <a:cs typeface="Calibri"/>
              </a:rPr>
              <a:t>ba</a:t>
            </a:r>
            <a:r>
              <a:rPr sz="1000" spc="-15" dirty="0" err="1">
                <a:latin typeface="Calibri"/>
                <a:cs typeface="Calibri"/>
              </a:rPr>
              <a:t>m</a:t>
            </a:r>
            <a:r>
              <a:rPr sz="1000" spc="-10" dirty="0" err="1">
                <a:latin typeface="Calibri"/>
                <a:cs typeface="Calibri"/>
              </a:rPr>
              <a:t>bi</a:t>
            </a:r>
            <a:r>
              <a:rPr sz="1000" spc="-5" dirty="0" err="1">
                <a:latin typeface="Calibri"/>
                <a:cs typeface="Calibri"/>
              </a:rPr>
              <a:t>n</a:t>
            </a:r>
            <a:r>
              <a:rPr lang="it-CH" sz="1000" spc="-5" dirty="0">
                <a:latin typeface="Calibri"/>
                <a:cs typeface="Calibri"/>
              </a:rPr>
              <a:t>e-</a:t>
            </a:r>
            <a:r>
              <a:rPr sz="1000" spc="-5" dirty="0" err="1">
                <a:latin typeface="Calibri"/>
                <a:cs typeface="Calibri"/>
              </a:rPr>
              <a:t>i</a:t>
            </a:r>
            <a:r>
              <a:rPr sz="1000" spc="-5" dirty="0">
                <a:latin typeface="Calibri"/>
                <a:cs typeface="Calibri"/>
              </a:rPr>
              <a:t> a</a:t>
            </a:r>
            <a:r>
              <a:rPr sz="1000" spc="-15" dirty="0">
                <a:latin typeface="Calibri"/>
                <a:cs typeface="Calibri"/>
              </a:rPr>
              <a:t>v</a:t>
            </a:r>
            <a:r>
              <a:rPr sz="1000" dirty="0">
                <a:latin typeface="Calibri"/>
                <a:cs typeface="Calibri"/>
              </a:rPr>
              <a:t>e</a:t>
            </a:r>
            <a:r>
              <a:rPr sz="1000" spc="-15" dirty="0">
                <a:latin typeface="Calibri"/>
                <a:cs typeface="Calibri"/>
              </a:rPr>
              <a:t>v</a:t>
            </a:r>
            <a:r>
              <a:rPr sz="1000" spc="-10" dirty="0">
                <a:latin typeface="Calibri"/>
                <a:cs typeface="Calibri"/>
              </a:rPr>
              <a:t>ano</a:t>
            </a:r>
            <a:r>
              <a:rPr sz="1000" spc="25" dirty="0">
                <a:latin typeface="Calibri"/>
                <a:cs typeface="Calibri"/>
              </a:rPr>
              <a:t> </a:t>
            </a:r>
            <a:r>
              <a:rPr sz="1000" dirty="0">
                <a:latin typeface="Calibri"/>
                <a:cs typeface="Calibri"/>
              </a:rPr>
              <a:t>s</a:t>
            </a:r>
            <a:r>
              <a:rPr sz="1000" spc="-15" dirty="0">
                <a:latin typeface="Calibri"/>
                <a:cs typeface="Calibri"/>
              </a:rPr>
              <a:t>v</a:t>
            </a:r>
            <a:r>
              <a:rPr sz="1000" spc="-10" dirty="0">
                <a:latin typeface="Calibri"/>
                <a:cs typeface="Calibri"/>
              </a:rPr>
              <a:t>il</a:t>
            </a:r>
            <a:r>
              <a:rPr sz="1000" spc="-5" dirty="0">
                <a:latin typeface="Calibri"/>
                <a:cs typeface="Calibri"/>
              </a:rPr>
              <a:t>uppato</a:t>
            </a:r>
            <a:r>
              <a:rPr sz="1000" spc="25" dirty="0">
                <a:latin typeface="Calibri"/>
                <a:cs typeface="Calibri"/>
              </a:rPr>
              <a:t> </a:t>
            </a:r>
            <a:r>
              <a:rPr sz="1000" spc="-10" dirty="0">
                <a:latin typeface="Calibri"/>
                <a:cs typeface="Calibri"/>
              </a:rPr>
              <a:t>l</a:t>
            </a:r>
            <a:r>
              <a:rPr sz="1000" spc="-5" dirty="0">
                <a:latin typeface="Calibri"/>
                <a:cs typeface="Calibri"/>
              </a:rPr>
              <a:t>a</a:t>
            </a:r>
            <a:r>
              <a:rPr sz="1000" spc="25" dirty="0">
                <a:latin typeface="Calibri"/>
                <a:cs typeface="Calibri"/>
              </a:rPr>
              <a:t> </a:t>
            </a:r>
            <a:r>
              <a:rPr sz="1000" spc="-10" dirty="0">
                <a:latin typeface="Calibri"/>
                <a:cs typeface="Calibri"/>
              </a:rPr>
              <a:t>l</a:t>
            </a:r>
            <a:r>
              <a:rPr sz="1000" spc="-5" dirty="0">
                <a:latin typeface="Calibri"/>
                <a:cs typeface="Calibri"/>
              </a:rPr>
              <a:t>oro</a:t>
            </a:r>
            <a:r>
              <a:rPr sz="1000" spc="40" dirty="0">
                <a:latin typeface="Calibri"/>
                <a:cs typeface="Calibri"/>
              </a:rPr>
              <a:t> </a:t>
            </a:r>
            <a:r>
              <a:rPr sz="1000" spc="-10" dirty="0">
                <a:latin typeface="Calibri"/>
                <a:cs typeface="Calibri"/>
              </a:rPr>
              <a:t>e</a:t>
            </a:r>
            <a:r>
              <a:rPr sz="1000" dirty="0">
                <a:latin typeface="Calibri"/>
                <a:cs typeface="Calibri"/>
              </a:rPr>
              <a:t>s</a:t>
            </a:r>
            <a:r>
              <a:rPr sz="1000" spc="-5" dirty="0">
                <a:latin typeface="Calibri"/>
                <a:cs typeface="Calibri"/>
              </a:rPr>
              <a:t>pr</a:t>
            </a:r>
            <a:r>
              <a:rPr sz="1000" spc="-10" dirty="0">
                <a:latin typeface="Calibri"/>
                <a:cs typeface="Calibri"/>
              </a:rPr>
              <a:t>e</a:t>
            </a:r>
            <a:r>
              <a:rPr sz="1000" spc="-15" dirty="0">
                <a:latin typeface="Calibri"/>
                <a:cs typeface="Calibri"/>
              </a:rPr>
              <a:t>s</a:t>
            </a:r>
            <a:r>
              <a:rPr sz="1000" dirty="0">
                <a:latin typeface="Calibri"/>
                <a:cs typeface="Calibri"/>
              </a:rPr>
              <a:t>s</a:t>
            </a:r>
            <a:r>
              <a:rPr sz="1000" spc="-10" dirty="0">
                <a:latin typeface="Calibri"/>
                <a:cs typeface="Calibri"/>
              </a:rPr>
              <a:t>ione</a:t>
            </a:r>
            <a:r>
              <a:rPr sz="1000" spc="20" dirty="0">
                <a:latin typeface="Calibri"/>
                <a:cs typeface="Calibri"/>
              </a:rPr>
              <a:t> </a:t>
            </a:r>
            <a:r>
              <a:rPr sz="1000" spc="-10" dirty="0">
                <a:latin typeface="Calibri"/>
                <a:cs typeface="Calibri"/>
              </a:rPr>
              <a:t>c</a:t>
            </a:r>
            <a:r>
              <a:rPr sz="1000" spc="0" dirty="0">
                <a:latin typeface="Calibri"/>
                <a:cs typeface="Calibri"/>
              </a:rPr>
              <a:t>r</a:t>
            </a:r>
            <a:r>
              <a:rPr sz="1000" spc="-10" dirty="0">
                <a:latin typeface="Calibri"/>
                <a:cs typeface="Calibri"/>
              </a:rPr>
              <a:t>e</a:t>
            </a:r>
            <a:r>
              <a:rPr sz="1000" spc="-5" dirty="0">
                <a:latin typeface="Calibri"/>
                <a:cs typeface="Calibri"/>
              </a:rPr>
              <a:t>at</a:t>
            </a:r>
            <a:r>
              <a:rPr sz="1000" spc="-10" dirty="0">
                <a:latin typeface="Calibri"/>
                <a:cs typeface="Calibri"/>
              </a:rPr>
              <a:t>i</a:t>
            </a:r>
            <a:r>
              <a:rPr sz="1000" spc="-15" dirty="0">
                <a:latin typeface="Calibri"/>
                <a:cs typeface="Calibri"/>
              </a:rPr>
              <a:t>v</a:t>
            </a:r>
            <a:r>
              <a:rPr sz="1000" spc="-5" dirty="0">
                <a:latin typeface="Calibri"/>
                <a:cs typeface="Calibri"/>
              </a:rPr>
              <a:t>a</a:t>
            </a:r>
            <a:r>
              <a:rPr sz="1000" spc="40" dirty="0">
                <a:latin typeface="Calibri"/>
                <a:cs typeface="Calibri"/>
              </a:rPr>
              <a:t> </a:t>
            </a:r>
            <a:r>
              <a:rPr sz="1000" spc="-10" dirty="0">
                <a:latin typeface="Calibri"/>
                <a:cs typeface="Calibri"/>
              </a:rPr>
              <a:t>ne</a:t>
            </a:r>
            <a:r>
              <a:rPr sz="1000" spc="-5" dirty="0">
                <a:latin typeface="Calibri"/>
                <a:cs typeface="Calibri"/>
              </a:rPr>
              <a:t>l</a:t>
            </a:r>
            <a:r>
              <a:rPr sz="1000" spc="25" dirty="0">
                <a:latin typeface="Calibri"/>
                <a:cs typeface="Calibri"/>
              </a:rPr>
              <a:t> </a:t>
            </a:r>
            <a:r>
              <a:rPr sz="1000" spc="-5" dirty="0">
                <a:latin typeface="Calibri"/>
                <a:cs typeface="Calibri"/>
              </a:rPr>
              <a:t>par</a:t>
            </a:r>
            <a:r>
              <a:rPr sz="1000" spc="-10" dirty="0">
                <a:latin typeface="Calibri"/>
                <a:cs typeface="Calibri"/>
              </a:rPr>
              <a:t>l</a:t>
            </a:r>
            <a:r>
              <a:rPr sz="1000" spc="-5" dirty="0">
                <a:latin typeface="Calibri"/>
                <a:cs typeface="Calibri"/>
              </a:rPr>
              <a:t>a</a:t>
            </a:r>
            <a:r>
              <a:rPr sz="1000" spc="0" dirty="0">
                <a:latin typeface="Calibri"/>
                <a:cs typeface="Calibri"/>
              </a:rPr>
              <a:t>r</a:t>
            </a:r>
            <a:r>
              <a:rPr sz="1000" spc="-5" dirty="0">
                <a:latin typeface="Calibri"/>
                <a:cs typeface="Calibri"/>
              </a:rPr>
              <a:t>e </a:t>
            </a:r>
            <a:r>
              <a:rPr sz="1000" spc="-10" dirty="0">
                <a:latin typeface="Calibri"/>
                <a:cs typeface="Calibri"/>
              </a:rPr>
              <a:t>con</a:t>
            </a:r>
            <a:r>
              <a:rPr sz="1000" dirty="0">
                <a:latin typeface="Calibri"/>
                <a:cs typeface="Calibri"/>
              </a:rPr>
              <a:t>  </a:t>
            </a:r>
            <a:r>
              <a:rPr sz="1000" spc="-100" dirty="0">
                <a:latin typeface="Calibri"/>
                <a:cs typeface="Calibri"/>
              </a:rPr>
              <a:t> </a:t>
            </a:r>
            <a:r>
              <a:rPr sz="1000" spc="-5" dirty="0" err="1">
                <a:latin typeface="Calibri"/>
                <a:cs typeface="Calibri"/>
              </a:rPr>
              <a:t>a</a:t>
            </a:r>
            <a:r>
              <a:rPr sz="1000" spc="-10" dirty="0" err="1">
                <a:latin typeface="Calibri"/>
                <a:cs typeface="Calibri"/>
              </a:rPr>
              <a:t>l</a:t>
            </a:r>
            <a:r>
              <a:rPr sz="1000" spc="-5" dirty="0" err="1">
                <a:latin typeface="Calibri"/>
                <a:cs typeface="Calibri"/>
              </a:rPr>
              <a:t>tr</a:t>
            </a:r>
            <a:r>
              <a:rPr sz="1000" spc="-10" dirty="0" err="1">
                <a:latin typeface="Calibri"/>
                <a:cs typeface="Calibri"/>
              </a:rPr>
              <a:t>i</a:t>
            </a:r>
            <a:r>
              <a:rPr lang="it-CH" sz="1000" spc="-10" dirty="0">
                <a:latin typeface="Calibri"/>
                <a:cs typeface="Calibri"/>
              </a:rPr>
              <a:t> o altre</a:t>
            </a:r>
            <a:r>
              <a:rPr sz="1000" spc="-5" dirty="0">
                <a:latin typeface="Calibri"/>
                <a:cs typeface="Calibri"/>
              </a:rPr>
              <a:t>,</a:t>
            </a:r>
            <a:r>
              <a:rPr sz="1000" dirty="0">
                <a:latin typeface="Calibri"/>
                <a:cs typeface="Calibri"/>
              </a:rPr>
              <a:t>  </a:t>
            </a:r>
            <a:r>
              <a:rPr sz="1000" spc="-100" dirty="0">
                <a:latin typeface="Calibri"/>
                <a:cs typeface="Calibri"/>
              </a:rPr>
              <a:t> </a:t>
            </a:r>
            <a:r>
              <a:rPr sz="1000" spc="-10" dirty="0">
                <a:latin typeface="Calibri"/>
                <a:cs typeface="Calibri"/>
              </a:rPr>
              <a:t>inc</a:t>
            </a:r>
            <a:r>
              <a:rPr sz="1000" spc="-5" dirty="0">
                <a:latin typeface="Calibri"/>
                <a:cs typeface="Calibri"/>
              </a:rPr>
              <a:t>orporando</a:t>
            </a:r>
            <a:r>
              <a:rPr sz="1000" dirty="0">
                <a:latin typeface="Calibri"/>
                <a:cs typeface="Calibri"/>
              </a:rPr>
              <a:t>  </a:t>
            </a:r>
            <a:r>
              <a:rPr sz="1000" spc="-100" dirty="0">
                <a:latin typeface="Calibri"/>
                <a:cs typeface="Calibri"/>
              </a:rPr>
              <a:t> </a:t>
            </a:r>
            <a:r>
              <a:rPr sz="1000" spc="-10" dirty="0">
                <a:latin typeface="Calibri"/>
                <a:cs typeface="Calibri"/>
              </a:rPr>
              <a:t>nuo</a:t>
            </a:r>
            <a:r>
              <a:rPr sz="1000" spc="-15" dirty="0">
                <a:latin typeface="Calibri"/>
                <a:cs typeface="Calibri"/>
              </a:rPr>
              <a:t>v</a:t>
            </a:r>
            <a:r>
              <a:rPr sz="1000" spc="-5" dirty="0">
                <a:latin typeface="Calibri"/>
                <a:cs typeface="Calibri"/>
              </a:rPr>
              <a:t>e</a:t>
            </a:r>
            <a:r>
              <a:rPr sz="1000" dirty="0">
                <a:latin typeface="Calibri"/>
                <a:cs typeface="Calibri"/>
              </a:rPr>
              <a:t>  </a:t>
            </a:r>
            <a:r>
              <a:rPr sz="1000" spc="-110" dirty="0">
                <a:latin typeface="Calibri"/>
                <a:cs typeface="Calibri"/>
              </a:rPr>
              <a:t> </a:t>
            </a:r>
            <a:r>
              <a:rPr sz="1000" spc="-10" dirty="0">
                <a:latin typeface="Calibri"/>
                <a:cs typeface="Calibri"/>
              </a:rPr>
              <a:t>ide</a:t>
            </a:r>
            <a:r>
              <a:rPr sz="1000" spc="-5" dirty="0">
                <a:latin typeface="Calibri"/>
                <a:cs typeface="Calibri"/>
              </a:rPr>
              <a:t>e</a:t>
            </a:r>
            <a:r>
              <a:rPr sz="1000" dirty="0">
                <a:latin typeface="Calibri"/>
                <a:cs typeface="Calibri"/>
              </a:rPr>
              <a:t>  </a:t>
            </a:r>
            <a:r>
              <a:rPr sz="1000" spc="-110" dirty="0">
                <a:latin typeface="Calibri"/>
                <a:cs typeface="Calibri"/>
              </a:rPr>
              <a:t> </a:t>
            </a:r>
            <a:r>
              <a:rPr sz="1000" spc="0" dirty="0">
                <a:latin typeface="Calibri"/>
                <a:cs typeface="Calibri"/>
              </a:rPr>
              <a:t>n</a:t>
            </a:r>
            <a:r>
              <a:rPr sz="1000" spc="-10" dirty="0">
                <a:latin typeface="Calibri"/>
                <a:cs typeface="Calibri"/>
              </a:rPr>
              <a:t>e</a:t>
            </a:r>
            <a:r>
              <a:rPr sz="1000" spc="-5" dirty="0">
                <a:latin typeface="Calibri"/>
                <a:cs typeface="Calibri"/>
              </a:rPr>
              <a:t>l</a:t>
            </a:r>
            <a:r>
              <a:rPr sz="1000" dirty="0">
                <a:latin typeface="Calibri"/>
                <a:cs typeface="Calibri"/>
              </a:rPr>
              <a:t>  </a:t>
            </a:r>
            <a:r>
              <a:rPr sz="1000" spc="-105" dirty="0">
                <a:latin typeface="Calibri"/>
                <a:cs typeface="Calibri"/>
              </a:rPr>
              <a:t> </a:t>
            </a:r>
            <a:r>
              <a:rPr sz="1000" spc="-10" dirty="0">
                <a:latin typeface="Calibri"/>
                <a:cs typeface="Calibri"/>
              </a:rPr>
              <a:t>l</a:t>
            </a:r>
            <a:r>
              <a:rPr sz="1000" spc="-5" dirty="0">
                <a:latin typeface="Calibri"/>
                <a:cs typeface="Calibri"/>
              </a:rPr>
              <a:t>oro</a:t>
            </a:r>
            <a:r>
              <a:rPr sz="1000" dirty="0">
                <a:latin typeface="Calibri"/>
                <a:cs typeface="Calibri"/>
              </a:rPr>
              <a:t>  </a:t>
            </a:r>
            <a:r>
              <a:rPr sz="1000" spc="-100" dirty="0">
                <a:latin typeface="Calibri"/>
                <a:cs typeface="Calibri"/>
              </a:rPr>
              <a:t> </a:t>
            </a:r>
            <a:r>
              <a:rPr sz="1000" spc="-10" dirty="0">
                <a:latin typeface="Calibri"/>
                <a:cs typeface="Calibri"/>
              </a:rPr>
              <a:t>gioc</a:t>
            </a:r>
            <a:r>
              <a:rPr sz="1000" spc="-5" dirty="0">
                <a:latin typeface="Calibri"/>
                <a:cs typeface="Calibri"/>
              </a:rPr>
              <a:t>o. </a:t>
            </a:r>
            <a:r>
              <a:rPr sz="1000" spc="-15" dirty="0">
                <a:latin typeface="Calibri"/>
                <a:cs typeface="Calibri"/>
              </a:rPr>
              <a:t>T</a:t>
            </a:r>
            <a:r>
              <a:rPr sz="1000" spc="-5" dirty="0">
                <a:latin typeface="Calibri"/>
                <a:cs typeface="Calibri"/>
              </a:rPr>
              <a:t>utta</a:t>
            </a:r>
            <a:r>
              <a:rPr sz="1000" spc="-15" dirty="0">
                <a:latin typeface="Calibri"/>
                <a:cs typeface="Calibri"/>
              </a:rPr>
              <a:t>v</a:t>
            </a:r>
            <a:r>
              <a:rPr sz="1000" spc="-10" dirty="0">
                <a:latin typeface="Calibri"/>
                <a:cs typeface="Calibri"/>
              </a:rPr>
              <a:t>i</a:t>
            </a:r>
            <a:r>
              <a:rPr sz="1000" spc="-5" dirty="0">
                <a:latin typeface="Calibri"/>
                <a:cs typeface="Calibri"/>
              </a:rPr>
              <a:t>a,</a:t>
            </a:r>
            <a:r>
              <a:rPr sz="1000" dirty="0">
                <a:latin typeface="Calibri"/>
                <a:cs typeface="Calibri"/>
              </a:rPr>
              <a:t> </a:t>
            </a:r>
            <a:r>
              <a:rPr sz="1000" spc="-105" dirty="0">
                <a:latin typeface="Calibri"/>
                <a:cs typeface="Calibri"/>
              </a:rPr>
              <a:t> </a:t>
            </a:r>
            <a:r>
              <a:rPr sz="1000" spc="-5" dirty="0" err="1">
                <a:latin typeface="Calibri"/>
                <a:cs typeface="Calibri"/>
              </a:rPr>
              <a:t>a</a:t>
            </a:r>
            <a:r>
              <a:rPr sz="1000" spc="-10" dirty="0" err="1">
                <a:latin typeface="Calibri"/>
                <a:cs typeface="Calibri"/>
              </a:rPr>
              <a:t>l</a:t>
            </a:r>
            <a:r>
              <a:rPr sz="1000" spc="-5" dirty="0" err="1">
                <a:latin typeface="Calibri"/>
                <a:cs typeface="Calibri"/>
              </a:rPr>
              <a:t>tr</a:t>
            </a:r>
            <a:r>
              <a:rPr lang="it-CH" sz="1000" spc="-5" dirty="0">
                <a:latin typeface="Calibri"/>
                <a:cs typeface="Calibri"/>
              </a:rPr>
              <a:t>e-i</a:t>
            </a:r>
            <a:r>
              <a:rPr sz="1000" dirty="0">
                <a:latin typeface="Calibri"/>
                <a:cs typeface="Calibri"/>
              </a:rPr>
              <a:t> </a:t>
            </a:r>
            <a:r>
              <a:rPr sz="1000" spc="-105" dirty="0">
                <a:latin typeface="Calibri"/>
                <a:cs typeface="Calibri"/>
              </a:rPr>
              <a:t> </a:t>
            </a:r>
            <a:r>
              <a:rPr sz="1000" spc="-10" dirty="0" err="1">
                <a:latin typeface="Calibri"/>
                <a:cs typeface="Calibri"/>
              </a:rPr>
              <a:t>gioc</a:t>
            </a:r>
            <a:r>
              <a:rPr sz="1000" spc="-5" dirty="0" err="1">
                <a:latin typeface="Calibri"/>
                <a:cs typeface="Calibri"/>
              </a:rPr>
              <a:t>a</a:t>
            </a:r>
            <a:r>
              <a:rPr sz="1000" dirty="0" err="1">
                <a:latin typeface="Calibri"/>
                <a:cs typeface="Calibri"/>
              </a:rPr>
              <a:t>v</a:t>
            </a:r>
            <a:r>
              <a:rPr sz="1000" spc="-10" dirty="0" err="1">
                <a:latin typeface="Calibri"/>
                <a:cs typeface="Calibri"/>
              </a:rPr>
              <a:t>ano</a:t>
            </a:r>
            <a:r>
              <a:rPr sz="1000" dirty="0">
                <a:latin typeface="Calibri"/>
                <a:cs typeface="Calibri"/>
              </a:rPr>
              <a:t> </a:t>
            </a:r>
            <a:r>
              <a:rPr sz="1000" spc="-105" dirty="0">
                <a:latin typeface="Calibri"/>
                <a:cs typeface="Calibri"/>
              </a:rPr>
              <a:t> </a:t>
            </a:r>
            <a:r>
              <a:rPr sz="1000" spc="-10" dirty="0">
                <a:latin typeface="Calibri"/>
                <a:cs typeface="Calibri"/>
              </a:rPr>
              <a:t>pe</a:t>
            </a:r>
            <a:r>
              <a:rPr sz="1000" spc="-5" dirty="0">
                <a:latin typeface="Calibri"/>
                <a:cs typeface="Calibri"/>
              </a:rPr>
              <a:t>r</a:t>
            </a:r>
            <a:r>
              <a:rPr sz="1000" dirty="0">
                <a:latin typeface="Calibri"/>
                <a:cs typeface="Calibri"/>
              </a:rPr>
              <a:t> </a:t>
            </a:r>
            <a:r>
              <a:rPr sz="1000" spc="-105" dirty="0">
                <a:latin typeface="Calibri"/>
                <a:cs typeface="Calibri"/>
              </a:rPr>
              <a:t> </a:t>
            </a:r>
            <a:r>
              <a:rPr sz="1000" spc="-10" dirty="0">
                <a:latin typeface="Calibri"/>
                <a:cs typeface="Calibri"/>
              </a:rPr>
              <a:t>lo</a:t>
            </a:r>
            <a:r>
              <a:rPr sz="1000" dirty="0">
                <a:latin typeface="Calibri"/>
                <a:cs typeface="Calibri"/>
              </a:rPr>
              <a:t> </a:t>
            </a:r>
            <a:r>
              <a:rPr sz="1000" spc="-105" dirty="0">
                <a:latin typeface="Calibri"/>
                <a:cs typeface="Calibri"/>
              </a:rPr>
              <a:t> </a:t>
            </a:r>
            <a:r>
              <a:rPr sz="1000" spc="-10" dirty="0">
                <a:latin typeface="Calibri"/>
                <a:cs typeface="Calibri"/>
              </a:rPr>
              <a:t>più</a:t>
            </a:r>
            <a:r>
              <a:rPr sz="1000" dirty="0">
                <a:latin typeface="Calibri"/>
                <a:cs typeface="Calibri"/>
              </a:rPr>
              <a:t> </a:t>
            </a:r>
            <a:r>
              <a:rPr sz="1000" spc="-100" dirty="0">
                <a:latin typeface="Calibri"/>
                <a:cs typeface="Calibri"/>
              </a:rPr>
              <a:t> </a:t>
            </a:r>
            <a:r>
              <a:rPr sz="1000" spc="-5" dirty="0">
                <a:latin typeface="Calibri"/>
                <a:cs typeface="Calibri"/>
              </a:rPr>
              <a:t>da</a:t>
            </a:r>
            <a:r>
              <a:rPr sz="1000" dirty="0">
                <a:latin typeface="Calibri"/>
                <a:cs typeface="Calibri"/>
              </a:rPr>
              <a:t> </a:t>
            </a:r>
            <a:r>
              <a:rPr sz="1000" spc="-105" dirty="0">
                <a:latin typeface="Calibri"/>
                <a:cs typeface="Calibri"/>
              </a:rPr>
              <a:t> </a:t>
            </a:r>
            <a:r>
              <a:rPr sz="1000" spc="-15" dirty="0">
                <a:latin typeface="Calibri"/>
                <a:cs typeface="Calibri"/>
              </a:rPr>
              <a:t>s</a:t>
            </a:r>
            <a:r>
              <a:rPr sz="1000" spc="-10" dirty="0">
                <a:latin typeface="Calibri"/>
                <a:cs typeface="Calibri"/>
              </a:rPr>
              <a:t>ol</a:t>
            </a:r>
            <a:r>
              <a:rPr sz="1000" spc="-5" dirty="0">
                <a:latin typeface="Calibri"/>
                <a:cs typeface="Calibri"/>
              </a:rPr>
              <a:t>i</a:t>
            </a:r>
            <a:r>
              <a:rPr sz="1000" dirty="0">
                <a:latin typeface="Calibri"/>
                <a:cs typeface="Calibri"/>
              </a:rPr>
              <a:t> </a:t>
            </a:r>
            <a:r>
              <a:rPr sz="1000" spc="-95" dirty="0">
                <a:latin typeface="Calibri"/>
                <a:cs typeface="Calibri"/>
              </a:rPr>
              <a:t> </a:t>
            </a:r>
            <a:r>
              <a:rPr sz="1000" spc="-5" dirty="0">
                <a:latin typeface="Calibri"/>
                <a:cs typeface="Calibri"/>
              </a:rPr>
              <a:t>e</a:t>
            </a:r>
            <a:r>
              <a:rPr sz="1000" dirty="0">
                <a:latin typeface="Calibri"/>
                <a:cs typeface="Calibri"/>
              </a:rPr>
              <a:t> </a:t>
            </a:r>
            <a:r>
              <a:rPr sz="1000" spc="-110" dirty="0">
                <a:latin typeface="Calibri"/>
                <a:cs typeface="Calibri"/>
              </a:rPr>
              <a:t> </a:t>
            </a:r>
            <a:r>
              <a:rPr sz="1000" spc="-10" dirty="0">
                <a:latin typeface="Calibri"/>
                <a:cs typeface="Calibri"/>
              </a:rPr>
              <a:t>non</a:t>
            </a:r>
            <a:r>
              <a:rPr sz="1000" spc="-5" dirty="0">
                <a:latin typeface="Calibri"/>
                <a:cs typeface="Calibri"/>
              </a:rPr>
              <a:t> a</a:t>
            </a:r>
            <a:r>
              <a:rPr sz="1000" spc="-15" dirty="0">
                <a:latin typeface="Calibri"/>
                <a:cs typeface="Calibri"/>
              </a:rPr>
              <a:t>s</a:t>
            </a:r>
            <a:r>
              <a:rPr sz="1000" spc="-10" dirty="0">
                <a:latin typeface="Calibri"/>
                <a:cs typeface="Calibri"/>
              </a:rPr>
              <a:t>col</a:t>
            </a:r>
            <a:r>
              <a:rPr sz="1000" spc="-5" dirty="0">
                <a:latin typeface="Calibri"/>
                <a:cs typeface="Calibri"/>
              </a:rPr>
              <a:t>ta</a:t>
            </a:r>
            <a:r>
              <a:rPr sz="1000" spc="-15" dirty="0">
                <a:latin typeface="Calibri"/>
                <a:cs typeface="Calibri"/>
              </a:rPr>
              <a:t>v</a:t>
            </a:r>
            <a:r>
              <a:rPr sz="1000" spc="-10" dirty="0">
                <a:latin typeface="Calibri"/>
                <a:cs typeface="Calibri"/>
              </a:rPr>
              <a:t>ano</a:t>
            </a:r>
            <a:r>
              <a:rPr sz="1000" dirty="0">
                <a:latin typeface="Calibri"/>
                <a:cs typeface="Calibri"/>
              </a:rPr>
              <a:t> </a:t>
            </a:r>
            <a:r>
              <a:rPr sz="1000" spc="-10" dirty="0">
                <a:latin typeface="Calibri"/>
                <a:cs typeface="Calibri"/>
              </a:rPr>
              <a:t>o</a:t>
            </a:r>
            <a:r>
              <a:rPr sz="1000" dirty="0">
                <a:latin typeface="Calibri"/>
                <a:cs typeface="Calibri"/>
              </a:rPr>
              <a:t> </a:t>
            </a:r>
            <a:r>
              <a:rPr sz="1000" spc="-5" dirty="0" err="1">
                <a:latin typeface="Calibri"/>
                <a:cs typeface="Calibri"/>
              </a:rPr>
              <a:t>r</a:t>
            </a:r>
            <a:r>
              <a:rPr sz="1000" spc="-10" dirty="0" err="1">
                <a:latin typeface="Calibri"/>
                <a:cs typeface="Calibri"/>
              </a:rPr>
              <a:t>i</a:t>
            </a:r>
            <a:r>
              <a:rPr sz="1000" spc="-15" dirty="0" err="1">
                <a:latin typeface="Calibri"/>
                <a:cs typeface="Calibri"/>
              </a:rPr>
              <a:t>s</a:t>
            </a:r>
            <a:r>
              <a:rPr sz="1000" spc="-10" dirty="0" err="1">
                <a:latin typeface="Calibri"/>
                <a:cs typeface="Calibri"/>
              </a:rPr>
              <a:t>pond</a:t>
            </a:r>
            <a:r>
              <a:rPr sz="1000" dirty="0" err="1">
                <a:latin typeface="Calibri"/>
                <a:cs typeface="Calibri"/>
              </a:rPr>
              <a:t>e</a:t>
            </a:r>
            <a:r>
              <a:rPr sz="1000" spc="-15" dirty="0" err="1">
                <a:latin typeface="Calibri"/>
                <a:cs typeface="Calibri"/>
              </a:rPr>
              <a:t>v</a:t>
            </a:r>
            <a:r>
              <a:rPr sz="1000" spc="-10" dirty="0" err="1">
                <a:latin typeface="Calibri"/>
                <a:cs typeface="Calibri"/>
              </a:rPr>
              <a:t>ano</a:t>
            </a:r>
            <a:r>
              <a:rPr sz="1000" dirty="0">
                <a:latin typeface="Calibri"/>
                <a:cs typeface="Calibri"/>
              </a:rPr>
              <a:t> </a:t>
            </a:r>
            <a:r>
              <a:rPr lang="it-CH" sz="1000" spc="-10" dirty="0">
                <a:latin typeface="Calibri"/>
                <a:cs typeface="Calibri"/>
              </a:rPr>
              <a:t>alle altre bambine</a:t>
            </a:r>
            <a:r>
              <a:rPr lang="it-CH" sz="1000" spc="-5" dirty="0">
                <a:latin typeface="Calibri"/>
                <a:cs typeface="Calibri"/>
              </a:rPr>
              <a:t> e</a:t>
            </a:r>
            <a:r>
              <a:rPr lang="it-CH" sz="1000" spc="-5" dirty="0">
                <a:cs typeface="Calibri"/>
              </a:rPr>
              <a:t> a</a:t>
            </a:r>
            <a:r>
              <a:rPr lang="it-CH" sz="1000" spc="-10" dirty="0">
                <a:cs typeface="Calibri"/>
              </a:rPr>
              <a:t>gl</a:t>
            </a:r>
            <a:r>
              <a:rPr lang="it-CH" sz="1000" spc="-5" dirty="0">
                <a:cs typeface="Calibri"/>
              </a:rPr>
              <a:t>i</a:t>
            </a:r>
            <a:r>
              <a:rPr lang="it-CH" sz="1000" dirty="0">
                <a:cs typeface="Calibri"/>
              </a:rPr>
              <a:t> </a:t>
            </a:r>
            <a:r>
              <a:rPr lang="it-CH" sz="1000" spc="-5" dirty="0">
                <a:cs typeface="Calibri"/>
              </a:rPr>
              <a:t>a</a:t>
            </a:r>
            <a:r>
              <a:rPr lang="it-CH" sz="1000" spc="-10" dirty="0">
                <a:cs typeface="Calibri"/>
              </a:rPr>
              <a:t>l</a:t>
            </a:r>
            <a:r>
              <a:rPr lang="it-CH" sz="1000" spc="-5" dirty="0">
                <a:cs typeface="Calibri"/>
              </a:rPr>
              <a:t>tri</a:t>
            </a:r>
            <a:r>
              <a:rPr lang="it-CH" sz="1000" dirty="0">
                <a:cs typeface="Calibri"/>
              </a:rPr>
              <a:t> </a:t>
            </a:r>
            <a:r>
              <a:rPr lang="it-CH" sz="1000" spc="-5" dirty="0">
                <a:cs typeface="Calibri"/>
              </a:rPr>
              <a:t>ba</a:t>
            </a:r>
            <a:r>
              <a:rPr lang="it-CH" sz="1000" spc="-15" dirty="0">
                <a:cs typeface="Calibri"/>
              </a:rPr>
              <a:t>m</a:t>
            </a:r>
            <a:r>
              <a:rPr lang="it-CH" sz="1000" spc="-10" dirty="0">
                <a:cs typeface="Calibri"/>
              </a:rPr>
              <a:t>bini.</a:t>
            </a:r>
            <a:endParaRPr sz="1000" dirty="0">
              <a:latin typeface="Calibri"/>
              <a:cs typeface="Calibri"/>
            </a:endParaRPr>
          </a:p>
          <a:p>
            <a:pPr marL="92710" marR="84455" algn="just">
              <a:lnSpc>
                <a:spcPct val="121000"/>
              </a:lnSpc>
            </a:pPr>
            <a:r>
              <a:rPr sz="1000" spc="-15" dirty="0">
                <a:latin typeface="Calibri"/>
                <a:cs typeface="Calibri"/>
              </a:rPr>
              <a:t>D</a:t>
            </a:r>
            <a:r>
              <a:rPr sz="1000" spc="-10" dirty="0">
                <a:latin typeface="Calibri"/>
                <a:cs typeface="Calibri"/>
              </a:rPr>
              <a:t>opo</a:t>
            </a:r>
            <a:r>
              <a:rPr sz="1000" dirty="0">
                <a:latin typeface="Calibri"/>
                <a:cs typeface="Calibri"/>
              </a:rPr>
              <a:t> </a:t>
            </a:r>
            <a:r>
              <a:rPr sz="1000" spc="-10" dirty="0">
                <a:latin typeface="Calibri"/>
                <a:cs typeface="Calibri"/>
              </a:rPr>
              <a:t>que</a:t>
            </a:r>
            <a:r>
              <a:rPr sz="1000" spc="-15" dirty="0">
                <a:latin typeface="Calibri"/>
                <a:cs typeface="Calibri"/>
              </a:rPr>
              <a:t>s</a:t>
            </a:r>
            <a:r>
              <a:rPr sz="1000" spc="-5" dirty="0">
                <a:latin typeface="Calibri"/>
                <a:cs typeface="Calibri"/>
              </a:rPr>
              <a:t>to,</a:t>
            </a:r>
            <a:r>
              <a:rPr sz="1000" spc="5" dirty="0">
                <a:latin typeface="Calibri"/>
                <a:cs typeface="Calibri"/>
              </a:rPr>
              <a:t> </a:t>
            </a:r>
            <a:r>
              <a:rPr sz="1000" spc="-10" dirty="0">
                <a:latin typeface="Calibri"/>
                <a:cs typeface="Calibri"/>
              </a:rPr>
              <a:t>ho</a:t>
            </a:r>
            <a:r>
              <a:rPr sz="1000" dirty="0">
                <a:latin typeface="Calibri"/>
                <a:cs typeface="Calibri"/>
              </a:rPr>
              <a:t> </a:t>
            </a:r>
            <a:r>
              <a:rPr sz="1000" spc="-10" dirty="0">
                <a:latin typeface="Calibri"/>
                <a:cs typeface="Calibri"/>
              </a:rPr>
              <a:t>deci</a:t>
            </a:r>
            <a:r>
              <a:rPr sz="1000" spc="-15" dirty="0">
                <a:latin typeface="Calibri"/>
                <a:cs typeface="Calibri"/>
              </a:rPr>
              <a:t>s</a:t>
            </a:r>
            <a:r>
              <a:rPr sz="1000" spc="-10" dirty="0">
                <a:latin typeface="Calibri"/>
                <a:cs typeface="Calibri"/>
              </a:rPr>
              <a:t>o</a:t>
            </a:r>
            <a:r>
              <a:rPr sz="1000" dirty="0">
                <a:latin typeface="Calibri"/>
                <a:cs typeface="Calibri"/>
              </a:rPr>
              <a:t> </a:t>
            </a:r>
            <a:r>
              <a:rPr sz="1000" spc="-5" dirty="0">
                <a:latin typeface="Calibri"/>
                <a:cs typeface="Calibri"/>
              </a:rPr>
              <a:t>di</a:t>
            </a:r>
            <a:r>
              <a:rPr sz="1000" dirty="0">
                <a:latin typeface="Calibri"/>
                <a:cs typeface="Calibri"/>
              </a:rPr>
              <a:t> </a:t>
            </a:r>
            <a:r>
              <a:rPr sz="1000" spc="-10" dirty="0" err="1">
                <a:latin typeface="Calibri"/>
                <a:cs typeface="Calibri"/>
              </a:rPr>
              <a:t>chiede</a:t>
            </a:r>
            <a:r>
              <a:rPr sz="1000" spc="-5" dirty="0" err="1">
                <a:latin typeface="Calibri"/>
                <a:cs typeface="Calibri"/>
              </a:rPr>
              <a:t>re</a:t>
            </a:r>
            <a:r>
              <a:rPr sz="1000" spc="-5" dirty="0">
                <a:latin typeface="Calibri"/>
                <a:cs typeface="Calibri"/>
              </a:rPr>
              <a:t> </a:t>
            </a:r>
            <a:r>
              <a:rPr lang="it-CH" sz="1000" spc="-5" dirty="0">
                <a:latin typeface="Calibri"/>
                <a:cs typeface="Calibri"/>
              </a:rPr>
              <a:t>alle bambine e ai bambini</a:t>
            </a:r>
            <a:r>
              <a:rPr lang="it-CH" sz="1000" dirty="0">
                <a:latin typeface="Calibri"/>
                <a:cs typeface="Calibri"/>
              </a:rPr>
              <a:t> </a:t>
            </a:r>
            <a:r>
              <a:rPr sz="1000" dirty="0">
                <a:latin typeface="Calibri"/>
                <a:cs typeface="Calibri"/>
              </a:rPr>
              <a:t>s</a:t>
            </a:r>
            <a:r>
              <a:rPr sz="1000" spc="-5" dirty="0">
                <a:latin typeface="Calibri"/>
                <a:cs typeface="Calibri"/>
              </a:rPr>
              <a:t>e </a:t>
            </a:r>
            <a:r>
              <a:rPr sz="1000" spc="-15" dirty="0">
                <a:latin typeface="Calibri"/>
                <a:cs typeface="Calibri"/>
              </a:rPr>
              <a:t>v</a:t>
            </a:r>
            <a:r>
              <a:rPr sz="1000" spc="-10" dirty="0">
                <a:latin typeface="Calibri"/>
                <a:cs typeface="Calibri"/>
              </a:rPr>
              <a:t>ol</a:t>
            </a:r>
            <a:r>
              <a:rPr sz="1000" dirty="0">
                <a:latin typeface="Calibri"/>
                <a:cs typeface="Calibri"/>
              </a:rPr>
              <a:t>es</a:t>
            </a:r>
            <a:r>
              <a:rPr sz="1000" spc="-15" dirty="0">
                <a:latin typeface="Calibri"/>
                <a:cs typeface="Calibri"/>
              </a:rPr>
              <a:t>s</a:t>
            </a:r>
            <a:r>
              <a:rPr sz="1000" spc="-10" dirty="0">
                <a:latin typeface="Calibri"/>
                <a:cs typeface="Calibri"/>
              </a:rPr>
              <a:t>e</a:t>
            </a:r>
            <a:r>
              <a:rPr sz="1000" spc="-5" dirty="0">
                <a:latin typeface="Calibri"/>
                <a:cs typeface="Calibri"/>
              </a:rPr>
              <a:t>ro </a:t>
            </a:r>
            <a:r>
              <a:rPr sz="1000" spc="-10" dirty="0">
                <a:latin typeface="Calibri"/>
                <a:cs typeface="Calibri"/>
              </a:rPr>
              <a:t>gioc</a:t>
            </a:r>
            <a:r>
              <a:rPr sz="1000" spc="-5" dirty="0">
                <a:latin typeface="Calibri"/>
                <a:cs typeface="Calibri"/>
              </a:rPr>
              <a:t>are</a:t>
            </a:r>
            <a:r>
              <a:rPr sz="1000" dirty="0">
                <a:latin typeface="Calibri"/>
                <a:cs typeface="Calibri"/>
              </a:rPr>
              <a:t>  </a:t>
            </a:r>
            <a:r>
              <a:rPr sz="1000" spc="35" dirty="0">
                <a:latin typeface="Calibri"/>
                <a:cs typeface="Calibri"/>
              </a:rPr>
              <a:t> </a:t>
            </a:r>
            <a:r>
              <a:rPr sz="1000" spc="-10" dirty="0">
                <a:latin typeface="Calibri"/>
                <a:cs typeface="Calibri"/>
              </a:rPr>
              <a:t>nel</a:t>
            </a:r>
            <a:r>
              <a:rPr sz="1000" spc="0" dirty="0">
                <a:latin typeface="Calibri"/>
                <a:cs typeface="Calibri"/>
              </a:rPr>
              <a:t>l</a:t>
            </a:r>
            <a:r>
              <a:rPr sz="1000" spc="-10" dirty="0">
                <a:latin typeface="Calibri"/>
                <a:cs typeface="Calibri"/>
              </a:rPr>
              <a:t>'</a:t>
            </a:r>
            <a:r>
              <a:rPr sz="1000" spc="-5" dirty="0">
                <a:latin typeface="Calibri"/>
                <a:cs typeface="Calibri"/>
              </a:rPr>
              <a:t>ar</a:t>
            </a:r>
            <a:r>
              <a:rPr sz="1000" spc="-10" dirty="0">
                <a:latin typeface="Calibri"/>
                <a:cs typeface="Calibri"/>
              </a:rPr>
              <a:t>e</a:t>
            </a:r>
            <a:r>
              <a:rPr sz="1000" spc="-5" dirty="0">
                <a:latin typeface="Calibri"/>
                <a:cs typeface="Calibri"/>
              </a:rPr>
              <a:t>a</a:t>
            </a:r>
            <a:r>
              <a:rPr sz="1000" dirty="0">
                <a:latin typeface="Calibri"/>
                <a:cs typeface="Calibri"/>
              </a:rPr>
              <a:t>  </a:t>
            </a:r>
            <a:r>
              <a:rPr sz="1000" spc="45" dirty="0">
                <a:latin typeface="Calibri"/>
                <a:cs typeface="Calibri"/>
              </a:rPr>
              <a:t> </a:t>
            </a:r>
            <a:r>
              <a:rPr sz="1000" spc="-10" dirty="0">
                <a:latin typeface="Calibri"/>
                <a:cs typeface="Calibri"/>
              </a:rPr>
              <a:t>de</a:t>
            </a:r>
            <a:r>
              <a:rPr sz="1000" spc="-5" dirty="0">
                <a:latin typeface="Calibri"/>
                <a:cs typeface="Calibri"/>
              </a:rPr>
              <a:t>l</a:t>
            </a:r>
            <a:r>
              <a:rPr sz="1000" dirty="0">
                <a:latin typeface="Calibri"/>
                <a:cs typeface="Calibri"/>
              </a:rPr>
              <a:t>  </a:t>
            </a:r>
            <a:r>
              <a:rPr sz="1000" spc="40" dirty="0">
                <a:latin typeface="Calibri"/>
                <a:cs typeface="Calibri"/>
              </a:rPr>
              <a:t> </a:t>
            </a:r>
            <a:r>
              <a:rPr sz="1000" spc="-10" dirty="0">
                <a:latin typeface="Calibri"/>
                <a:cs typeface="Calibri"/>
              </a:rPr>
              <a:t>gioco</a:t>
            </a:r>
            <a:r>
              <a:rPr sz="1000" dirty="0">
                <a:latin typeface="Calibri"/>
                <a:cs typeface="Calibri"/>
              </a:rPr>
              <a:t>  </a:t>
            </a:r>
            <a:r>
              <a:rPr sz="1000" spc="55" dirty="0">
                <a:latin typeface="Calibri"/>
                <a:cs typeface="Calibri"/>
              </a:rPr>
              <a:t> </a:t>
            </a:r>
            <a:r>
              <a:rPr sz="1000" spc="-5" dirty="0">
                <a:latin typeface="Calibri"/>
                <a:cs typeface="Calibri"/>
              </a:rPr>
              <a:t>di</a:t>
            </a:r>
            <a:r>
              <a:rPr sz="1000" dirty="0">
                <a:latin typeface="Calibri"/>
                <a:cs typeface="Calibri"/>
              </a:rPr>
              <a:t>  </a:t>
            </a:r>
            <a:r>
              <a:rPr sz="1000" spc="40" dirty="0">
                <a:latin typeface="Calibri"/>
                <a:cs typeface="Calibri"/>
              </a:rPr>
              <a:t> </a:t>
            </a:r>
            <a:r>
              <a:rPr sz="1000" spc="-5" dirty="0">
                <a:latin typeface="Calibri"/>
                <a:cs typeface="Calibri"/>
              </a:rPr>
              <a:t>ruo</a:t>
            </a:r>
            <a:r>
              <a:rPr sz="1000" spc="-10" dirty="0">
                <a:latin typeface="Calibri"/>
                <a:cs typeface="Calibri"/>
              </a:rPr>
              <a:t>lo</a:t>
            </a:r>
            <a:r>
              <a:rPr sz="1000" dirty="0">
                <a:latin typeface="Calibri"/>
                <a:cs typeface="Calibri"/>
              </a:rPr>
              <a:t>  </a:t>
            </a:r>
            <a:r>
              <a:rPr sz="1000" spc="45" dirty="0">
                <a:latin typeface="Calibri"/>
                <a:cs typeface="Calibri"/>
              </a:rPr>
              <a:t> </a:t>
            </a:r>
            <a:r>
              <a:rPr sz="1000" spc="-5" dirty="0">
                <a:latin typeface="Calibri"/>
                <a:cs typeface="Calibri"/>
              </a:rPr>
              <a:t>a</a:t>
            </a:r>
            <a:r>
              <a:rPr sz="1000" dirty="0">
                <a:latin typeface="Calibri"/>
                <a:cs typeface="Calibri"/>
              </a:rPr>
              <a:t>  </a:t>
            </a:r>
            <a:r>
              <a:rPr sz="1000" spc="45" dirty="0">
                <a:latin typeface="Calibri"/>
                <a:cs typeface="Calibri"/>
              </a:rPr>
              <a:t> </a:t>
            </a:r>
            <a:r>
              <a:rPr sz="1000" spc="-10" dirty="0">
                <a:latin typeface="Calibri"/>
                <a:cs typeface="Calibri"/>
              </a:rPr>
              <a:t>co</a:t>
            </a:r>
            <a:r>
              <a:rPr sz="1000" spc="-20" dirty="0">
                <a:latin typeface="Calibri"/>
                <a:cs typeface="Calibri"/>
              </a:rPr>
              <a:t>p</a:t>
            </a:r>
            <a:r>
              <a:rPr sz="1000" spc="-10" dirty="0">
                <a:latin typeface="Calibri"/>
                <a:cs typeface="Calibri"/>
              </a:rPr>
              <a:t>pie</a:t>
            </a:r>
            <a:r>
              <a:rPr sz="1000" spc="-5" dirty="0">
                <a:latin typeface="Calibri"/>
                <a:cs typeface="Calibri"/>
              </a:rPr>
              <a:t>,</a:t>
            </a:r>
            <a:r>
              <a:rPr sz="1000" dirty="0">
                <a:latin typeface="Calibri"/>
                <a:cs typeface="Calibri"/>
              </a:rPr>
              <a:t>  </a:t>
            </a:r>
            <a:r>
              <a:rPr sz="1000" spc="45" dirty="0">
                <a:latin typeface="Calibri"/>
                <a:cs typeface="Calibri"/>
              </a:rPr>
              <a:t> </a:t>
            </a:r>
            <a:r>
              <a:rPr sz="1000" spc="-5" dirty="0">
                <a:latin typeface="Calibri"/>
                <a:cs typeface="Calibri"/>
              </a:rPr>
              <a:t>e</a:t>
            </a:r>
            <a:r>
              <a:rPr sz="1000" dirty="0">
                <a:latin typeface="Calibri"/>
                <a:cs typeface="Calibri"/>
              </a:rPr>
              <a:t>  </a:t>
            </a:r>
            <a:r>
              <a:rPr sz="1000" spc="35" dirty="0">
                <a:latin typeface="Calibri"/>
                <a:cs typeface="Calibri"/>
              </a:rPr>
              <a:t> </a:t>
            </a:r>
            <a:r>
              <a:rPr sz="1000" spc="-5" dirty="0">
                <a:latin typeface="Calibri"/>
                <a:cs typeface="Calibri"/>
              </a:rPr>
              <a:t>di </a:t>
            </a:r>
            <a:r>
              <a:rPr sz="1000" spc="-10" dirty="0">
                <a:latin typeface="Calibri"/>
                <a:cs typeface="Calibri"/>
              </a:rPr>
              <a:t>condi</a:t>
            </a:r>
            <a:r>
              <a:rPr sz="1000" spc="-15" dirty="0">
                <a:latin typeface="Calibri"/>
                <a:cs typeface="Calibri"/>
              </a:rPr>
              <a:t>v</a:t>
            </a:r>
            <a:r>
              <a:rPr sz="1000" spc="-10" dirty="0">
                <a:latin typeface="Calibri"/>
                <a:cs typeface="Calibri"/>
              </a:rPr>
              <a:t>ide</a:t>
            </a:r>
            <a:r>
              <a:rPr sz="1000" spc="-5" dirty="0">
                <a:latin typeface="Calibri"/>
                <a:cs typeface="Calibri"/>
              </a:rPr>
              <a:t>re</a:t>
            </a:r>
            <a:r>
              <a:rPr sz="1000" dirty="0">
                <a:latin typeface="Calibri"/>
                <a:cs typeface="Calibri"/>
              </a:rPr>
              <a:t>  </a:t>
            </a:r>
            <a:r>
              <a:rPr sz="1000" spc="-95" dirty="0">
                <a:latin typeface="Calibri"/>
                <a:cs typeface="Calibri"/>
              </a:rPr>
              <a:t> </a:t>
            </a:r>
            <a:r>
              <a:rPr sz="1000" spc="-10" dirty="0">
                <a:latin typeface="Calibri"/>
                <a:cs typeface="Calibri"/>
              </a:rPr>
              <a:t>id</a:t>
            </a:r>
            <a:r>
              <a:rPr sz="1000" dirty="0">
                <a:latin typeface="Calibri"/>
                <a:cs typeface="Calibri"/>
              </a:rPr>
              <a:t>e</a:t>
            </a:r>
            <a:r>
              <a:rPr sz="1000" spc="-5" dirty="0">
                <a:latin typeface="Calibri"/>
                <a:cs typeface="Calibri"/>
              </a:rPr>
              <a:t>e</a:t>
            </a:r>
            <a:r>
              <a:rPr sz="1000" dirty="0">
                <a:latin typeface="Calibri"/>
                <a:cs typeface="Calibri"/>
              </a:rPr>
              <a:t>  </a:t>
            </a:r>
            <a:r>
              <a:rPr sz="1000" spc="-95" dirty="0">
                <a:latin typeface="Calibri"/>
                <a:cs typeface="Calibri"/>
              </a:rPr>
              <a:t> </a:t>
            </a:r>
            <a:r>
              <a:rPr sz="1000" spc="-15" dirty="0">
                <a:latin typeface="Calibri"/>
                <a:cs typeface="Calibri"/>
              </a:rPr>
              <a:t>s</a:t>
            </a:r>
            <a:r>
              <a:rPr sz="1000" spc="-10" dirty="0">
                <a:latin typeface="Calibri"/>
                <a:cs typeface="Calibri"/>
              </a:rPr>
              <a:t>u</a:t>
            </a:r>
            <a:r>
              <a:rPr sz="1000" dirty="0">
                <a:latin typeface="Calibri"/>
                <a:cs typeface="Calibri"/>
              </a:rPr>
              <a:t>  </a:t>
            </a:r>
            <a:r>
              <a:rPr sz="1000" spc="-90" dirty="0">
                <a:latin typeface="Calibri"/>
                <a:cs typeface="Calibri"/>
              </a:rPr>
              <a:t> </a:t>
            </a:r>
            <a:r>
              <a:rPr sz="1000" spc="-10" dirty="0">
                <a:latin typeface="Calibri"/>
                <a:cs typeface="Calibri"/>
              </a:rPr>
              <a:t>co</a:t>
            </a:r>
            <a:r>
              <a:rPr sz="1000" spc="-5" dirty="0">
                <a:latin typeface="Calibri"/>
                <a:cs typeface="Calibri"/>
              </a:rPr>
              <a:t>me</a:t>
            </a:r>
            <a:r>
              <a:rPr sz="1000" dirty="0">
                <a:latin typeface="Calibri"/>
                <a:cs typeface="Calibri"/>
              </a:rPr>
              <a:t>  </a:t>
            </a:r>
            <a:r>
              <a:rPr sz="1000" spc="-95" dirty="0">
                <a:latin typeface="Calibri"/>
                <a:cs typeface="Calibri"/>
              </a:rPr>
              <a:t> </a:t>
            </a:r>
            <a:r>
              <a:rPr sz="1000" spc="-10" dirty="0">
                <a:latin typeface="Calibri"/>
                <a:cs typeface="Calibri"/>
              </a:rPr>
              <a:t>gioc</a:t>
            </a:r>
            <a:r>
              <a:rPr sz="1000" spc="-5" dirty="0">
                <a:latin typeface="Calibri"/>
                <a:cs typeface="Calibri"/>
              </a:rPr>
              <a:t>ar</a:t>
            </a:r>
            <a:r>
              <a:rPr sz="1000" spc="-10" dirty="0">
                <a:latin typeface="Calibri"/>
                <a:cs typeface="Calibri"/>
              </a:rPr>
              <a:t>e</a:t>
            </a:r>
            <a:r>
              <a:rPr sz="1000" spc="-5" dirty="0">
                <a:latin typeface="Calibri"/>
                <a:cs typeface="Calibri"/>
              </a:rPr>
              <a:t>.</a:t>
            </a:r>
            <a:r>
              <a:rPr sz="1000" dirty="0">
                <a:latin typeface="Calibri"/>
                <a:cs typeface="Calibri"/>
              </a:rPr>
              <a:t>  </a:t>
            </a:r>
            <a:r>
              <a:rPr sz="1000" spc="-90" dirty="0">
                <a:latin typeface="Calibri"/>
                <a:cs typeface="Calibri"/>
              </a:rPr>
              <a:t> </a:t>
            </a:r>
            <a:r>
              <a:rPr sz="1000" spc="-10" dirty="0">
                <a:latin typeface="Calibri"/>
                <a:cs typeface="Calibri"/>
              </a:rPr>
              <a:t>Ho</a:t>
            </a:r>
            <a:r>
              <a:rPr sz="1000" dirty="0">
                <a:latin typeface="Calibri"/>
                <a:cs typeface="Calibri"/>
              </a:rPr>
              <a:t>  </a:t>
            </a:r>
            <a:r>
              <a:rPr sz="1000" spc="-90" dirty="0">
                <a:latin typeface="Calibri"/>
                <a:cs typeface="Calibri"/>
              </a:rPr>
              <a:t> </a:t>
            </a:r>
            <a:r>
              <a:rPr sz="1000" spc="-15" dirty="0">
                <a:latin typeface="Calibri"/>
                <a:cs typeface="Calibri"/>
              </a:rPr>
              <a:t>s</a:t>
            </a:r>
            <a:r>
              <a:rPr sz="1000" spc="-10" dirty="0">
                <a:latin typeface="Calibri"/>
                <a:cs typeface="Calibri"/>
              </a:rPr>
              <a:t>cope</a:t>
            </a:r>
            <a:r>
              <a:rPr sz="1000" spc="-5" dirty="0">
                <a:latin typeface="Calibri"/>
                <a:cs typeface="Calibri"/>
              </a:rPr>
              <a:t>rto</a:t>
            </a:r>
            <a:r>
              <a:rPr sz="1000" dirty="0">
                <a:latin typeface="Calibri"/>
                <a:cs typeface="Calibri"/>
              </a:rPr>
              <a:t>  </a:t>
            </a:r>
            <a:r>
              <a:rPr sz="1000" spc="-90" dirty="0">
                <a:latin typeface="Calibri"/>
                <a:cs typeface="Calibri"/>
              </a:rPr>
              <a:t> </a:t>
            </a:r>
            <a:r>
              <a:rPr sz="1000" spc="-10" dirty="0">
                <a:latin typeface="Calibri"/>
                <a:cs typeface="Calibri"/>
              </a:rPr>
              <a:t>che</a:t>
            </a:r>
            <a:r>
              <a:rPr sz="1000" dirty="0">
                <a:latin typeface="Calibri"/>
                <a:cs typeface="Calibri"/>
              </a:rPr>
              <a:t>  </a:t>
            </a:r>
            <a:r>
              <a:rPr sz="1000" spc="-95" dirty="0">
                <a:latin typeface="Calibri"/>
                <a:cs typeface="Calibri"/>
              </a:rPr>
              <a:t> </a:t>
            </a:r>
            <a:r>
              <a:rPr lang="it-CH" sz="1000" spc="-5" dirty="0">
                <a:latin typeface="Calibri"/>
                <a:cs typeface="Calibri"/>
              </a:rPr>
              <a:t>le/i bambine-i</a:t>
            </a:r>
            <a:r>
              <a:rPr sz="1000" spc="35" dirty="0">
                <a:latin typeface="Calibri"/>
                <a:cs typeface="Calibri"/>
              </a:rPr>
              <a:t> </a:t>
            </a:r>
            <a:r>
              <a:rPr sz="1000" spc="-5" dirty="0">
                <a:latin typeface="Calibri"/>
                <a:cs typeface="Calibri"/>
              </a:rPr>
              <a:t>r</a:t>
            </a:r>
            <a:r>
              <a:rPr sz="1000" spc="-10" dirty="0">
                <a:latin typeface="Calibri"/>
                <a:cs typeface="Calibri"/>
              </a:rPr>
              <a:t>i</a:t>
            </a:r>
            <a:r>
              <a:rPr sz="1000" spc="-15" dirty="0">
                <a:latin typeface="Calibri"/>
                <a:cs typeface="Calibri"/>
              </a:rPr>
              <a:t>s</a:t>
            </a:r>
            <a:r>
              <a:rPr sz="1000" spc="-10" dirty="0">
                <a:latin typeface="Calibri"/>
                <a:cs typeface="Calibri"/>
              </a:rPr>
              <a:t>ponde</a:t>
            </a:r>
            <a:r>
              <a:rPr sz="1000" spc="-15" dirty="0">
                <a:latin typeface="Calibri"/>
                <a:cs typeface="Calibri"/>
              </a:rPr>
              <a:t>v</a:t>
            </a:r>
            <a:r>
              <a:rPr sz="1000" spc="-10" dirty="0">
                <a:latin typeface="Calibri"/>
                <a:cs typeface="Calibri"/>
              </a:rPr>
              <a:t>ano</a:t>
            </a:r>
            <a:r>
              <a:rPr sz="1000" spc="40" dirty="0">
                <a:latin typeface="Calibri"/>
                <a:cs typeface="Calibri"/>
              </a:rPr>
              <a:t> </a:t>
            </a:r>
            <a:r>
              <a:rPr sz="1000" spc="-5" dirty="0">
                <a:latin typeface="Calibri"/>
                <a:cs typeface="Calibri"/>
              </a:rPr>
              <a:t>a</a:t>
            </a:r>
            <a:r>
              <a:rPr sz="1000" spc="-10" dirty="0">
                <a:latin typeface="Calibri"/>
                <a:cs typeface="Calibri"/>
              </a:rPr>
              <a:t>l</a:t>
            </a:r>
            <a:r>
              <a:rPr sz="1000" spc="0" dirty="0">
                <a:latin typeface="Calibri"/>
                <a:cs typeface="Calibri"/>
              </a:rPr>
              <a:t>l</a:t>
            </a:r>
            <a:r>
              <a:rPr sz="1000" spc="-5" dirty="0">
                <a:latin typeface="Calibri"/>
                <a:cs typeface="Calibri"/>
              </a:rPr>
              <a:t>e</a:t>
            </a:r>
            <a:r>
              <a:rPr sz="1000" spc="30" dirty="0">
                <a:latin typeface="Calibri"/>
                <a:cs typeface="Calibri"/>
              </a:rPr>
              <a:t> </a:t>
            </a:r>
            <a:r>
              <a:rPr sz="1000" spc="-10" dirty="0">
                <a:latin typeface="Calibri"/>
                <a:cs typeface="Calibri"/>
              </a:rPr>
              <a:t>i</a:t>
            </a:r>
            <a:r>
              <a:rPr sz="1000" spc="0" dirty="0">
                <a:latin typeface="Calibri"/>
                <a:cs typeface="Calibri"/>
              </a:rPr>
              <a:t>d</a:t>
            </a:r>
            <a:r>
              <a:rPr sz="1000" spc="-10" dirty="0">
                <a:latin typeface="Calibri"/>
                <a:cs typeface="Calibri"/>
              </a:rPr>
              <a:t>e</a:t>
            </a:r>
            <a:r>
              <a:rPr sz="1000" spc="-5" dirty="0">
                <a:latin typeface="Calibri"/>
                <a:cs typeface="Calibri"/>
              </a:rPr>
              <a:t>e</a:t>
            </a:r>
            <a:r>
              <a:rPr sz="1000" spc="30" dirty="0">
                <a:latin typeface="Calibri"/>
                <a:cs typeface="Calibri"/>
              </a:rPr>
              <a:t> </a:t>
            </a:r>
            <a:r>
              <a:rPr lang="it-CH" sz="1000" spc="-10" dirty="0">
                <a:latin typeface="Calibri"/>
                <a:cs typeface="Calibri"/>
              </a:rPr>
              <a:t>altrui </a:t>
            </a:r>
            <a:r>
              <a:rPr sz="1000" spc="-15" dirty="0">
                <a:latin typeface="Calibri"/>
                <a:cs typeface="Calibri"/>
              </a:rPr>
              <a:t>s</a:t>
            </a:r>
            <a:r>
              <a:rPr sz="1000" spc="-10" dirty="0">
                <a:latin typeface="Calibri"/>
                <a:cs typeface="Calibri"/>
              </a:rPr>
              <a:t>olo</a:t>
            </a:r>
            <a:r>
              <a:rPr sz="1000" spc="50" dirty="0">
                <a:latin typeface="Calibri"/>
                <a:cs typeface="Calibri"/>
              </a:rPr>
              <a:t> </a:t>
            </a:r>
            <a:r>
              <a:rPr sz="1000" spc="-15" dirty="0">
                <a:latin typeface="Calibri"/>
                <a:cs typeface="Calibri"/>
              </a:rPr>
              <a:t>s</a:t>
            </a:r>
            <a:r>
              <a:rPr sz="1000" spc="-5" dirty="0">
                <a:latin typeface="Calibri"/>
                <a:cs typeface="Calibri"/>
              </a:rPr>
              <a:t>e</a:t>
            </a:r>
            <a:r>
              <a:rPr sz="1000" spc="30" dirty="0">
                <a:latin typeface="Calibri"/>
                <a:cs typeface="Calibri"/>
              </a:rPr>
              <a:t> </a:t>
            </a:r>
            <a:r>
              <a:rPr sz="1000" spc="0" dirty="0">
                <a:latin typeface="Calibri"/>
                <a:cs typeface="Calibri"/>
              </a:rPr>
              <a:t>n</a:t>
            </a:r>
            <a:r>
              <a:rPr sz="1000" spc="-5" dirty="0">
                <a:latin typeface="Calibri"/>
                <a:cs typeface="Calibri"/>
              </a:rPr>
              <a:t>e</a:t>
            </a:r>
            <a:r>
              <a:rPr sz="1000" spc="30" dirty="0">
                <a:latin typeface="Calibri"/>
                <a:cs typeface="Calibri"/>
              </a:rPr>
              <a:t> </a:t>
            </a:r>
            <a:r>
              <a:rPr sz="1000" spc="-10" dirty="0">
                <a:latin typeface="Calibri"/>
                <a:cs typeface="Calibri"/>
              </a:rPr>
              <a:t>e</a:t>
            </a:r>
            <a:r>
              <a:rPr sz="1000" spc="-5" dirty="0">
                <a:latin typeface="Calibri"/>
                <a:cs typeface="Calibri"/>
              </a:rPr>
              <a:t>rano </a:t>
            </a:r>
            <a:r>
              <a:rPr sz="1000" spc="-10" dirty="0">
                <a:latin typeface="Calibri"/>
                <a:cs typeface="Calibri"/>
              </a:rPr>
              <a:t>e</a:t>
            </a:r>
            <a:r>
              <a:rPr sz="1000" spc="-5" dirty="0">
                <a:latin typeface="Calibri"/>
                <a:cs typeface="Calibri"/>
              </a:rPr>
              <a:t>ntu</a:t>
            </a:r>
            <a:r>
              <a:rPr sz="1000" spc="-15" dirty="0">
                <a:latin typeface="Calibri"/>
                <a:cs typeface="Calibri"/>
              </a:rPr>
              <a:t>s</a:t>
            </a:r>
            <a:r>
              <a:rPr sz="1000" spc="-10" dirty="0">
                <a:latin typeface="Calibri"/>
                <a:cs typeface="Calibri"/>
              </a:rPr>
              <a:t>i</a:t>
            </a:r>
            <a:r>
              <a:rPr sz="1000" spc="-5" dirty="0">
                <a:latin typeface="Calibri"/>
                <a:cs typeface="Calibri"/>
              </a:rPr>
              <a:t>a</a:t>
            </a:r>
            <a:r>
              <a:rPr sz="1000" spc="-15" dirty="0">
                <a:latin typeface="Calibri"/>
                <a:cs typeface="Calibri"/>
              </a:rPr>
              <a:t>s</a:t>
            </a:r>
            <a:r>
              <a:rPr sz="1000" spc="-5" dirty="0">
                <a:latin typeface="Calibri"/>
                <a:cs typeface="Calibri"/>
              </a:rPr>
              <a:t>t</a:t>
            </a:r>
            <a:r>
              <a:rPr sz="1000" spc="-10" dirty="0">
                <a:latin typeface="Calibri"/>
                <a:cs typeface="Calibri"/>
              </a:rPr>
              <a:t>i</a:t>
            </a:r>
            <a:r>
              <a:rPr sz="1000" spc="-5" dirty="0">
                <a:latin typeface="Calibri"/>
                <a:cs typeface="Calibri"/>
              </a:rPr>
              <a:t>,</a:t>
            </a:r>
            <a:r>
              <a:rPr sz="1000" spc="-45" dirty="0">
                <a:latin typeface="Calibri"/>
                <a:cs typeface="Calibri"/>
              </a:rPr>
              <a:t> </a:t>
            </a:r>
            <a:r>
              <a:rPr sz="1000" spc="-15" dirty="0">
                <a:latin typeface="Calibri"/>
                <a:cs typeface="Calibri"/>
              </a:rPr>
              <a:t>m</a:t>
            </a:r>
            <a:r>
              <a:rPr sz="1000" spc="-5" dirty="0">
                <a:latin typeface="Calibri"/>
                <a:cs typeface="Calibri"/>
              </a:rPr>
              <a:t>a</a:t>
            </a:r>
            <a:r>
              <a:rPr sz="1000" spc="-45" dirty="0">
                <a:latin typeface="Calibri"/>
                <a:cs typeface="Calibri"/>
              </a:rPr>
              <a:t> </a:t>
            </a:r>
            <a:r>
              <a:rPr sz="1000" spc="-5" dirty="0">
                <a:latin typeface="Calibri"/>
                <a:cs typeface="Calibri"/>
              </a:rPr>
              <a:t>an</a:t>
            </a:r>
            <a:r>
              <a:rPr sz="1000" spc="-10" dirty="0">
                <a:latin typeface="Calibri"/>
                <a:cs typeface="Calibri"/>
              </a:rPr>
              <a:t>che</a:t>
            </a:r>
            <a:r>
              <a:rPr sz="1000" spc="-40" dirty="0">
                <a:latin typeface="Calibri"/>
                <a:cs typeface="Calibri"/>
              </a:rPr>
              <a:t> </a:t>
            </a:r>
            <a:r>
              <a:rPr sz="1000" spc="-10" dirty="0">
                <a:latin typeface="Calibri"/>
                <a:cs typeface="Calibri"/>
              </a:rPr>
              <a:t>che</a:t>
            </a:r>
            <a:r>
              <a:rPr sz="1000" spc="-50" dirty="0">
                <a:latin typeface="Calibri"/>
                <a:cs typeface="Calibri"/>
              </a:rPr>
              <a:t> </a:t>
            </a:r>
            <a:r>
              <a:rPr sz="1000" spc="-10" dirty="0" err="1">
                <a:latin typeface="Calibri"/>
                <a:cs typeface="Calibri"/>
              </a:rPr>
              <a:t>di</a:t>
            </a:r>
            <a:r>
              <a:rPr sz="1000" spc="-15" dirty="0" err="1">
                <a:latin typeface="Calibri"/>
                <a:cs typeface="Calibri"/>
              </a:rPr>
              <a:t>v</a:t>
            </a:r>
            <a:r>
              <a:rPr sz="1000" spc="-10" dirty="0" err="1">
                <a:latin typeface="Calibri"/>
                <a:cs typeface="Calibri"/>
              </a:rPr>
              <a:t>e</a:t>
            </a:r>
            <a:r>
              <a:rPr sz="1000" spc="-5" dirty="0" err="1">
                <a:latin typeface="Calibri"/>
                <a:cs typeface="Calibri"/>
              </a:rPr>
              <a:t>nt</a:t>
            </a:r>
            <a:r>
              <a:rPr sz="1000" spc="0" dirty="0" err="1">
                <a:latin typeface="Calibri"/>
                <a:cs typeface="Calibri"/>
              </a:rPr>
              <a:t>a</a:t>
            </a:r>
            <a:r>
              <a:rPr sz="1000" spc="-15" dirty="0" err="1">
                <a:latin typeface="Calibri"/>
                <a:cs typeface="Calibri"/>
              </a:rPr>
              <a:t>v</a:t>
            </a:r>
            <a:r>
              <a:rPr sz="1000" spc="-10" dirty="0" err="1">
                <a:latin typeface="Calibri"/>
                <a:cs typeface="Calibri"/>
              </a:rPr>
              <a:t>ano</a:t>
            </a:r>
            <a:r>
              <a:rPr sz="1000" spc="-45" dirty="0">
                <a:latin typeface="Calibri"/>
                <a:cs typeface="Calibri"/>
              </a:rPr>
              <a:t> </a:t>
            </a:r>
            <a:r>
              <a:rPr sz="1000" spc="-10" dirty="0">
                <a:latin typeface="Calibri"/>
                <a:cs typeface="Calibri"/>
              </a:rPr>
              <a:t>con</a:t>
            </a:r>
            <a:r>
              <a:rPr sz="1000" spc="-15" dirty="0">
                <a:latin typeface="Calibri"/>
                <a:cs typeface="Calibri"/>
              </a:rPr>
              <a:t>s</a:t>
            </a:r>
            <a:r>
              <a:rPr sz="1000" spc="-5" dirty="0">
                <a:latin typeface="Calibri"/>
                <a:cs typeface="Calibri"/>
              </a:rPr>
              <a:t>ap</a:t>
            </a:r>
            <a:r>
              <a:rPr sz="1000" spc="-10" dirty="0">
                <a:latin typeface="Calibri"/>
                <a:cs typeface="Calibri"/>
              </a:rPr>
              <a:t>e</a:t>
            </a:r>
            <a:r>
              <a:rPr sz="1000" spc="-15" dirty="0">
                <a:latin typeface="Calibri"/>
                <a:cs typeface="Calibri"/>
              </a:rPr>
              <a:t>v</a:t>
            </a:r>
            <a:r>
              <a:rPr sz="1000" spc="-10" dirty="0">
                <a:latin typeface="Calibri"/>
                <a:cs typeface="Calibri"/>
              </a:rPr>
              <a:t>o</a:t>
            </a:r>
            <a:r>
              <a:rPr sz="1000" spc="0" dirty="0">
                <a:latin typeface="Calibri"/>
                <a:cs typeface="Calibri"/>
              </a:rPr>
              <a:t>l</a:t>
            </a:r>
            <a:r>
              <a:rPr sz="1000" spc="-5" dirty="0">
                <a:latin typeface="Calibri"/>
                <a:cs typeface="Calibri"/>
              </a:rPr>
              <a:t>i di</a:t>
            </a:r>
            <a:r>
              <a:rPr sz="1000" spc="85" dirty="0">
                <a:latin typeface="Calibri"/>
                <a:cs typeface="Calibri"/>
              </a:rPr>
              <a:t> </a:t>
            </a:r>
            <a:r>
              <a:rPr sz="1000" spc="-5" dirty="0">
                <a:latin typeface="Calibri"/>
                <a:cs typeface="Calibri"/>
              </a:rPr>
              <a:t>una</a:t>
            </a:r>
            <a:r>
              <a:rPr sz="1000" spc="85" dirty="0">
                <a:latin typeface="Calibri"/>
                <a:cs typeface="Calibri"/>
              </a:rPr>
              <a:t> </a:t>
            </a:r>
            <a:r>
              <a:rPr sz="1000" spc="-10" dirty="0">
                <a:latin typeface="Calibri"/>
                <a:cs typeface="Calibri"/>
              </a:rPr>
              <a:t>ce</a:t>
            </a:r>
            <a:r>
              <a:rPr sz="1000" spc="-5" dirty="0">
                <a:latin typeface="Calibri"/>
                <a:cs typeface="Calibri"/>
              </a:rPr>
              <a:t>r</a:t>
            </a:r>
            <a:r>
              <a:rPr sz="1000" spc="-10" dirty="0">
                <a:latin typeface="Calibri"/>
                <a:cs typeface="Calibri"/>
              </a:rPr>
              <a:t>chi</a:t>
            </a:r>
            <a:r>
              <a:rPr sz="1000" spc="-5" dirty="0">
                <a:latin typeface="Calibri"/>
                <a:cs typeface="Calibri"/>
              </a:rPr>
              <a:t>a</a:t>
            </a:r>
            <a:r>
              <a:rPr sz="1000" spc="85" dirty="0">
                <a:latin typeface="Calibri"/>
                <a:cs typeface="Calibri"/>
              </a:rPr>
              <a:t> </a:t>
            </a:r>
            <a:r>
              <a:rPr sz="1000" spc="-5" dirty="0">
                <a:latin typeface="Calibri"/>
                <a:cs typeface="Calibri"/>
              </a:rPr>
              <a:t>di</a:t>
            </a:r>
            <a:r>
              <a:rPr sz="1000" spc="85" dirty="0">
                <a:latin typeface="Calibri"/>
                <a:cs typeface="Calibri"/>
              </a:rPr>
              <a:t> </a:t>
            </a:r>
            <a:r>
              <a:rPr sz="1000" spc="-5" dirty="0">
                <a:latin typeface="Calibri"/>
                <a:cs typeface="Calibri"/>
              </a:rPr>
              <a:t>partn</a:t>
            </a:r>
            <a:r>
              <a:rPr sz="1000" spc="-10" dirty="0">
                <a:latin typeface="Calibri"/>
                <a:cs typeface="Calibri"/>
              </a:rPr>
              <a:t>e</a:t>
            </a:r>
            <a:r>
              <a:rPr sz="1000" spc="-5" dirty="0">
                <a:latin typeface="Calibri"/>
                <a:cs typeface="Calibri"/>
              </a:rPr>
              <a:t>r</a:t>
            </a:r>
            <a:r>
              <a:rPr sz="1000" spc="85" dirty="0">
                <a:latin typeface="Calibri"/>
                <a:cs typeface="Calibri"/>
              </a:rPr>
              <a:t> </a:t>
            </a:r>
            <a:r>
              <a:rPr sz="1000" spc="-5" dirty="0">
                <a:latin typeface="Calibri"/>
                <a:cs typeface="Calibri"/>
              </a:rPr>
              <a:t>di</a:t>
            </a:r>
            <a:r>
              <a:rPr sz="1000" spc="85" dirty="0">
                <a:latin typeface="Calibri"/>
                <a:cs typeface="Calibri"/>
              </a:rPr>
              <a:t> </a:t>
            </a:r>
            <a:r>
              <a:rPr sz="1000" spc="-20" dirty="0">
                <a:latin typeface="Calibri"/>
                <a:cs typeface="Calibri"/>
              </a:rPr>
              <a:t>g</a:t>
            </a:r>
            <a:r>
              <a:rPr sz="1000" spc="-10" dirty="0">
                <a:latin typeface="Calibri"/>
                <a:cs typeface="Calibri"/>
              </a:rPr>
              <a:t>ioco</a:t>
            </a:r>
            <a:r>
              <a:rPr sz="1000" spc="85" dirty="0">
                <a:latin typeface="Calibri"/>
                <a:cs typeface="Calibri"/>
              </a:rPr>
              <a:t> </a:t>
            </a:r>
            <a:r>
              <a:rPr sz="1000" spc="-10" dirty="0">
                <a:latin typeface="Calibri"/>
                <a:cs typeface="Calibri"/>
              </a:rPr>
              <a:t>più</a:t>
            </a:r>
            <a:r>
              <a:rPr sz="1000" spc="90" dirty="0">
                <a:latin typeface="Calibri"/>
                <a:cs typeface="Calibri"/>
              </a:rPr>
              <a:t> </a:t>
            </a:r>
            <a:r>
              <a:rPr sz="1000" spc="-5" dirty="0">
                <a:latin typeface="Calibri"/>
                <a:cs typeface="Calibri"/>
              </a:rPr>
              <a:t>a</a:t>
            </a:r>
            <a:r>
              <a:rPr sz="1000" spc="-15" dirty="0">
                <a:latin typeface="Calibri"/>
                <a:cs typeface="Calibri"/>
              </a:rPr>
              <a:t>m</a:t>
            </a:r>
            <a:r>
              <a:rPr sz="1000" spc="-10" dirty="0">
                <a:latin typeface="Calibri"/>
                <a:cs typeface="Calibri"/>
              </a:rPr>
              <a:t>pi</a:t>
            </a:r>
            <a:r>
              <a:rPr sz="1000" spc="-5" dirty="0">
                <a:latin typeface="Calibri"/>
                <a:cs typeface="Calibri"/>
              </a:rPr>
              <a:t>a</a:t>
            </a:r>
            <a:r>
              <a:rPr sz="1000" spc="85" dirty="0">
                <a:latin typeface="Calibri"/>
                <a:cs typeface="Calibri"/>
              </a:rPr>
              <a:t> </a:t>
            </a:r>
            <a:r>
              <a:rPr sz="1000" spc="-10" dirty="0">
                <a:latin typeface="Calibri"/>
                <a:cs typeface="Calibri"/>
              </a:rPr>
              <a:t>de</a:t>
            </a:r>
            <a:r>
              <a:rPr sz="1000" spc="-5" dirty="0">
                <a:latin typeface="Calibri"/>
                <a:cs typeface="Calibri"/>
              </a:rPr>
              <a:t>i</a:t>
            </a:r>
            <a:r>
              <a:rPr sz="1000" spc="85" dirty="0">
                <a:latin typeface="Calibri"/>
                <a:cs typeface="Calibri"/>
              </a:rPr>
              <a:t> </a:t>
            </a:r>
            <a:r>
              <a:rPr sz="1000" spc="-10" dirty="0">
                <a:latin typeface="Calibri"/>
                <a:cs typeface="Calibri"/>
              </a:rPr>
              <a:t>l</a:t>
            </a:r>
            <a:r>
              <a:rPr sz="1000" spc="-5" dirty="0">
                <a:latin typeface="Calibri"/>
                <a:cs typeface="Calibri"/>
              </a:rPr>
              <a:t>oro</a:t>
            </a:r>
            <a:r>
              <a:rPr sz="1000" spc="85" dirty="0">
                <a:latin typeface="Calibri"/>
                <a:cs typeface="Calibri"/>
              </a:rPr>
              <a:t> </a:t>
            </a:r>
            <a:r>
              <a:rPr sz="1000" spc="-15" dirty="0">
                <a:latin typeface="Calibri"/>
                <a:cs typeface="Calibri"/>
              </a:rPr>
              <a:t>s</a:t>
            </a:r>
            <a:r>
              <a:rPr sz="1000" spc="-5" dirty="0">
                <a:latin typeface="Calibri"/>
                <a:cs typeface="Calibri"/>
              </a:rPr>
              <a:t>ol</a:t>
            </a:r>
            <a:r>
              <a:rPr sz="1000" spc="-10" dirty="0">
                <a:latin typeface="Calibri"/>
                <a:cs typeface="Calibri"/>
              </a:rPr>
              <a:t>i</a:t>
            </a:r>
            <a:r>
              <a:rPr sz="1000" spc="-5" dirty="0">
                <a:latin typeface="Calibri"/>
                <a:cs typeface="Calibri"/>
              </a:rPr>
              <a:t>ti </a:t>
            </a:r>
            <a:r>
              <a:rPr sz="1000" spc="-5" dirty="0" err="1">
                <a:latin typeface="Calibri"/>
                <a:cs typeface="Calibri"/>
              </a:rPr>
              <a:t>po</a:t>
            </a:r>
            <a:r>
              <a:rPr sz="1000" spc="-10" dirty="0" err="1">
                <a:latin typeface="Calibri"/>
                <a:cs typeface="Calibri"/>
              </a:rPr>
              <a:t>c</a:t>
            </a:r>
            <a:r>
              <a:rPr sz="1000" spc="-5" dirty="0" err="1">
                <a:latin typeface="Calibri"/>
                <a:cs typeface="Calibri"/>
              </a:rPr>
              <a:t>hi</a:t>
            </a:r>
            <a:r>
              <a:rPr sz="1000" dirty="0">
                <a:latin typeface="Calibri"/>
                <a:cs typeface="Calibri"/>
              </a:rPr>
              <a:t> </a:t>
            </a:r>
            <a:r>
              <a:rPr sz="1000" spc="-25" dirty="0">
                <a:latin typeface="Calibri"/>
                <a:cs typeface="Calibri"/>
              </a:rPr>
              <a:t> </a:t>
            </a:r>
            <a:r>
              <a:rPr sz="1000" spc="-5" dirty="0">
                <a:latin typeface="Calibri"/>
                <a:cs typeface="Calibri"/>
              </a:rPr>
              <a:t>a</a:t>
            </a:r>
            <a:r>
              <a:rPr sz="1000" spc="-10" dirty="0">
                <a:latin typeface="Calibri"/>
                <a:cs typeface="Calibri"/>
              </a:rPr>
              <a:t>mici</a:t>
            </a:r>
            <a:r>
              <a:rPr lang="it-CH" sz="1000" spc="-10" dirty="0">
                <a:latin typeface="Calibri"/>
                <a:cs typeface="Calibri"/>
              </a:rPr>
              <a:t> o amiche</a:t>
            </a:r>
            <a:r>
              <a:rPr sz="1000" spc="-5" dirty="0">
                <a:latin typeface="Calibri"/>
                <a:cs typeface="Calibri"/>
              </a:rPr>
              <a:t>.</a:t>
            </a:r>
            <a:r>
              <a:rPr sz="1000" dirty="0">
                <a:latin typeface="Calibri"/>
                <a:cs typeface="Calibri"/>
              </a:rPr>
              <a:t> </a:t>
            </a:r>
            <a:r>
              <a:rPr sz="1000" spc="-10" dirty="0">
                <a:latin typeface="Calibri"/>
                <a:cs typeface="Calibri"/>
              </a:rPr>
              <a:t> Que</a:t>
            </a:r>
            <a:r>
              <a:rPr sz="1000" spc="-15" dirty="0">
                <a:latin typeface="Calibri"/>
                <a:cs typeface="Calibri"/>
              </a:rPr>
              <a:t>s</a:t>
            </a:r>
            <a:r>
              <a:rPr sz="1000" spc="-5" dirty="0">
                <a:latin typeface="Calibri"/>
                <a:cs typeface="Calibri"/>
              </a:rPr>
              <a:t>to</a:t>
            </a:r>
            <a:r>
              <a:rPr sz="1000" dirty="0">
                <a:latin typeface="Calibri"/>
                <a:cs typeface="Calibri"/>
              </a:rPr>
              <a:t> </a:t>
            </a:r>
            <a:r>
              <a:rPr sz="1000" spc="-5" dirty="0">
                <a:latin typeface="Calibri"/>
                <a:cs typeface="Calibri"/>
              </a:rPr>
              <a:t> </a:t>
            </a:r>
            <a:r>
              <a:rPr sz="1000" spc="-15" dirty="0">
                <a:latin typeface="Calibri"/>
                <a:cs typeface="Calibri"/>
              </a:rPr>
              <a:t>im</a:t>
            </a:r>
            <a:r>
              <a:rPr sz="1000" spc="-10" dirty="0">
                <a:latin typeface="Calibri"/>
                <a:cs typeface="Calibri"/>
              </a:rPr>
              <a:t>pl</a:t>
            </a:r>
            <a:r>
              <a:rPr sz="1000" spc="0" dirty="0">
                <a:latin typeface="Calibri"/>
                <a:cs typeface="Calibri"/>
              </a:rPr>
              <a:t>i</a:t>
            </a:r>
            <a:r>
              <a:rPr sz="1000" spc="-10" dirty="0">
                <a:latin typeface="Calibri"/>
                <a:cs typeface="Calibri"/>
              </a:rPr>
              <a:t>c</a:t>
            </a:r>
            <a:r>
              <a:rPr sz="1000" spc="-5" dirty="0">
                <a:latin typeface="Calibri"/>
                <a:cs typeface="Calibri"/>
              </a:rPr>
              <a:t>a</a:t>
            </a:r>
            <a:r>
              <a:rPr sz="1000" dirty="0">
                <a:latin typeface="Calibri"/>
                <a:cs typeface="Calibri"/>
              </a:rPr>
              <a:t>v</a:t>
            </a:r>
            <a:r>
              <a:rPr sz="1000" spc="-5" dirty="0">
                <a:latin typeface="Calibri"/>
                <a:cs typeface="Calibri"/>
              </a:rPr>
              <a:t>a</a:t>
            </a:r>
            <a:r>
              <a:rPr sz="1000" dirty="0">
                <a:latin typeface="Calibri"/>
                <a:cs typeface="Calibri"/>
              </a:rPr>
              <a:t> </a:t>
            </a:r>
            <a:r>
              <a:rPr sz="1000" spc="-20" dirty="0">
                <a:latin typeface="Calibri"/>
                <a:cs typeface="Calibri"/>
              </a:rPr>
              <a:t> </a:t>
            </a:r>
            <a:r>
              <a:rPr sz="1000" spc="-10" dirty="0">
                <a:latin typeface="Calibri"/>
                <a:cs typeface="Calibri"/>
              </a:rPr>
              <a:t>l</a:t>
            </a:r>
            <a:r>
              <a:rPr sz="1000" spc="-5" dirty="0">
                <a:latin typeface="Calibri"/>
                <a:cs typeface="Calibri"/>
              </a:rPr>
              <a:t>’a</a:t>
            </a:r>
            <a:r>
              <a:rPr sz="1000" spc="-15" dirty="0">
                <a:latin typeface="Calibri"/>
                <a:cs typeface="Calibri"/>
              </a:rPr>
              <a:t>s</a:t>
            </a:r>
            <a:r>
              <a:rPr sz="1000" spc="-10" dirty="0">
                <a:latin typeface="Calibri"/>
                <a:cs typeface="Calibri"/>
              </a:rPr>
              <a:t>col</a:t>
            </a:r>
            <a:r>
              <a:rPr sz="1000" spc="-5" dirty="0">
                <a:latin typeface="Calibri"/>
                <a:cs typeface="Calibri"/>
              </a:rPr>
              <a:t>tare</a:t>
            </a:r>
            <a:r>
              <a:rPr sz="1000" dirty="0">
                <a:latin typeface="Calibri"/>
                <a:cs typeface="Calibri"/>
              </a:rPr>
              <a:t> </a:t>
            </a:r>
            <a:r>
              <a:rPr sz="1000" spc="-15" dirty="0">
                <a:latin typeface="Calibri"/>
                <a:cs typeface="Calibri"/>
              </a:rPr>
              <a:t> </a:t>
            </a:r>
            <a:r>
              <a:rPr sz="1000" spc="-5" dirty="0">
                <a:latin typeface="Calibri"/>
                <a:cs typeface="Calibri"/>
              </a:rPr>
              <a:t>una</a:t>
            </a:r>
            <a:r>
              <a:rPr sz="1000" dirty="0">
                <a:latin typeface="Calibri"/>
                <a:cs typeface="Calibri"/>
              </a:rPr>
              <a:t> </a:t>
            </a:r>
            <a:r>
              <a:rPr sz="1000" spc="-20" dirty="0">
                <a:latin typeface="Calibri"/>
                <a:cs typeface="Calibri"/>
              </a:rPr>
              <a:t> </a:t>
            </a:r>
            <a:r>
              <a:rPr sz="1000" spc="-10" dirty="0">
                <a:latin typeface="Calibri"/>
                <a:cs typeface="Calibri"/>
              </a:rPr>
              <a:t>g</a:t>
            </a:r>
            <a:r>
              <a:rPr sz="1000" spc="-5" dirty="0">
                <a:latin typeface="Calibri"/>
                <a:cs typeface="Calibri"/>
              </a:rPr>
              <a:t>am</a:t>
            </a:r>
            <a:r>
              <a:rPr sz="1000" spc="-15" dirty="0">
                <a:latin typeface="Calibri"/>
                <a:cs typeface="Calibri"/>
              </a:rPr>
              <a:t>m</a:t>
            </a:r>
            <a:r>
              <a:rPr sz="1000" spc="-5" dirty="0">
                <a:latin typeface="Calibri"/>
                <a:cs typeface="Calibri"/>
              </a:rPr>
              <a:t>a</a:t>
            </a:r>
            <a:r>
              <a:rPr sz="1000" dirty="0">
                <a:latin typeface="Calibri"/>
                <a:cs typeface="Calibri"/>
              </a:rPr>
              <a:t> </a:t>
            </a:r>
            <a:r>
              <a:rPr sz="1000" spc="-20" dirty="0">
                <a:latin typeface="Calibri"/>
                <a:cs typeface="Calibri"/>
              </a:rPr>
              <a:t> </a:t>
            </a:r>
            <a:r>
              <a:rPr sz="1000" spc="-5" dirty="0">
                <a:latin typeface="Calibri"/>
                <a:cs typeface="Calibri"/>
              </a:rPr>
              <a:t>di </a:t>
            </a:r>
            <a:r>
              <a:rPr sz="1000" spc="-10" dirty="0">
                <a:latin typeface="Calibri"/>
                <a:cs typeface="Calibri"/>
              </a:rPr>
              <a:t>ide</a:t>
            </a:r>
            <a:r>
              <a:rPr sz="1000" spc="-5" dirty="0">
                <a:latin typeface="Calibri"/>
                <a:cs typeface="Calibri"/>
              </a:rPr>
              <a:t>e </a:t>
            </a:r>
            <a:r>
              <a:rPr sz="1000" spc="-10" dirty="0">
                <a:latin typeface="Calibri"/>
                <a:cs typeface="Calibri"/>
              </a:rPr>
              <a:t>di</a:t>
            </a:r>
            <a:r>
              <a:rPr sz="1000" dirty="0">
                <a:latin typeface="Calibri"/>
                <a:cs typeface="Calibri"/>
              </a:rPr>
              <a:t>v</a:t>
            </a:r>
            <a:r>
              <a:rPr sz="1000" spc="-10" dirty="0">
                <a:latin typeface="Calibri"/>
                <a:cs typeface="Calibri"/>
              </a:rPr>
              <a:t>e</a:t>
            </a:r>
            <a:r>
              <a:rPr sz="1000" spc="-5" dirty="0">
                <a:latin typeface="Calibri"/>
                <a:cs typeface="Calibri"/>
              </a:rPr>
              <a:t>r</a:t>
            </a:r>
            <a:r>
              <a:rPr sz="1000" dirty="0">
                <a:latin typeface="Calibri"/>
                <a:cs typeface="Calibri"/>
              </a:rPr>
              <a:t>s</a:t>
            </a:r>
            <a:r>
              <a:rPr sz="1000" spc="-10" dirty="0">
                <a:latin typeface="Calibri"/>
                <a:cs typeface="Calibri"/>
              </a:rPr>
              <a:t>e.</a:t>
            </a:r>
            <a:endParaRPr sz="1000" dirty="0">
              <a:latin typeface="Calibri"/>
              <a:cs typeface="Calibri"/>
            </a:endParaRPr>
          </a:p>
        </p:txBody>
      </p:sp>
      <p:sp>
        <p:nvSpPr>
          <p:cNvPr id="4" name="object 4"/>
          <p:cNvSpPr txBox="1"/>
          <p:nvPr/>
        </p:nvSpPr>
        <p:spPr>
          <a:xfrm>
            <a:off x="4366005" y="722452"/>
            <a:ext cx="5842000" cy="2642390"/>
          </a:xfrm>
          <a:prstGeom prst="rect">
            <a:avLst/>
          </a:prstGeom>
          <a:solidFill>
            <a:srgbClr val="E6B9B8"/>
          </a:solidFill>
          <a:ln w="19050">
            <a:solidFill>
              <a:srgbClr val="000000"/>
            </a:solidFill>
          </a:ln>
        </p:spPr>
        <p:txBody>
          <a:bodyPr vert="horz" wrap="square" lIns="0" tIns="0" rIns="0" bIns="0" rtlCol="0">
            <a:spAutoFit/>
          </a:bodyPr>
          <a:lstStyle/>
          <a:p>
            <a:pPr marL="1848485" marR="1843405" indent="575945">
              <a:lnSpc>
                <a:spcPct val="121000"/>
              </a:lnSpc>
            </a:pPr>
            <a:r>
              <a:rPr sz="1000" b="1" spc="-10" dirty="0">
                <a:latin typeface="Calibri"/>
                <a:cs typeface="Calibri"/>
              </a:rPr>
              <a:t>L’</a:t>
            </a:r>
            <a:r>
              <a:rPr lang="it-CH" sz="1000" b="1" spc="-10" dirty="0">
                <a:latin typeface="Calibri"/>
                <a:cs typeface="Calibri"/>
              </a:rPr>
              <a:t>inchiesta</a:t>
            </a:r>
            <a:r>
              <a:rPr sz="1000" b="1" dirty="0">
                <a:latin typeface="Calibri"/>
                <a:cs typeface="Calibri"/>
              </a:rPr>
              <a:t> </a:t>
            </a:r>
            <a:r>
              <a:rPr sz="1000" b="1" spc="-5" dirty="0">
                <a:latin typeface="Calibri"/>
                <a:cs typeface="Calibri"/>
              </a:rPr>
              <a:t>di </a:t>
            </a:r>
            <a:r>
              <a:rPr sz="1000" b="1" spc="-10" dirty="0">
                <a:latin typeface="Calibri"/>
                <a:cs typeface="Calibri"/>
              </a:rPr>
              <a:t>Ki</a:t>
            </a:r>
            <a:r>
              <a:rPr sz="1000" b="1" dirty="0">
                <a:latin typeface="Calibri"/>
                <a:cs typeface="Calibri"/>
              </a:rPr>
              <a:t>r</a:t>
            </a:r>
            <a:r>
              <a:rPr sz="1000" b="1" spc="-10" dirty="0">
                <a:latin typeface="Calibri"/>
                <a:cs typeface="Calibri"/>
              </a:rPr>
              <a:t>an</a:t>
            </a:r>
            <a:r>
              <a:rPr sz="1000" b="1" spc="-5" dirty="0">
                <a:latin typeface="Calibri"/>
                <a:cs typeface="Calibri"/>
              </a:rPr>
              <a:t> </a:t>
            </a:r>
            <a:r>
              <a:rPr sz="1000" b="1" spc="-10" dirty="0">
                <a:latin typeface="Calibri"/>
                <a:cs typeface="Calibri"/>
              </a:rPr>
              <a:t>I</a:t>
            </a:r>
            <a:r>
              <a:rPr sz="1000" b="1" spc="-5" dirty="0">
                <a:latin typeface="Calibri"/>
                <a:cs typeface="Calibri"/>
              </a:rPr>
              <a:t>nte</a:t>
            </a:r>
            <a:r>
              <a:rPr sz="1000" b="1" dirty="0">
                <a:latin typeface="Calibri"/>
                <a:cs typeface="Calibri"/>
              </a:rPr>
              <a:t>rr</a:t>
            </a:r>
            <a:r>
              <a:rPr sz="1000" b="1" spc="-10" dirty="0">
                <a:latin typeface="Calibri"/>
                <a:cs typeface="Calibri"/>
              </a:rPr>
              <a:t>og</a:t>
            </a:r>
            <a:r>
              <a:rPr sz="1000" b="1" spc="-5" dirty="0">
                <a:latin typeface="Calibri"/>
                <a:cs typeface="Calibri"/>
              </a:rPr>
              <a:t>a</a:t>
            </a:r>
            <a:r>
              <a:rPr sz="1000" b="1" dirty="0">
                <a:latin typeface="Calibri"/>
                <a:cs typeface="Calibri"/>
              </a:rPr>
              <a:t>r</a:t>
            </a:r>
            <a:r>
              <a:rPr sz="1000" b="1" spc="-5" dirty="0">
                <a:latin typeface="Calibri"/>
                <a:cs typeface="Calibri"/>
              </a:rPr>
              <a:t>e</a:t>
            </a:r>
            <a:r>
              <a:rPr sz="1000" b="1" dirty="0">
                <a:latin typeface="Calibri"/>
                <a:cs typeface="Calibri"/>
              </a:rPr>
              <a:t> </a:t>
            </a:r>
            <a:r>
              <a:rPr sz="1000" b="1" spc="-10" dirty="0">
                <a:latin typeface="Calibri"/>
                <a:cs typeface="Calibri"/>
              </a:rPr>
              <a:t>l</a:t>
            </a:r>
            <a:r>
              <a:rPr sz="1000" b="1" spc="-5" dirty="0">
                <a:latin typeface="Calibri"/>
                <a:cs typeface="Calibri"/>
              </a:rPr>
              <a:t>e</a:t>
            </a:r>
            <a:r>
              <a:rPr sz="1000" b="1" dirty="0">
                <a:latin typeface="Calibri"/>
                <a:cs typeface="Calibri"/>
              </a:rPr>
              <a:t> </a:t>
            </a:r>
            <a:r>
              <a:rPr sz="1000" b="1" spc="-10" dirty="0">
                <a:latin typeface="Calibri"/>
                <a:cs typeface="Calibri"/>
              </a:rPr>
              <a:t>i</a:t>
            </a:r>
            <a:r>
              <a:rPr sz="1000" b="1" spc="-5" dirty="0">
                <a:latin typeface="Calibri"/>
                <a:cs typeface="Calibri"/>
              </a:rPr>
              <a:t>dee</a:t>
            </a:r>
            <a:r>
              <a:rPr sz="1000" b="1" spc="5" dirty="0">
                <a:latin typeface="Calibri"/>
                <a:cs typeface="Calibri"/>
              </a:rPr>
              <a:t> </a:t>
            </a:r>
            <a:r>
              <a:rPr sz="1000" b="1" spc="-5" dirty="0">
                <a:latin typeface="Calibri"/>
                <a:cs typeface="Calibri"/>
              </a:rPr>
              <a:t>de</a:t>
            </a:r>
            <a:r>
              <a:rPr sz="1000" b="1" spc="-10" dirty="0">
                <a:latin typeface="Calibri"/>
                <a:cs typeface="Calibri"/>
              </a:rPr>
              <a:t>gl</a:t>
            </a:r>
            <a:r>
              <a:rPr sz="1000" b="1" spc="-5" dirty="0">
                <a:latin typeface="Calibri"/>
                <a:cs typeface="Calibri"/>
              </a:rPr>
              <a:t>i a</a:t>
            </a:r>
            <a:r>
              <a:rPr sz="1000" b="1" spc="-10" dirty="0">
                <a:latin typeface="Calibri"/>
                <a:cs typeface="Calibri"/>
              </a:rPr>
              <a:t>l</a:t>
            </a:r>
            <a:r>
              <a:rPr sz="1000" b="1" spc="-5" dirty="0">
                <a:latin typeface="Calibri"/>
                <a:cs typeface="Calibri"/>
              </a:rPr>
              <a:t>t</a:t>
            </a:r>
            <a:r>
              <a:rPr sz="1000" b="1" dirty="0">
                <a:latin typeface="Calibri"/>
                <a:cs typeface="Calibri"/>
              </a:rPr>
              <a:t>r</a:t>
            </a:r>
            <a:r>
              <a:rPr sz="1000" b="1" spc="-5" dirty="0">
                <a:latin typeface="Calibri"/>
                <a:cs typeface="Calibri"/>
              </a:rPr>
              <a:t>i</a:t>
            </a:r>
            <a:r>
              <a:rPr sz="1000" b="1" spc="5" dirty="0">
                <a:latin typeface="Calibri"/>
                <a:cs typeface="Calibri"/>
              </a:rPr>
              <a:t> </a:t>
            </a:r>
            <a:r>
              <a:rPr sz="1000" b="1" spc="-5" dirty="0">
                <a:latin typeface="Calibri"/>
                <a:cs typeface="Calibri"/>
              </a:rPr>
              <a:t>ne</a:t>
            </a:r>
            <a:r>
              <a:rPr sz="1000" b="1" spc="-10" dirty="0">
                <a:latin typeface="Calibri"/>
                <a:cs typeface="Calibri"/>
              </a:rPr>
              <a:t>ll</a:t>
            </a:r>
            <a:r>
              <a:rPr sz="1000" b="1" spc="-5" dirty="0">
                <a:latin typeface="Calibri"/>
                <a:cs typeface="Calibri"/>
              </a:rPr>
              <a:t>a</a:t>
            </a:r>
            <a:r>
              <a:rPr sz="1000" b="1" dirty="0">
                <a:latin typeface="Calibri"/>
                <a:cs typeface="Calibri"/>
              </a:rPr>
              <a:t> </a:t>
            </a:r>
            <a:r>
              <a:rPr sz="1000" b="1" spc="-10" dirty="0">
                <a:latin typeface="Calibri"/>
                <a:cs typeface="Calibri"/>
              </a:rPr>
              <a:t>s</a:t>
            </a:r>
            <a:r>
              <a:rPr sz="1000" b="1" spc="-5" dirty="0">
                <a:latin typeface="Calibri"/>
                <a:cs typeface="Calibri"/>
              </a:rPr>
              <a:t>to</a:t>
            </a:r>
            <a:r>
              <a:rPr sz="1000" b="1" dirty="0">
                <a:latin typeface="Calibri"/>
                <a:cs typeface="Calibri"/>
              </a:rPr>
              <a:t>r</a:t>
            </a:r>
            <a:r>
              <a:rPr sz="1000" b="1" spc="-10" dirty="0">
                <a:latin typeface="Calibri"/>
                <a:cs typeface="Calibri"/>
              </a:rPr>
              <a:t>i</a:t>
            </a:r>
            <a:r>
              <a:rPr sz="1000" b="1" spc="-5" dirty="0">
                <a:latin typeface="Calibri"/>
                <a:cs typeface="Calibri"/>
              </a:rPr>
              <a:t>a</a:t>
            </a:r>
            <a:endParaRPr sz="1000" dirty="0">
              <a:latin typeface="Calibri"/>
              <a:cs typeface="Calibri"/>
            </a:endParaRPr>
          </a:p>
          <a:p>
            <a:pPr marL="92710" marR="85090" algn="just">
              <a:lnSpc>
                <a:spcPct val="121200"/>
              </a:lnSpc>
              <a:spcBef>
                <a:spcPts val="10"/>
              </a:spcBef>
            </a:pPr>
            <a:r>
              <a:rPr sz="1000" spc="-10" dirty="0">
                <a:latin typeface="Calibri"/>
                <a:cs typeface="Calibri"/>
              </a:rPr>
              <a:t>Sono</a:t>
            </a:r>
            <a:r>
              <a:rPr sz="1000" dirty="0">
                <a:latin typeface="Calibri"/>
                <a:cs typeface="Calibri"/>
              </a:rPr>
              <a:t>  </a:t>
            </a:r>
            <a:r>
              <a:rPr sz="1000" spc="-114" dirty="0">
                <a:latin typeface="Calibri"/>
                <a:cs typeface="Calibri"/>
              </a:rPr>
              <a:t> </a:t>
            </a:r>
            <a:r>
              <a:rPr sz="1000" spc="-10" dirty="0">
                <a:latin typeface="Calibri"/>
                <a:cs typeface="Calibri"/>
              </a:rPr>
              <a:t>un'in</a:t>
            </a:r>
            <a:r>
              <a:rPr sz="1000" spc="-15" dirty="0">
                <a:latin typeface="Calibri"/>
                <a:cs typeface="Calibri"/>
              </a:rPr>
              <a:t>s</a:t>
            </a:r>
            <a:r>
              <a:rPr sz="1000" spc="-10" dirty="0">
                <a:latin typeface="Calibri"/>
                <a:cs typeface="Calibri"/>
              </a:rPr>
              <a:t>eg</a:t>
            </a:r>
            <a:r>
              <a:rPr sz="1000" spc="-5" dirty="0">
                <a:latin typeface="Calibri"/>
                <a:cs typeface="Calibri"/>
              </a:rPr>
              <a:t>nante</a:t>
            </a:r>
            <a:r>
              <a:rPr sz="1000" dirty="0">
                <a:latin typeface="Calibri"/>
                <a:cs typeface="Calibri"/>
              </a:rPr>
              <a:t> </a:t>
            </a:r>
            <a:r>
              <a:rPr sz="1000" spc="105" dirty="0">
                <a:latin typeface="Calibri"/>
                <a:cs typeface="Calibri"/>
              </a:rPr>
              <a:t> </a:t>
            </a:r>
            <a:r>
              <a:rPr sz="1000" spc="-5" dirty="0">
                <a:latin typeface="Calibri"/>
                <a:cs typeface="Calibri"/>
              </a:rPr>
              <a:t>di</a:t>
            </a:r>
            <a:r>
              <a:rPr sz="1000" dirty="0">
                <a:latin typeface="Calibri"/>
                <a:cs typeface="Calibri"/>
              </a:rPr>
              <a:t> </a:t>
            </a:r>
            <a:r>
              <a:rPr sz="1000" spc="110" dirty="0">
                <a:latin typeface="Calibri"/>
                <a:cs typeface="Calibri"/>
              </a:rPr>
              <a:t> </a:t>
            </a:r>
            <a:r>
              <a:rPr sz="1000" spc="-15" dirty="0">
                <a:latin typeface="Calibri"/>
                <a:cs typeface="Calibri"/>
              </a:rPr>
              <a:t>s</a:t>
            </a:r>
            <a:r>
              <a:rPr sz="1000" spc="-5" dirty="0">
                <a:latin typeface="Calibri"/>
                <a:cs typeface="Calibri"/>
              </a:rPr>
              <a:t>tor</a:t>
            </a:r>
            <a:r>
              <a:rPr sz="1000" spc="0" dirty="0">
                <a:latin typeface="Calibri"/>
                <a:cs typeface="Calibri"/>
              </a:rPr>
              <a:t>i</a:t>
            </a:r>
            <a:r>
              <a:rPr sz="1000" spc="-5" dirty="0">
                <a:latin typeface="Calibri"/>
                <a:cs typeface="Calibri"/>
              </a:rPr>
              <a:t>a</a:t>
            </a:r>
            <a:r>
              <a:rPr sz="1000" dirty="0">
                <a:latin typeface="Calibri"/>
                <a:cs typeface="Calibri"/>
              </a:rPr>
              <a:t>  </a:t>
            </a:r>
            <a:r>
              <a:rPr sz="1000" spc="-114" dirty="0">
                <a:latin typeface="Calibri"/>
                <a:cs typeface="Calibri"/>
              </a:rPr>
              <a:t> </a:t>
            </a:r>
            <a:r>
              <a:rPr sz="1000" spc="-15" dirty="0">
                <a:latin typeface="Calibri"/>
                <a:cs typeface="Calibri"/>
              </a:rPr>
              <a:t>s</a:t>
            </a:r>
            <a:r>
              <a:rPr sz="1000" spc="-10" dirty="0">
                <a:latin typeface="Calibri"/>
                <a:cs typeface="Calibri"/>
              </a:rPr>
              <a:t>ec</a:t>
            </a:r>
            <a:r>
              <a:rPr sz="1000" spc="-5" dirty="0">
                <a:latin typeface="Calibri"/>
                <a:cs typeface="Calibri"/>
              </a:rPr>
              <a:t>ondar</a:t>
            </a:r>
            <a:r>
              <a:rPr sz="1000" spc="-10" dirty="0">
                <a:latin typeface="Calibri"/>
                <a:cs typeface="Calibri"/>
              </a:rPr>
              <a:t>i</a:t>
            </a:r>
            <a:r>
              <a:rPr sz="1000" spc="-5" dirty="0">
                <a:latin typeface="Calibri"/>
                <a:cs typeface="Calibri"/>
              </a:rPr>
              <a:t>a</a:t>
            </a:r>
            <a:r>
              <a:rPr sz="1000" dirty="0">
                <a:latin typeface="Calibri"/>
                <a:cs typeface="Calibri"/>
              </a:rPr>
              <a:t>  </a:t>
            </a:r>
            <a:r>
              <a:rPr sz="1000" spc="-114" dirty="0">
                <a:latin typeface="Calibri"/>
                <a:cs typeface="Calibri"/>
              </a:rPr>
              <a:t> </a:t>
            </a:r>
            <a:r>
              <a:rPr sz="1000" spc="-10" dirty="0">
                <a:latin typeface="Calibri"/>
                <a:cs typeface="Calibri"/>
              </a:rPr>
              <a:t>(</a:t>
            </a:r>
            <a:r>
              <a:rPr sz="1000" spc="-5" dirty="0">
                <a:latin typeface="Calibri"/>
                <a:cs typeface="Calibri"/>
              </a:rPr>
              <a:t>di</a:t>
            </a:r>
            <a:r>
              <a:rPr sz="1000" dirty="0">
                <a:latin typeface="Calibri"/>
                <a:cs typeface="Calibri"/>
              </a:rPr>
              <a:t> </a:t>
            </a:r>
            <a:r>
              <a:rPr sz="1000" spc="110" dirty="0">
                <a:latin typeface="Calibri"/>
                <a:cs typeface="Calibri"/>
              </a:rPr>
              <a:t> </a:t>
            </a:r>
            <a:r>
              <a:rPr sz="1000" spc="-5" dirty="0" err="1">
                <a:latin typeface="Calibri"/>
                <a:cs typeface="Calibri"/>
              </a:rPr>
              <a:t>ra</a:t>
            </a:r>
            <a:r>
              <a:rPr sz="1000" spc="-10" dirty="0" err="1">
                <a:latin typeface="Calibri"/>
                <a:cs typeface="Calibri"/>
              </a:rPr>
              <a:t>g</a:t>
            </a:r>
            <a:r>
              <a:rPr sz="1000" spc="-5" dirty="0" err="1">
                <a:latin typeface="Calibri"/>
                <a:cs typeface="Calibri"/>
              </a:rPr>
              <a:t>azz</a:t>
            </a:r>
            <a:r>
              <a:rPr lang="it-CH" sz="1000" spc="-5" dirty="0">
                <a:latin typeface="Calibri"/>
                <a:cs typeface="Calibri"/>
              </a:rPr>
              <a:t>e-</a:t>
            </a:r>
            <a:r>
              <a:rPr sz="1000" spc="-5" dirty="0" err="1">
                <a:latin typeface="Calibri"/>
                <a:cs typeface="Calibri"/>
              </a:rPr>
              <a:t>i</a:t>
            </a:r>
            <a:r>
              <a:rPr sz="1000" dirty="0">
                <a:latin typeface="Calibri"/>
                <a:cs typeface="Calibri"/>
              </a:rPr>
              <a:t> </a:t>
            </a:r>
            <a:r>
              <a:rPr sz="1000" spc="110" dirty="0">
                <a:latin typeface="Calibri"/>
                <a:cs typeface="Calibri"/>
              </a:rPr>
              <a:t> </a:t>
            </a:r>
            <a:r>
              <a:rPr sz="1000" spc="-5" dirty="0">
                <a:latin typeface="Calibri"/>
                <a:cs typeface="Calibri"/>
              </a:rPr>
              <a:t>tra</a:t>
            </a:r>
            <a:r>
              <a:rPr sz="1000" dirty="0">
                <a:latin typeface="Calibri"/>
                <a:cs typeface="Calibri"/>
              </a:rPr>
              <a:t>  </a:t>
            </a:r>
            <a:r>
              <a:rPr sz="1000" spc="-100" dirty="0">
                <a:latin typeface="Calibri"/>
                <a:cs typeface="Calibri"/>
              </a:rPr>
              <a:t> </a:t>
            </a:r>
            <a:r>
              <a:rPr sz="1000" spc="-10" dirty="0">
                <a:latin typeface="Calibri"/>
                <a:cs typeface="Calibri"/>
              </a:rPr>
              <a:t>gl</a:t>
            </a:r>
            <a:r>
              <a:rPr sz="1000" spc="-5" dirty="0">
                <a:latin typeface="Calibri"/>
                <a:cs typeface="Calibri"/>
              </a:rPr>
              <a:t>i</a:t>
            </a:r>
            <a:r>
              <a:rPr sz="1000" dirty="0">
                <a:latin typeface="Calibri"/>
                <a:cs typeface="Calibri"/>
              </a:rPr>
              <a:t> </a:t>
            </a:r>
            <a:r>
              <a:rPr sz="1000" spc="110" dirty="0">
                <a:latin typeface="Calibri"/>
                <a:cs typeface="Calibri"/>
              </a:rPr>
              <a:t> </a:t>
            </a:r>
            <a:r>
              <a:rPr sz="1000" spc="-10" dirty="0">
                <a:latin typeface="Calibri"/>
                <a:cs typeface="Calibri"/>
              </a:rPr>
              <a:t>1</a:t>
            </a:r>
            <a:r>
              <a:rPr sz="1000" spc="-5" dirty="0">
                <a:latin typeface="Calibri"/>
                <a:cs typeface="Calibri"/>
              </a:rPr>
              <a:t>1</a:t>
            </a:r>
            <a:r>
              <a:rPr sz="1000" dirty="0">
                <a:latin typeface="Calibri"/>
                <a:cs typeface="Calibri"/>
              </a:rPr>
              <a:t> </a:t>
            </a:r>
            <a:r>
              <a:rPr sz="1000" spc="110" dirty="0">
                <a:latin typeface="Calibri"/>
                <a:cs typeface="Calibri"/>
              </a:rPr>
              <a:t> </a:t>
            </a:r>
            <a:r>
              <a:rPr sz="1000" spc="-5" dirty="0">
                <a:latin typeface="Calibri"/>
                <a:cs typeface="Calibri"/>
              </a:rPr>
              <a:t>e</a:t>
            </a:r>
            <a:r>
              <a:rPr sz="1000" dirty="0">
                <a:latin typeface="Calibri"/>
                <a:cs typeface="Calibri"/>
              </a:rPr>
              <a:t> </a:t>
            </a:r>
            <a:r>
              <a:rPr sz="1000" spc="105" dirty="0">
                <a:latin typeface="Calibri"/>
                <a:cs typeface="Calibri"/>
              </a:rPr>
              <a:t> </a:t>
            </a:r>
            <a:r>
              <a:rPr sz="1000" spc="-5" dirty="0">
                <a:latin typeface="Calibri"/>
                <a:cs typeface="Calibri"/>
              </a:rPr>
              <a:t>i</a:t>
            </a:r>
            <a:r>
              <a:rPr sz="1000" dirty="0">
                <a:latin typeface="Calibri"/>
                <a:cs typeface="Calibri"/>
              </a:rPr>
              <a:t>  </a:t>
            </a:r>
            <a:r>
              <a:rPr sz="1000" spc="-105" dirty="0">
                <a:latin typeface="Calibri"/>
                <a:cs typeface="Calibri"/>
              </a:rPr>
              <a:t> </a:t>
            </a:r>
            <a:r>
              <a:rPr sz="1000" spc="-10" dirty="0">
                <a:latin typeface="Calibri"/>
                <a:cs typeface="Calibri"/>
              </a:rPr>
              <a:t>1</a:t>
            </a:r>
            <a:r>
              <a:rPr sz="1000" spc="-5" dirty="0">
                <a:latin typeface="Calibri"/>
                <a:cs typeface="Calibri"/>
              </a:rPr>
              <a:t>6</a:t>
            </a:r>
            <a:r>
              <a:rPr sz="1000" dirty="0">
                <a:latin typeface="Calibri"/>
                <a:cs typeface="Calibri"/>
              </a:rPr>
              <a:t> </a:t>
            </a:r>
            <a:r>
              <a:rPr sz="1000" spc="110" dirty="0">
                <a:latin typeface="Calibri"/>
                <a:cs typeface="Calibri"/>
              </a:rPr>
              <a:t> </a:t>
            </a:r>
            <a:r>
              <a:rPr sz="1000" spc="-5" dirty="0">
                <a:latin typeface="Calibri"/>
                <a:cs typeface="Calibri"/>
              </a:rPr>
              <a:t>ann</a:t>
            </a:r>
            <a:r>
              <a:rPr sz="1000" spc="-10" dirty="0">
                <a:latin typeface="Calibri"/>
                <a:cs typeface="Calibri"/>
              </a:rPr>
              <a:t>i</a:t>
            </a:r>
            <a:r>
              <a:rPr sz="1000" spc="-5" dirty="0">
                <a:latin typeface="Calibri"/>
                <a:cs typeface="Calibri"/>
              </a:rPr>
              <a:t>)</a:t>
            </a:r>
            <a:r>
              <a:rPr sz="1000" dirty="0">
                <a:latin typeface="Calibri"/>
                <a:cs typeface="Calibri"/>
              </a:rPr>
              <a:t> </a:t>
            </a:r>
            <a:r>
              <a:rPr sz="1000" spc="105" dirty="0">
                <a:latin typeface="Calibri"/>
                <a:cs typeface="Calibri"/>
              </a:rPr>
              <a:t> </a:t>
            </a:r>
            <a:r>
              <a:rPr sz="1000" spc="-10" dirty="0">
                <a:latin typeface="Calibri"/>
                <a:cs typeface="Calibri"/>
              </a:rPr>
              <a:t>e</a:t>
            </a:r>
            <a:r>
              <a:rPr sz="1000" spc="-5" dirty="0">
                <a:latin typeface="Calibri"/>
                <a:cs typeface="Calibri"/>
              </a:rPr>
              <a:t>,</a:t>
            </a:r>
            <a:r>
              <a:rPr sz="1000" dirty="0">
                <a:latin typeface="Calibri"/>
                <a:cs typeface="Calibri"/>
              </a:rPr>
              <a:t>  </a:t>
            </a:r>
            <a:r>
              <a:rPr sz="1000" spc="-114" dirty="0">
                <a:latin typeface="Calibri"/>
                <a:cs typeface="Calibri"/>
              </a:rPr>
              <a:t> </a:t>
            </a:r>
            <a:r>
              <a:rPr sz="1000" spc="-10" dirty="0">
                <a:latin typeface="Calibri"/>
                <a:cs typeface="Calibri"/>
              </a:rPr>
              <a:t>u</a:t>
            </a:r>
            <a:r>
              <a:rPr sz="1000" dirty="0">
                <a:latin typeface="Calibri"/>
                <a:cs typeface="Calibri"/>
              </a:rPr>
              <a:t>s</a:t>
            </a:r>
            <a:r>
              <a:rPr sz="1000" spc="-10" dirty="0">
                <a:latin typeface="Calibri"/>
                <a:cs typeface="Calibri"/>
              </a:rPr>
              <a:t>ando</a:t>
            </a:r>
            <a:r>
              <a:rPr sz="1000" dirty="0">
                <a:latin typeface="Calibri"/>
                <a:cs typeface="Calibri"/>
              </a:rPr>
              <a:t>  </a:t>
            </a:r>
            <a:r>
              <a:rPr sz="1000" spc="-114" dirty="0">
                <a:latin typeface="Calibri"/>
                <a:cs typeface="Calibri"/>
              </a:rPr>
              <a:t> </a:t>
            </a:r>
            <a:r>
              <a:rPr sz="1000" spc="-10" dirty="0">
                <a:latin typeface="Calibri"/>
                <a:cs typeface="Calibri"/>
              </a:rPr>
              <a:t>lo</a:t>
            </a:r>
            <a:r>
              <a:rPr sz="1000" dirty="0">
                <a:latin typeface="Calibri"/>
                <a:cs typeface="Calibri"/>
              </a:rPr>
              <a:t>  </a:t>
            </a:r>
            <a:r>
              <a:rPr sz="1000" spc="-114" dirty="0">
                <a:latin typeface="Calibri"/>
                <a:cs typeface="Calibri"/>
              </a:rPr>
              <a:t> </a:t>
            </a:r>
            <a:r>
              <a:rPr sz="1000" spc="-15"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 d</a:t>
            </a:r>
            <a:r>
              <a:rPr sz="1000" spc="-10" dirty="0">
                <a:latin typeface="Calibri"/>
                <a:cs typeface="Calibri"/>
              </a:rPr>
              <a:t>ell'</a:t>
            </a:r>
            <a:r>
              <a:rPr sz="1000" spc="-5" dirty="0">
                <a:latin typeface="Calibri"/>
                <a:cs typeface="Calibri"/>
              </a:rPr>
              <a:t>auto</a:t>
            </a:r>
            <a:r>
              <a:rPr sz="1000" spc="-15" dirty="0">
                <a:latin typeface="Calibri"/>
                <a:cs typeface="Calibri"/>
              </a:rPr>
              <a:t>v</a:t>
            </a:r>
            <a:r>
              <a:rPr sz="1000" spc="-5" dirty="0">
                <a:latin typeface="Calibri"/>
                <a:cs typeface="Calibri"/>
              </a:rPr>
              <a:t>a</a:t>
            </a:r>
            <a:r>
              <a:rPr sz="1000" spc="-10" dirty="0">
                <a:latin typeface="Calibri"/>
                <a:cs typeface="Calibri"/>
              </a:rPr>
              <a:t>l</a:t>
            </a:r>
            <a:r>
              <a:rPr sz="1000" spc="-5" dirty="0">
                <a:latin typeface="Calibri"/>
                <a:cs typeface="Calibri"/>
              </a:rPr>
              <a:t>utaz</a:t>
            </a:r>
            <a:r>
              <a:rPr sz="1000" spc="-10" dirty="0">
                <a:latin typeface="Calibri"/>
                <a:cs typeface="Calibri"/>
              </a:rPr>
              <a:t>ione</a:t>
            </a:r>
            <a:r>
              <a:rPr sz="1000" spc="-5" dirty="0">
                <a:latin typeface="Calibri"/>
                <a:cs typeface="Calibri"/>
              </a:rPr>
              <a:t>,</a:t>
            </a:r>
            <a:r>
              <a:rPr sz="1000" spc="-45" dirty="0">
                <a:latin typeface="Calibri"/>
                <a:cs typeface="Calibri"/>
              </a:rPr>
              <a:t> </a:t>
            </a:r>
            <a:r>
              <a:rPr sz="1000" spc="-5" dirty="0">
                <a:latin typeface="Calibri"/>
                <a:cs typeface="Calibri"/>
              </a:rPr>
              <a:t>mi</a:t>
            </a:r>
            <a:r>
              <a:rPr sz="1000" spc="-50" dirty="0">
                <a:latin typeface="Calibri"/>
                <a:cs typeface="Calibri"/>
              </a:rPr>
              <a:t> </a:t>
            </a:r>
            <a:r>
              <a:rPr sz="1000" spc="-15" dirty="0">
                <a:latin typeface="Calibri"/>
                <a:cs typeface="Calibri"/>
              </a:rPr>
              <a:t>s</a:t>
            </a:r>
            <a:r>
              <a:rPr sz="1000" spc="-10" dirty="0">
                <a:latin typeface="Calibri"/>
                <a:cs typeface="Calibri"/>
              </a:rPr>
              <a:t>ono</a:t>
            </a:r>
            <a:r>
              <a:rPr sz="1000" spc="-35" dirty="0">
                <a:latin typeface="Calibri"/>
                <a:cs typeface="Calibri"/>
              </a:rPr>
              <a:t> </a:t>
            </a:r>
            <a:r>
              <a:rPr sz="1000" spc="-10" dirty="0">
                <a:latin typeface="Calibri"/>
                <a:cs typeface="Calibri"/>
              </a:rPr>
              <a:t>chie</a:t>
            </a:r>
            <a:r>
              <a:rPr sz="1000" spc="-15" dirty="0">
                <a:latin typeface="Calibri"/>
                <a:cs typeface="Calibri"/>
              </a:rPr>
              <a:t>s</a:t>
            </a:r>
            <a:r>
              <a:rPr sz="1000" spc="-5" dirty="0">
                <a:latin typeface="Calibri"/>
                <a:cs typeface="Calibri"/>
              </a:rPr>
              <a:t>ta</a:t>
            </a:r>
            <a:r>
              <a:rPr sz="1000" spc="-35" dirty="0">
                <a:latin typeface="Calibri"/>
                <a:cs typeface="Calibri"/>
              </a:rPr>
              <a:t> </a:t>
            </a:r>
            <a:r>
              <a:rPr sz="1000" spc="-15" dirty="0">
                <a:latin typeface="Calibri"/>
                <a:cs typeface="Calibri"/>
              </a:rPr>
              <a:t>s</a:t>
            </a:r>
            <a:r>
              <a:rPr sz="1000" spc="-5" dirty="0">
                <a:latin typeface="Calibri"/>
                <a:cs typeface="Calibri"/>
              </a:rPr>
              <a:t>e</a:t>
            </a:r>
            <a:r>
              <a:rPr sz="1000" spc="-50" dirty="0">
                <a:latin typeface="Calibri"/>
                <a:cs typeface="Calibri"/>
              </a:rPr>
              <a:t> </a:t>
            </a:r>
            <a:r>
              <a:rPr sz="1000" spc="-5" dirty="0">
                <a:latin typeface="Calibri"/>
                <a:cs typeface="Calibri"/>
              </a:rPr>
              <a:t>i</a:t>
            </a:r>
            <a:r>
              <a:rPr sz="1000" spc="-35" dirty="0">
                <a:latin typeface="Calibri"/>
                <a:cs typeface="Calibri"/>
              </a:rPr>
              <a:t> </a:t>
            </a:r>
            <a:r>
              <a:rPr sz="1000" spc="-15" dirty="0">
                <a:latin typeface="Calibri"/>
                <a:cs typeface="Calibri"/>
              </a:rPr>
              <a:t>m</a:t>
            </a:r>
            <a:r>
              <a:rPr sz="1000" spc="0" dirty="0">
                <a:latin typeface="Calibri"/>
                <a:cs typeface="Calibri"/>
              </a:rPr>
              <a:t>i</a:t>
            </a:r>
            <a:r>
              <a:rPr sz="1000" spc="-10" dirty="0">
                <a:latin typeface="Calibri"/>
                <a:cs typeface="Calibri"/>
              </a:rPr>
              <a:t>e</a:t>
            </a:r>
            <a:r>
              <a:rPr sz="1000" spc="-5" dirty="0">
                <a:latin typeface="Calibri"/>
                <a:cs typeface="Calibri"/>
              </a:rPr>
              <a:t>i</a:t>
            </a:r>
            <a:r>
              <a:rPr sz="1000" spc="-50" dirty="0">
                <a:latin typeface="Calibri"/>
                <a:cs typeface="Calibri"/>
              </a:rPr>
              <a:t> </a:t>
            </a:r>
            <a:r>
              <a:rPr sz="1000" spc="-15" dirty="0">
                <a:latin typeface="Calibri"/>
                <a:cs typeface="Calibri"/>
              </a:rPr>
              <a:t>s</a:t>
            </a:r>
            <a:r>
              <a:rPr sz="1000" spc="-5" dirty="0">
                <a:latin typeface="Calibri"/>
                <a:cs typeface="Calibri"/>
              </a:rPr>
              <a:t>tud</a:t>
            </a:r>
            <a:r>
              <a:rPr sz="1000" spc="-10" dirty="0">
                <a:latin typeface="Calibri"/>
                <a:cs typeface="Calibri"/>
              </a:rPr>
              <a:t>e</a:t>
            </a:r>
            <a:r>
              <a:rPr sz="1000" spc="-5" dirty="0">
                <a:latin typeface="Calibri"/>
                <a:cs typeface="Calibri"/>
              </a:rPr>
              <a:t>nti</a:t>
            </a:r>
            <a:r>
              <a:rPr sz="1000" spc="-50" dirty="0">
                <a:latin typeface="Calibri"/>
                <a:cs typeface="Calibri"/>
              </a:rPr>
              <a:t> </a:t>
            </a:r>
            <a:r>
              <a:rPr sz="1000" spc="5" dirty="0">
                <a:latin typeface="Calibri"/>
                <a:cs typeface="Calibri"/>
              </a:rPr>
              <a:t>a</a:t>
            </a:r>
            <a:r>
              <a:rPr sz="1000" spc="-15" dirty="0">
                <a:latin typeface="Calibri"/>
                <a:cs typeface="Calibri"/>
              </a:rPr>
              <a:t>v</a:t>
            </a:r>
            <a:r>
              <a:rPr sz="1000" dirty="0">
                <a:latin typeface="Calibri"/>
                <a:cs typeface="Calibri"/>
              </a:rPr>
              <a:t>e</a:t>
            </a:r>
            <a:r>
              <a:rPr sz="1000" spc="-15" dirty="0">
                <a:latin typeface="Calibri"/>
                <a:cs typeface="Calibri"/>
              </a:rPr>
              <a:t>s</a:t>
            </a:r>
            <a:r>
              <a:rPr sz="1000" dirty="0">
                <a:latin typeface="Calibri"/>
                <a:cs typeface="Calibri"/>
              </a:rPr>
              <a:t>s</a:t>
            </a:r>
            <a:r>
              <a:rPr sz="1000" spc="-10" dirty="0">
                <a:latin typeface="Calibri"/>
                <a:cs typeface="Calibri"/>
              </a:rPr>
              <a:t>e</a:t>
            </a:r>
            <a:r>
              <a:rPr sz="1000" spc="-5" dirty="0">
                <a:latin typeface="Calibri"/>
                <a:cs typeface="Calibri"/>
              </a:rPr>
              <a:t>ro</a:t>
            </a:r>
            <a:r>
              <a:rPr sz="1000" spc="-45" dirty="0">
                <a:latin typeface="Calibri"/>
                <a:cs typeface="Calibri"/>
              </a:rPr>
              <a:t> </a:t>
            </a:r>
            <a:r>
              <a:rPr sz="1000" spc="-10" dirty="0">
                <a:latin typeface="Calibri"/>
                <a:cs typeface="Calibri"/>
              </a:rPr>
              <a:t>c</a:t>
            </a:r>
            <a:r>
              <a:rPr sz="1000" spc="-5" dirty="0">
                <a:latin typeface="Calibri"/>
                <a:cs typeface="Calibri"/>
              </a:rPr>
              <a:t>ap</a:t>
            </a:r>
            <a:r>
              <a:rPr sz="1000" spc="-10" dirty="0">
                <a:latin typeface="Calibri"/>
                <a:cs typeface="Calibri"/>
              </a:rPr>
              <a:t>i</a:t>
            </a:r>
            <a:r>
              <a:rPr sz="1000" spc="-5" dirty="0">
                <a:latin typeface="Calibri"/>
                <a:cs typeface="Calibri"/>
              </a:rPr>
              <a:t>to</a:t>
            </a:r>
            <a:r>
              <a:rPr sz="1000" spc="-45" dirty="0">
                <a:latin typeface="Calibri"/>
                <a:cs typeface="Calibri"/>
              </a:rPr>
              <a:t> </a:t>
            </a:r>
            <a:r>
              <a:rPr sz="1000" spc="-10" dirty="0">
                <a:latin typeface="Calibri"/>
                <a:cs typeface="Calibri"/>
              </a:rPr>
              <a:t>co</a:t>
            </a:r>
            <a:r>
              <a:rPr sz="1000" spc="-5" dirty="0">
                <a:latin typeface="Calibri"/>
                <a:cs typeface="Calibri"/>
              </a:rPr>
              <a:t>me</a:t>
            </a:r>
            <a:r>
              <a:rPr sz="1000" spc="-50" dirty="0">
                <a:latin typeface="Calibri"/>
                <a:cs typeface="Calibri"/>
              </a:rPr>
              <a:t> </a:t>
            </a:r>
            <a:r>
              <a:rPr sz="1000" spc="-10" dirty="0">
                <a:latin typeface="Calibri"/>
                <a:cs typeface="Calibri"/>
              </a:rPr>
              <a:t>i</a:t>
            </a:r>
            <a:r>
              <a:rPr sz="1000" spc="-5" dirty="0">
                <a:latin typeface="Calibri"/>
                <a:cs typeface="Calibri"/>
              </a:rPr>
              <a:t>nt</a:t>
            </a:r>
            <a:r>
              <a:rPr sz="1000" spc="-10" dirty="0">
                <a:latin typeface="Calibri"/>
                <a:cs typeface="Calibri"/>
              </a:rPr>
              <a:t>e</a:t>
            </a:r>
            <a:r>
              <a:rPr sz="1000" spc="-5" dirty="0">
                <a:latin typeface="Calibri"/>
                <a:cs typeface="Calibri"/>
              </a:rPr>
              <a:t>rro</a:t>
            </a:r>
            <a:r>
              <a:rPr sz="1000" spc="-10" dirty="0">
                <a:latin typeface="Calibri"/>
                <a:cs typeface="Calibri"/>
              </a:rPr>
              <a:t>g</a:t>
            </a:r>
            <a:r>
              <a:rPr sz="1000" spc="-5" dirty="0">
                <a:latin typeface="Calibri"/>
                <a:cs typeface="Calibri"/>
              </a:rPr>
              <a:t>a</a:t>
            </a:r>
            <a:r>
              <a:rPr sz="1000" spc="0" dirty="0">
                <a:latin typeface="Calibri"/>
                <a:cs typeface="Calibri"/>
              </a:rPr>
              <a:t>r</a:t>
            </a:r>
            <a:r>
              <a:rPr sz="1000" spc="-5" dirty="0">
                <a:latin typeface="Calibri"/>
                <a:cs typeface="Calibri"/>
              </a:rPr>
              <a:t>e</a:t>
            </a:r>
            <a:r>
              <a:rPr sz="1000" spc="-50" dirty="0">
                <a:latin typeface="Calibri"/>
                <a:cs typeface="Calibri"/>
              </a:rPr>
              <a:t> </a:t>
            </a:r>
            <a:r>
              <a:rPr sz="1000" spc="0" dirty="0">
                <a:latin typeface="Calibri"/>
                <a:cs typeface="Calibri"/>
              </a:rPr>
              <a:t>l</a:t>
            </a:r>
            <a:r>
              <a:rPr sz="1000" spc="-5" dirty="0">
                <a:latin typeface="Calibri"/>
                <a:cs typeface="Calibri"/>
              </a:rPr>
              <a:t>e</a:t>
            </a:r>
            <a:r>
              <a:rPr sz="1000" spc="-40" dirty="0">
                <a:latin typeface="Calibri"/>
                <a:cs typeface="Calibri"/>
              </a:rPr>
              <a:t> </a:t>
            </a:r>
            <a:r>
              <a:rPr sz="1000" spc="-10" dirty="0">
                <a:latin typeface="Calibri"/>
                <a:cs typeface="Calibri"/>
              </a:rPr>
              <a:t>ide</a:t>
            </a:r>
            <a:r>
              <a:rPr sz="1000" spc="-5" dirty="0">
                <a:latin typeface="Calibri"/>
                <a:cs typeface="Calibri"/>
              </a:rPr>
              <a:t>e</a:t>
            </a:r>
            <a:r>
              <a:rPr sz="1000" spc="-50" dirty="0">
                <a:latin typeface="Calibri"/>
                <a:cs typeface="Calibri"/>
              </a:rPr>
              <a:t> </a:t>
            </a:r>
            <a:r>
              <a:rPr lang="it-CH" sz="1000" spc="-10" dirty="0">
                <a:latin typeface="Calibri"/>
                <a:cs typeface="Calibri"/>
              </a:rPr>
              <a:t>altrui </a:t>
            </a:r>
            <a:r>
              <a:rPr sz="1000" spc="-15" dirty="0" err="1">
                <a:latin typeface="Calibri"/>
                <a:cs typeface="Calibri"/>
              </a:rPr>
              <a:t>s</a:t>
            </a:r>
            <a:r>
              <a:rPr sz="1000" spc="-10" dirty="0" err="1">
                <a:latin typeface="Calibri"/>
                <a:cs typeface="Calibri"/>
              </a:rPr>
              <a:t>ull</a:t>
            </a:r>
            <a:r>
              <a:rPr sz="1000" spc="-5" dirty="0" err="1">
                <a:latin typeface="Calibri"/>
                <a:cs typeface="Calibri"/>
              </a:rPr>
              <a:t>e</a:t>
            </a:r>
            <a:r>
              <a:rPr sz="1000" spc="-5" dirty="0">
                <a:latin typeface="Calibri"/>
                <a:cs typeface="Calibri"/>
              </a:rPr>
              <a:t> </a:t>
            </a:r>
            <a:r>
              <a:rPr sz="1000" spc="-10" dirty="0">
                <a:latin typeface="Calibri"/>
                <a:cs typeface="Calibri"/>
              </a:rPr>
              <a:t>f</a:t>
            </a:r>
            <a:r>
              <a:rPr sz="1000" spc="-5" dirty="0">
                <a:latin typeface="Calibri"/>
                <a:cs typeface="Calibri"/>
              </a:rPr>
              <a:t>ont</a:t>
            </a:r>
            <a:r>
              <a:rPr sz="1000" spc="-10" dirty="0">
                <a:latin typeface="Calibri"/>
                <a:cs typeface="Calibri"/>
              </a:rPr>
              <a:t>i</a:t>
            </a:r>
            <a:r>
              <a:rPr sz="1000" spc="-5" dirty="0">
                <a:latin typeface="Calibri"/>
                <a:cs typeface="Calibri"/>
              </a:rPr>
              <a:t>.</a:t>
            </a:r>
            <a:r>
              <a:rPr sz="1000" dirty="0">
                <a:latin typeface="Calibri"/>
                <a:cs typeface="Calibri"/>
              </a:rPr>
              <a:t> </a:t>
            </a:r>
            <a:r>
              <a:rPr sz="1000" spc="-70" dirty="0">
                <a:latin typeface="Calibri"/>
                <a:cs typeface="Calibri"/>
              </a:rPr>
              <a:t> </a:t>
            </a:r>
            <a:r>
              <a:rPr sz="1000" spc="-10" dirty="0">
                <a:latin typeface="Calibri"/>
                <a:cs typeface="Calibri"/>
              </a:rPr>
              <a:t>Ho</a:t>
            </a:r>
            <a:r>
              <a:rPr sz="1000" dirty="0">
                <a:latin typeface="Calibri"/>
                <a:cs typeface="Calibri"/>
              </a:rPr>
              <a:t> </a:t>
            </a:r>
            <a:r>
              <a:rPr sz="1000" spc="-65" dirty="0">
                <a:latin typeface="Calibri"/>
                <a:cs typeface="Calibri"/>
              </a:rPr>
              <a:t> </a:t>
            </a:r>
            <a:r>
              <a:rPr sz="1000" spc="-10" dirty="0">
                <a:latin typeface="Calibri"/>
                <a:cs typeface="Calibri"/>
              </a:rPr>
              <a:t>deci</a:t>
            </a:r>
            <a:r>
              <a:rPr sz="1000" spc="-15" dirty="0">
                <a:latin typeface="Calibri"/>
                <a:cs typeface="Calibri"/>
              </a:rPr>
              <a:t>s</a:t>
            </a:r>
            <a:r>
              <a:rPr sz="1000" spc="-10" dirty="0">
                <a:latin typeface="Calibri"/>
                <a:cs typeface="Calibri"/>
              </a:rPr>
              <a:t>o</a:t>
            </a:r>
            <a:r>
              <a:rPr sz="1000" dirty="0">
                <a:latin typeface="Calibri"/>
                <a:cs typeface="Calibri"/>
              </a:rPr>
              <a:t> </a:t>
            </a:r>
            <a:r>
              <a:rPr sz="1000" spc="-65" dirty="0">
                <a:latin typeface="Calibri"/>
                <a:cs typeface="Calibri"/>
              </a:rPr>
              <a:t> </a:t>
            </a:r>
            <a:r>
              <a:rPr sz="1000" spc="-5" dirty="0">
                <a:latin typeface="Calibri"/>
                <a:cs typeface="Calibri"/>
              </a:rPr>
              <a:t>di</a:t>
            </a:r>
            <a:r>
              <a:rPr sz="1000" dirty="0">
                <a:latin typeface="Calibri"/>
                <a:cs typeface="Calibri"/>
              </a:rPr>
              <a:t> </a:t>
            </a:r>
            <a:r>
              <a:rPr sz="1000" spc="-70" dirty="0">
                <a:latin typeface="Calibri"/>
                <a:cs typeface="Calibri"/>
              </a:rPr>
              <a:t> </a:t>
            </a:r>
            <a:r>
              <a:rPr sz="1000" spc="-10" dirty="0">
                <a:latin typeface="Calibri"/>
                <a:cs typeface="Calibri"/>
              </a:rPr>
              <a:t>o</a:t>
            </a:r>
            <a:r>
              <a:rPr sz="1000" dirty="0">
                <a:latin typeface="Calibri"/>
                <a:cs typeface="Calibri"/>
              </a:rPr>
              <a:t>s</a:t>
            </a:r>
            <a:r>
              <a:rPr sz="1000" spc="-15" dirty="0">
                <a:latin typeface="Calibri"/>
                <a:cs typeface="Calibri"/>
              </a:rPr>
              <a:t>s</a:t>
            </a:r>
            <a:r>
              <a:rPr sz="1000" spc="-10" dirty="0">
                <a:latin typeface="Calibri"/>
                <a:cs typeface="Calibri"/>
              </a:rPr>
              <a:t>e</a:t>
            </a:r>
            <a:r>
              <a:rPr sz="1000" spc="0" dirty="0">
                <a:latin typeface="Calibri"/>
                <a:cs typeface="Calibri"/>
              </a:rPr>
              <a:t>r</a:t>
            </a:r>
            <a:r>
              <a:rPr sz="1000" spc="-15" dirty="0">
                <a:latin typeface="Calibri"/>
                <a:cs typeface="Calibri"/>
              </a:rPr>
              <a:t>v</a:t>
            </a:r>
            <a:r>
              <a:rPr sz="1000" spc="-5" dirty="0">
                <a:latin typeface="Calibri"/>
                <a:cs typeface="Calibri"/>
              </a:rPr>
              <a:t>are</a:t>
            </a:r>
            <a:r>
              <a:rPr sz="1000" dirty="0">
                <a:latin typeface="Calibri"/>
                <a:cs typeface="Calibri"/>
              </a:rPr>
              <a:t> </a:t>
            </a:r>
            <a:r>
              <a:rPr sz="1000" spc="-60" dirty="0">
                <a:latin typeface="Calibri"/>
                <a:cs typeface="Calibri"/>
              </a:rPr>
              <a:t> </a:t>
            </a:r>
            <a:r>
              <a:rPr sz="1000" b="1" spc="-10" dirty="0">
                <a:latin typeface="Calibri"/>
                <a:cs typeface="Calibri"/>
              </a:rPr>
              <a:t>in</a:t>
            </a:r>
            <a:r>
              <a:rPr sz="1000" b="1" dirty="0">
                <a:latin typeface="Calibri"/>
                <a:cs typeface="Calibri"/>
              </a:rPr>
              <a:t> </a:t>
            </a:r>
            <a:r>
              <a:rPr sz="1000" b="1" spc="-65" dirty="0">
                <a:latin typeface="Calibri"/>
                <a:cs typeface="Calibri"/>
              </a:rPr>
              <a:t> </a:t>
            </a:r>
            <a:r>
              <a:rPr sz="1000" b="1" spc="-5" dirty="0">
                <a:latin typeface="Calibri"/>
                <a:cs typeface="Calibri"/>
              </a:rPr>
              <a:t>che</a:t>
            </a:r>
            <a:r>
              <a:rPr sz="1000" b="1" dirty="0">
                <a:latin typeface="Calibri"/>
                <a:cs typeface="Calibri"/>
              </a:rPr>
              <a:t> </a:t>
            </a:r>
            <a:r>
              <a:rPr sz="1000" b="1" spc="-70" dirty="0">
                <a:latin typeface="Calibri"/>
                <a:cs typeface="Calibri"/>
              </a:rPr>
              <a:t> </a:t>
            </a:r>
            <a:r>
              <a:rPr sz="1000" b="1" spc="-5" dirty="0">
                <a:latin typeface="Calibri"/>
                <a:cs typeface="Calibri"/>
              </a:rPr>
              <a:t>m</a:t>
            </a:r>
            <a:r>
              <a:rPr sz="1000" b="1" spc="-10" dirty="0">
                <a:latin typeface="Calibri"/>
                <a:cs typeface="Calibri"/>
              </a:rPr>
              <a:t>is</a:t>
            </a:r>
            <a:r>
              <a:rPr sz="1000" b="1" dirty="0">
                <a:latin typeface="Calibri"/>
                <a:cs typeface="Calibri"/>
              </a:rPr>
              <a:t>ur</a:t>
            </a:r>
            <a:r>
              <a:rPr sz="1000" b="1" spc="-5" dirty="0">
                <a:latin typeface="Calibri"/>
                <a:cs typeface="Calibri"/>
              </a:rPr>
              <a:t>a</a:t>
            </a:r>
            <a:r>
              <a:rPr sz="1000" b="1" dirty="0">
                <a:latin typeface="Calibri"/>
                <a:cs typeface="Calibri"/>
              </a:rPr>
              <a:t> </a:t>
            </a:r>
            <a:r>
              <a:rPr sz="1000" b="1" spc="-70" dirty="0">
                <a:latin typeface="Calibri"/>
                <a:cs typeface="Calibri"/>
              </a:rPr>
              <a:t> </a:t>
            </a:r>
            <a:r>
              <a:rPr sz="1000" b="1" spc="-5" dirty="0">
                <a:latin typeface="Calibri"/>
                <a:cs typeface="Calibri"/>
              </a:rPr>
              <a:t>a</a:t>
            </a:r>
            <a:r>
              <a:rPr sz="1000" b="1" spc="-10" dirty="0">
                <a:latin typeface="Calibri"/>
                <a:cs typeface="Calibri"/>
              </a:rPr>
              <a:t>vv</a:t>
            </a:r>
            <a:r>
              <a:rPr sz="1000" b="1" spc="-5" dirty="0">
                <a:latin typeface="Calibri"/>
                <a:cs typeface="Calibri"/>
              </a:rPr>
              <a:t>en</a:t>
            </a:r>
            <a:r>
              <a:rPr sz="1000" b="1" spc="-10" dirty="0">
                <a:latin typeface="Calibri"/>
                <a:cs typeface="Calibri"/>
              </a:rPr>
              <a:t>iss</a:t>
            </a:r>
            <a:r>
              <a:rPr sz="1000" b="1" spc="-5" dirty="0">
                <a:latin typeface="Calibri"/>
                <a:cs typeface="Calibri"/>
              </a:rPr>
              <a:t>e</a:t>
            </a:r>
            <a:r>
              <a:rPr sz="1000" b="1" dirty="0">
                <a:latin typeface="Calibri"/>
                <a:cs typeface="Calibri"/>
              </a:rPr>
              <a:t> </a:t>
            </a:r>
            <a:r>
              <a:rPr sz="1000" b="1" spc="-70" dirty="0">
                <a:latin typeface="Calibri"/>
                <a:cs typeface="Calibri"/>
              </a:rPr>
              <a:t> </a:t>
            </a:r>
            <a:r>
              <a:rPr sz="1000" b="1" spc="-5" dirty="0">
                <a:latin typeface="Calibri"/>
                <a:cs typeface="Calibri"/>
              </a:rPr>
              <a:t>una</a:t>
            </a:r>
            <a:r>
              <a:rPr sz="1000" b="1" dirty="0">
                <a:latin typeface="Calibri"/>
                <a:cs typeface="Calibri"/>
              </a:rPr>
              <a:t> </a:t>
            </a:r>
            <a:r>
              <a:rPr sz="1000" b="1" spc="-70" dirty="0">
                <a:latin typeface="Calibri"/>
                <a:cs typeface="Calibri"/>
              </a:rPr>
              <a:t> </a:t>
            </a:r>
            <a:r>
              <a:rPr sz="1000" b="1" spc="-5" dirty="0">
                <a:latin typeface="Calibri"/>
                <a:cs typeface="Calibri"/>
              </a:rPr>
              <a:t>me</a:t>
            </a:r>
            <a:r>
              <a:rPr sz="1000" b="1" spc="-10" dirty="0">
                <a:latin typeface="Calibri"/>
                <a:cs typeface="Calibri"/>
              </a:rPr>
              <a:t>ss</a:t>
            </a:r>
            <a:r>
              <a:rPr sz="1000" b="1" spc="-5" dirty="0">
                <a:latin typeface="Calibri"/>
                <a:cs typeface="Calibri"/>
              </a:rPr>
              <a:t>a</a:t>
            </a:r>
            <a:r>
              <a:rPr sz="1000" b="1" dirty="0">
                <a:latin typeface="Calibri"/>
                <a:cs typeface="Calibri"/>
              </a:rPr>
              <a:t> </a:t>
            </a:r>
            <a:r>
              <a:rPr sz="1000" b="1" spc="-70" dirty="0">
                <a:latin typeface="Calibri"/>
                <a:cs typeface="Calibri"/>
              </a:rPr>
              <a:t> </a:t>
            </a:r>
            <a:r>
              <a:rPr sz="1000" b="1" spc="-10" dirty="0">
                <a:latin typeface="Calibri"/>
                <a:cs typeface="Calibri"/>
              </a:rPr>
              <a:t>in</a:t>
            </a:r>
            <a:r>
              <a:rPr sz="1000" b="1" dirty="0">
                <a:latin typeface="Calibri"/>
                <a:cs typeface="Calibri"/>
              </a:rPr>
              <a:t> </a:t>
            </a:r>
            <a:r>
              <a:rPr sz="1000" b="1" spc="-65" dirty="0">
                <a:latin typeface="Calibri"/>
                <a:cs typeface="Calibri"/>
              </a:rPr>
              <a:t> </a:t>
            </a:r>
            <a:r>
              <a:rPr sz="1000" b="1" spc="-5" dirty="0">
                <a:latin typeface="Calibri"/>
                <a:cs typeface="Calibri"/>
              </a:rPr>
              <a:t>d</a:t>
            </a:r>
            <a:r>
              <a:rPr sz="1000" b="1" spc="-10" dirty="0">
                <a:latin typeface="Calibri"/>
                <a:cs typeface="Calibri"/>
              </a:rPr>
              <a:t>is</a:t>
            </a:r>
            <a:r>
              <a:rPr sz="1000" b="1" spc="-5" dirty="0">
                <a:latin typeface="Calibri"/>
                <a:cs typeface="Calibri"/>
              </a:rPr>
              <a:t>cu</a:t>
            </a:r>
            <a:r>
              <a:rPr sz="1000" b="1" spc="-10" dirty="0">
                <a:latin typeface="Calibri"/>
                <a:cs typeface="Calibri"/>
              </a:rPr>
              <a:t>ssio</a:t>
            </a:r>
            <a:r>
              <a:rPr sz="1000" b="1" spc="-5" dirty="0">
                <a:latin typeface="Calibri"/>
                <a:cs typeface="Calibri"/>
              </a:rPr>
              <a:t>ne</a:t>
            </a:r>
            <a:r>
              <a:rPr sz="1000" b="1" dirty="0">
                <a:latin typeface="Calibri"/>
                <a:cs typeface="Calibri"/>
              </a:rPr>
              <a:t> </a:t>
            </a:r>
            <a:r>
              <a:rPr sz="1000" b="1" spc="-70" dirty="0">
                <a:latin typeface="Calibri"/>
                <a:cs typeface="Calibri"/>
              </a:rPr>
              <a:t> </a:t>
            </a:r>
            <a:r>
              <a:rPr sz="1000" b="1" dirty="0">
                <a:latin typeface="Calibri"/>
                <a:cs typeface="Calibri"/>
              </a:rPr>
              <a:t>r</a:t>
            </a:r>
            <a:r>
              <a:rPr sz="1000" b="1" spc="-5" dirty="0">
                <a:latin typeface="Calibri"/>
                <a:cs typeface="Calibri"/>
              </a:rPr>
              <a:t>ec</a:t>
            </a:r>
            <a:r>
              <a:rPr sz="1000" b="1" spc="-10" dirty="0">
                <a:latin typeface="Calibri"/>
                <a:cs typeface="Calibri"/>
              </a:rPr>
              <a:t>i</a:t>
            </a:r>
            <a:r>
              <a:rPr sz="1000" b="1" dirty="0">
                <a:latin typeface="Calibri"/>
                <a:cs typeface="Calibri"/>
              </a:rPr>
              <a:t>pr</a:t>
            </a:r>
            <a:r>
              <a:rPr sz="1000" b="1" spc="-5" dirty="0">
                <a:latin typeface="Calibri"/>
                <a:cs typeface="Calibri"/>
              </a:rPr>
              <a:t>oca</a:t>
            </a:r>
            <a:r>
              <a:rPr sz="1000" b="1" dirty="0">
                <a:latin typeface="Calibri"/>
                <a:cs typeface="Calibri"/>
              </a:rPr>
              <a:t> </a:t>
            </a:r>
            <a:r>
              <a:rPr sz="1000" b="1" spc="-70" dirty="0">
                <a:latin typeface="Calibri"/>
                <a:cs typeface="Calibri"/>
              </a:rPr>
              <a:t> </a:t>
            </a:r>
            <a:r>
              <a:rPr sz="1000" spc="-10" dirty="0">
                <a:latin typeface="Calibri"/>
                <a:cs typeface="Calibri"/>
              </a:rPr>
              <a:t>dell</a:t>
            </a:r>
            <a:r>
              <a:rPr sz="1000" spc="-5" dirty="0">
                <a:latin typeface="Calibri"/>
                <a:cs typeface="Calibri"/>
              </a:rPr>
              <a:t>e</a:t>
            </a:r>
            <a:r>
              <a:rPr sz="1000" dirty="0">
                <a:latin typeface="Calibri"/>
                <a:cs typeface="Calibri"/>
              </a:rPr>
              <a:t> </a:t>
            </a:r>
            <a:r>
              <a:rPr sz="1000" spc="-75" dirty="0">
                <a:latin typeface="Calibri"/>
                <a:cs typeface="Calibri"/>
              </a:rPr>
              <a:t> </a:t>
            </a:r>
            <a:r>
              <a:rPr sz="1000" spc="-10" dirty="0">
                <a:latin typeface="Calibri"/>
                <a:cs typeface="Calibri"/>
              </a:rPr>
              <a:t>ide</a:t>
            </a:r>
            <a:r>
              <a:rPr sz="1000" spc="-5" dirty="0">
                <a:latin typeface="Calibri"/>
                <a:cs typeface="Calibri"/>
              </a:rPr>
              <a:t>e</a:t>
            </a:r>
            <a:r>
              <a:rPr sz="1000" dirty="0">
                <a:latin typeface="Calibri"/>
                <a:cs typeface="Calibri"/>
              </a:rPr>
              <a:t> </a:t>
            </a:r>
            <a:r>
              <a:rPr sz="1000" spc="-75" dirty="0">
                <a:latin typeface="Calibri"/>
                <a:cs typeface="Calibri"/>
              </a:rPr>
              <a:t> </a:t>
            </a:r>
            <a:r>
              <a:rPr sz="1000" spc="-10" dirty="0">
                <a:latin typeface="Calibri"/>
                <a:cs typeface="Calibri"/>
              </a:rPr>
              <a:t>nel </a:t>
            </a:r>
            <a:r>
              <a:rPr sz="1000" spc="-15" dirty="0">
                <a:latin typeface="Calibri"/>
                <a:cs typeface="Calibri"/>
              </a:rPr>
              <a:t>m</a:t>
            </a:r>
            <a:r>
              <a:rPr sz="1000" spc="-10" dirty="0">
                <a:latin typeface="Calibri"/>
                <a:cs typeface="Calibri"/>
              </a:rPr>
              <a:t>o</a:t>
            </a:r>
            <a:r>
              <a:rPr sz="1000" spc="-5" dirty="0">
                <a:latin typeface="Calibri"/>
                <a:cs typeface="Calibri"/>
              </a:rPr>
              <a:t>m</a:t>
            </a:r>
            <a:r>
              <a:rPr sz="1000" spc="-10" dirty="0">
                <a:latin typeface="Calibri"/>
                <a:cs typeface="Calibri"/>
              </a:rPr>
              <a:t>e</a:t>
            </a:r>
            <a:r>
              <a:rPr sz="1000" spc="-5" dirty="0">
                <a:latin typeface="Calibri"/>
                <a:cs typeface="Calibri"/>
              </a:rPr>
              <a:t>nto</a:t>
            </a:r>
            <a:r>
              <a:rPr sz="1000" spc="15" dirty="0">
                <a:latin typeface="Calibri"/>
                <a:cs typeface="Calibri"/>
              </a:rPr>
              <a:t> </a:t>
            </a:r>
            <a:r>
              <a:rPr sz="1000" spc="-10" dirty="0">
                <a:latin typeface="Calibri"/>
                <a:cs typeface="Calibri"/>
              </a:rPr>
              <a:t>in</a:t>
            </a:r>
            <a:r>
              <a:rPr sz="1000" spc="15" dirty="0">
                <a:latin typeface="Calibri"/>
                <a:cs typeface="Calibri"/>
              </a:rPr>
              <a:t> </a:t>
            </a:r>
            <a:r>
              <a:rPr sz="1000" spc="-10" dirty="0">
                <a:latin typeface="Calibri"/>
                <a:cs typeface="Calibri"/>
              </a:rPr>
              <a:t>c</a:t>
            </a:r>
            <a:r>
              <a:rPr sz="1000" spc="-5" dirty="0">
                <a:latin typeface="Calibri"/>
                <a:cs typeface="Calibri"/>
              </a:rPr>
              <a:t>ui</a:t>
            </a:r>
            <a:r>
              <a:rPr sz="1000" spc="10" dirty="0">
                <a:latin typeface="Calibri"/>
                <a:cs typeface="Calibri"/>
              </a:rPr>
              <a:t> </a:t>
            </a:r>
            <a:r>
              <a:rPr lang="it-CH" sz="1000" spc="-15" dirty="0">
                <a:latin typeface="Calibri"/>
                <a:cs typeface="Calibri"/>
              </a:rPr>
              <a:t>studentesse e studenti</a:t>
            </a:r>
            <a:r>
              <a:rPr sz="1000" spc="10" dirty="0">
                <a:latin typeface="Calibri"/>
                <a:cs typeface="Calibri"/>
              </a:rPr>
              <a:t> </a:t>
            </a:r>
            <a:r>
              <a:rPr sz="1000" spc="-10" dirty="0">
                <a:latin typeface="Calibri"/>
                <a:cs typeface="Calibri"/>
              </a:rPr>
              <a:t>l</a:t>
            </a:r>
            <a:r>
              <a:rPr sz="1000" spc="5" dirty="0">
                <a:latin typeface="Calibri"/>
                <a:cs typeface="Calibri"/>
              </a:rPr>
              <a:t>a</a:t>
            </a:r>
            <a:r>
              <a:rPr sz="1000" spc="-15" dirty="0">
                <a:latin typeface="Calibri"/>
                <a:cs typeface="Calibri"/>
              </a:rPr>
              <a:t>v</a:t>
            </a:r>
            <a:r>
              <a:rPr sz="1000" spc="-5" dirty="0">
                <a:latin typeface="Calibri"/>
                <a:cs typeface="Calibri"/>
              </a:rPr>
              <a:t>ora</a:t>
            </a:r>
            <a:r>
              <a:rPr sz="1000" spc="-15" dirty="0">
                <a:latin typeface="Calibri"/>
                <a:cs typeface="Calibri"/>
              </a:rPr>
              <a:t>v</a:t>
            </a:r>
            <a:r>
              <a:rPr sz="1000" spc="-10" dirty="0">
                <a:latin typeface="Calibri"/>
                <a:cs typeface="Calibri"/>
              </a:rPr>
              <a:t>ano</a:t>
            </a:r>
            <a:r>
              <a:rPr sz="1000" spc="15" dirty="0">
                <a:latin typeface="Calibri"/>
                <a:cs typeface="Calibri"/>
              </a:rPr>
              <a:t> </a:t>
            </a:r>
            <a:r>
              <a:rPr sz="1000" spc="-5" dirty="0">
                <a:latin typeface="Calibri"/>
                <a:cs typeface="Calibri"/>
              </a:rPr>
              <a:t>a</a:t>
            </a:r>
            <a:r>
              <a:rPr sz="1000" spc="15" dirty="0">
                <a:latin typeface="Calibri"/>
                <a:cs typeface="Calibri"/>
              </a:rPr>
              <a:t> </a:t>
            </a:r>
            <a:r>
              <a:rPr sz="1000" spc="-10" dirty="0">
                <a:latin typeface="Calibri"/>
                <a:cs typeface="Calibri"/>
              </a:rPr>
              <a:t>coppi</a:t>
            </a:r>
            <a:r>
              <a:rPr sz="1000" spc="-5" dirty="0">
                <a:latin typeface="Calibri"/>
                <a:cs typeface="Calibri"/>
              </a:rPr>
              <a:t>e</a:t>
            </a:r>
            <a:r>
              <a:rPr sz="1000" spc="20" dirty="0">
                <a:latin typeface="Calibri"/>
                <a:cs typeface="Calibri"/>
              </a:rPr>
              <a:t> </a:t>
            </a:r>
            <a:r>
              <a:rPr sz="1000" spc="-15" dirty="0">
                <a:latin typeface="Calibri"/>
                <a:cs typeface="Calibri"/>
              </a:rPr>
              <a:t>s</a:t>
            </a:r>
            <a:r>
              <a:rPr sz="1000" spc="-10" dirty="0">
                <a:latin typeface="Calibri"/>
                <a:cs typeface="Calibri"/>
              </a:rPr>
              <a:t>ull</a:t>
            </a:r>
            <a:r>
              <a:rPr sz="1000" spc="-5" dirty="0">
                <a:latin typeface="Calibri"/>
                <a:cs typeface="Calibri"/>
              </a:rPr>
              <a:t>e</a:t>
            </a:r>
            <a:r>
              <a:rPr sz="1000" spc="10" dirty="0">
                <a:latin typeface="Calibri"/>
                <a:cs typeface="Calibri"/>
              </a:rPr>
              <a:t> </a:t>
            </a:r>
            <a:r>
              <a:rPr sz="1000" spc="-10" dirty="0">
                <a:latin typeface="Calibri"/>
                <a:cs typeface="Calibri"/>
              </a:rPr>
              <a:t>f</a:t>
            </a:r>
            <a:r>
              <a:rPr sz="1000" spc="-5" dirty="0">
                <a:latin typeface="Calibri"/>
                <a:cs typeface="Calibri"/>
              </a:rPr>
              <a:t>onti</a:t>
            </a:r>
            <a:r>
              <a:rPr sz="1000" spc="10" dirty="0">
                <a:latin typeface="Calibri"/>
                <a:cs typeface="Calibri"/>
              </a:rPr>
              <a:t> </a:t>
            </a:r>
            <a:r>
              <a:rPr sz="1000" spc="-10" dirty="0">
                <a:latin typeface="Calibri"/>
                <a:cs typeface="Calibri"/>
              </a:rPr>
              <a:t>info</a:t>
            </a:r>
            <a:r>
              <a:rPr sz="1000" spc="0" dirty="0">
                <a:latin typeface="Calibri"/>
                <a:cs typeface="Calibri"/>
              </a:rPr>
              <a:t>r</a:t>
            </a:r>
            <a:r>
              <a:rPr sz="1000" spc="-15" dirty="0">
                <a:latin typeface="Calibri"/>
                <a:cs typeface="Calibri"/>
              </a:rPr>
              <a:t>m</a:t>
            </a:r>
            <a:r>
              <a:rPr sz="1000" spc="-5" dirty="0">
                <a:latin typeface="Calibri"/>
                <a:cs typeface="Calibri"/>
              </a:rPr>
              <a:t>at</a:t>
            </a:r>
            <a:r>
              <a:rPr sz="1000" spc="-10" dirty="0">
                <a:latin typeface="Calibri"/>
                <a:cs typeface="Calibri"/>
              </a:rPr>
              <a:t>i</a:t>
            </a:r>
            <a:r>
              <a:rPr sz="1000" dirty="0">
                <a:latin typeface="Calibri"/>
                <a:cs typeface="Calibri"/>
              </a:rPr>
              <a:t>v</a:t>
            </a:r>
            <a:r>
              <a:rPr sz="1000" spc="-10" dirty="0">
                <a:latin typeface="Calibri"/>
                <a:cs typeface="Calibri"/>
              </a:rPr>
              <a:t>e</a:t>
            </a:r>
            <a:r>
              <a:rPr sz="1000" spc="-5" dirty="0">
                <a:latin typeface="Calibri"/>
                <a:cs typeface="Calibri"/>
              </a:rPr>
              <a:t>.</a:t>
            </a:r>
            <a:r>
              <a:rPr sz="1000" spc="15" dirty="0">
                <a:latin typeface="Calibri"/>
                <a:cs typeface="Calibri"/>
              </a:rPr>
              <a:t> </a:t>
            </a:r>
            <a:r>
              <a:rPr sz="1000" spc="-5" dirty="0">
                <a:latin typeface="Calibri"/>
                <a:cs typeface="Calibri"/>
              </a:rPr>
              <a:t>N</a:t>
            </a:r>
            <a:r>
              <a:rPr sz="1000" spc="-10" dirty="0">
                <a:latin typeface="Calibri"/>
                <a:cs typeface="Calibri"/>
              </a:rPr>
              <a:t>on</a:t>
            </a:r>
            <a:r>
              <a:rPr sz="1000" spc="15" dirty="0">
                <a:latin typeface="Calibri"/>
                <a:cs typeface="Calibri"/>
              </a:rPr>
              <a:t> </a:t>
            </a:r>
            <a:r>
              <a:rPr sz="1000" spc="-15" dirty="0">
                <a:latin typeface="Calibri"/>
                <a:cs typeface="Calibri"/>
              </a:rPr>
              <a:t>s</a:t>
            </a:r>
            <a:r>
              <a:rPr sz="1000" spc="-10" dirty="0">
                <a:latin typeface="Calibri"/>
                <a:cs typeface="Calibri"/>
              </a:rPr>
              <a:t>ol</a:t>
            </a:r>
            <a:r>
              <a:rPr sz="1000" spc="-5" dirty="0">
                <a:latin typeface="Calibri"/>
                <a:cs typeface="Calibri"/>
              </a:rPr>
              <a:t>o,</a:t>
            </a:r>
            <a:r>
              <a:rPr sz="1000" spc="15" dirty="0">
                <a:latin typeface="Calibri"/>
                <a:cs typeface="Calibri"/>
              </a:rPr>
              <a:t> </a:t>
            </a:r>
            <a:r>
              <a:rPr sz="1000" spc="-15" dirty="0">
                <a:latin typeface="Calibri"/>
                <a:cs typeface="Calibri"/>
              </a:rPr>
              <a:t>v</a:t>
            </a:r>
            <a:r>
              <a:rPr sz="1000" spc="-10" dirty="0">
                <a:latin typeface="Calibri"/>
                <a:cs typeface="Calibri"/>
              </a:rPr>
              <a:t>ole</a:t>
            </a:r>
            <a:r>
              <a:rPr sz="1000" spc="-15" dirty="0">
                <a:latin typeface="Calibri"/>
                <a:cs typeface="Calibri"/>
              </a:rPr>
              <a:t>v</a:t>
            </a:r>
            <a:r>
              <a:rPr sz="1000" spc="-10" dirty="0">
                <a:latin typeface="Calibri"/>
                <a:cs typeface="Calibri"/>
              </a:rPr>
              <a:t>o</a:t>
            </a:r>
            <a:r>
              <a:rPr sz="1000" spc="15" dirty="0">
                <a:latin typeface="Calibri"/>
                <a:cs typeface="Calibri"/>
              </a:rPr>
              <a:t> </a:t>
            </a:r>
            <a:r>
              <a:rPr sz="1000" spc="-10" dirty="0">
                <a:latin typeface="Calibri"/>
                <a:cs typeface="Calibri"/>
              </a:rPr>
              <a:t>c</a:t>
            </a:r>
            <a:r>
              <a:rPr sz="1000" spc="0" dirty="0">
                <a:latin typeface="Calibri"/>
                <a:cs typeface="Calibri"/>
              </a:rPr>
              <a:t>h</a:t>
            </a:r>
            <a:r>
              <a:rPr sz="1000" spc="-5" dirty="0">
                <a:latin typeface="Calibri"/>
                <a:cs typeface="Calibri"/>
              </a:rPr>
              <a:t>e</a:t>
            </a:r>
            <a:r>
              <a:rPr sz="1000" spc="10" dirty="0">
                <a:latin typeface="Calibri"/>
                <a:cs typeface="Calibri"/>
              </a:rPr>
              <a:t> </a:t>
            </a:r>
            <a:r>
              <a:rPr sz="1000" spc="-10" dirty="0">
                <a:latin typeface="Calibri"/>
                <a:cs typeface="Calibri"/>
              </a:rPr>
              <a:t>l</a:t>
            </a:r>
            <a:r>
              <a:rPr sz="1000" spc="-5" dirty="0">
                <a:latin typeface="Calibri"/>
                <a:cs typeface="Calibri"/>
              </a:rPr>
              <a:t>oro </a:t>
            </a:r>
            <a:r>
              <a:rPr sz="1000" spc="-15" dirty="0">
                <a:latin typeface="Calibri"/>
                <a:cs typeface="Calibri"/>
              </a:rPr>
              <a:t>s</a:t>
            </a:r>
            <a:r>
              <a:rPr sz="1000" spc="-5" dirty="0">
                <a:latin typeface="Calibri"/>
                <a:cs typeface="Calibri"/>
              </a:rPr>
              <a:t>t</a:t>
            </a:r>
            <a:r>
              <a:rPr sz="1000" dirty="0">
                <a:latin typeface="Calibri"/>
                <a:cs typeface="Calibri"/>
              </a:rPr>
              <a:t>e</a:t>
            </a:r>
            <a:r>
              <a:rPr sz="1000" spc="-15" dirty="0">
                <a:latin typeface="Calibri"/>
                <a:cs typeface="Calibri"/>
              </a:rPr>
              <a:t>ss</a:t>
            </a:r>
            <a:r>
              <a:rPr sz="1000" spc="-5" dirty="0">
                <a:latin typeface="Calibri"/>
                <a:cs typeface="Calibri"/>
              </a:rPr>
              <a:t>i</a:t>
            </a:r>
            <a:r>
              <a:rPr sz="1000" spc="60" dirty="0">
                <a:latin typeface="Calibri"/>
                <a:cs typeface="Calibri"/>
              </a:rPr>
              <a:t> </a:t>
            </a:r>
            <a:r>
              <a:rPr sz="1000" spc="-10" dirty="0">
                <a:latin typeface="Calibri"/>
                <a:cs typeface="Calibri"/>
              </a:rPr>
              <a:t>di</a:t>
            </a:r>
            <a:r>
              <a:rPr sz="1000" dirty="0">
                <a:latin typeface="Calibri"/>
                <a:cs typeface="Calibri"/>
              </a:rPr>
              <a:t>v</a:t>
            </a:r>
            <a:r>
              <a:rPr sz="1000" spc="-10" dirty="0">
                <a:latin typeface="Calibri"/>
                <a:cs typeface="Calibri"/>
              </a:rPr>
              <a:t>e</a:t>
            </a:r>
            <a:r>
              <a:rPr sz="1000" spc="-5" dirty="0">
                <a:latin typeface="Calibri"/>
                <a:cs typeface="Calibri"/>
              </a:rPr>
              <a:t>nta</a:t>
            </a:r>
            <a:r>
              <a:rPr sz="1000" spc="-15" dirty="0">
                <a:latin typeface="Calibri"/>
                <a:cs typeface="Calibri"/>
              </a:rPr>
              <a:t>s</a:t>
            </a:r>
            <a:r>
              <a:rPr sz="1000" dirty="0">
                <a:latin typeface="Calibri"/>
                <a:cs typeface="Calibri"/>
              </a:rPr>
              <a:t>s</a:t>
            </a:r>
            <a:r>
              <a:rPr sz="1000" spc="-10" dirty="0">
                <a:latin typeface="Calibri"/>
                <a:cs typeface="Calibri"/>
              </a:rPr>
              <a:t>e</a:t>
            </a:r>
            <a:r>
              <a:rPr sz="1000" spc="-5" dirty="0">
                <a:latin typeface="Calibri"/>
                <a:cs typeface="Calibri"/>
              </a:rPr>
              <a:t>ro</a:t>
            </a:r>
            <a:r>
              <a:rPr sz="1000" spc="50" dirty="0">
                <a:latin typeface="Calibri"/>
                <a:cs typeface="Calibri"/>
              </a:rPr>
              <a:t> </a:t>
            </a:r>
            <a:r>
              <a:rPr sz="1000" spc="-10" dirty="0">
                <a:latin typeface="Calibri"/>
                <a:cs typeface="Calibri"/>
              </a:rPr>
              <a:t>co</a:t>
            </a:r>
            <a:r>
              <a:rPr sz="1000" spc="0" dirty="0">
                <a:latin typeface="Calibri"/>
                <a:cs typeface="Calibri"/>
              </a:rPr>
              <a:t>n</a:t>
            </a:r>
            <a:r>
              <a:rPr sz="1000" spc="-15" dirty="0">
                <a:latin typeface="Calibri"/>
                <a:cs typeface="Calibri"/>
              </a:rPr>
              <a:t>s</a:t>
            </a:r>
            <a:r>
              <a:rPr sz="1000" spc="-5" dirty="0">
                <a:latin typeface="Calibri"/>
                <a:cs typeface="Calibri"/>
              </a:rPr>
              <a:t>ap</a:t>
            </a:r>
            <a:r>
              <a:rPr sz="1000" dirty="0">
                <a:latin typeface="Calibri"/>
                <a:cs typeface="Calibri"/>
              </a:rPr>
              <a:t>ev</a:t>
            </a:r>
            <a:r>
              <a:rPr sz="1000" spc="-10" dirty="0">
                <a:latin typeface="Calibri"/>
                <a:cs typeface="Calibri"/>
              </a:rPr>
              <a:t>ol</a:t>
            </a:r>
            <a:r>
              <a:rPr sz="1000" spc="-5" dirty="0">
                <a:latin typeface="Calibri"/>
                <a:cs typeface="Calibri"/>
              </a:rPr>
              <a:t>i</a:t>
            </a:r>
            <a:r>
              <a:rPr sz="1000" spc="45" dirty="0">
                <a:latin typeface="Calibri"/>
                <a:cs typeface="Calibri"/>
              </a:rPr>
              <a:t> </a:t>
            </a:r>
            <a:r>
              <a:rPr sz="1000" spc="-5" dirty="0">
                <a:latin typeface="Calibri"/>
                <a:cs typeface="Calibri"/>
              </a:rPr>
              <a:t>di</a:t>
            </a:r>
            <a:r>
              <a:rPr sz="1000" spc="45" dirty="0">
                <a:latin typeface="Calibri"/>
                <a:cs typeface="Calibri"/>
              </a:rPr>
              <a:t> </a:t>
            </a:r>
            <a:r>
              <a:rPr sz="1000" spc="-5" dirty="0">
                <a:latin typeface="Calibri"/>
                <a:cs typeface="Calibri"/>
              </a:rPr>
              <a:t>quanto</a:t>
            </a:r>
            <a:r>
              <a:rPr sz="1000" spc="50" dirty="0">
                <a:latin typeface="Calibri"/>
                <a:cs typeface="Calibri"/>
              </a:rPr>
              <a:t> </a:t>
            </a:r>
            <a:r>
              <a:rPr sz="1000" spc="-10" dirty="0">
                <a:latin typeface="Calibri"/>
                <a:cs typeface="Calibri"/>
              </a:rPr>
              <a:t>fo</a:t>
            </a:r>
            <a:r>
              <a:rPr sz="1000" dirty="0">
                <a:latin typeface="Calibri"/>
                <a:cs typeface="Calibri"/>
              </a:rPr>
              <a:t>s</a:t>
            </a:r>
            <a:r>
              <a:rPr sz="1000" spc="-15" dirty="0">
                <a:latin typeface="Calibri"/>
                <a:cs typeface="Calibri"/>
              </a:rPr>
              <a:t>s</a:t>
            </a:r>
            <a:r>
              <a:rPr sz="1000" spc="-5" dirty="0">
                <a:latin typeface="Calibri"/>
                <a:cs typeface="Calibri"/>
              </a:rPr>
              <a:t>e</a:t>
            </a:r>
            <a:r>
              <a:rPr sz="1000" spc="55" dirty="0">
                <a:latin typeface="Calibri"/>
                <a:cs typeface="Calibri"/>
              </a:rPr>
              <a:t> </a:t>
            </a:r>
            <a:r>
              <a:rPr sz="1000" spc="-15" dirty="0">
                <a:latin typeface="Calibri"/>
                <a:cs typeface="Calibri"/>
              </a:rPr>
              <a:t>im</a:t>
            </a:r>
            <a:r>
              <a:rPr sz="1000" spc="-5" dirty="0">
                <a:latin typeface="Calibri"/>
                <a:cs typeface="Calibri"/>
              </a:rPr>
              <a:t>portan</a:t>
            </a:r>
            <a:r>
              <a:rPr sz="1000" spc="0" dirty="0">
                <a:latin typeface="Calibri"/>
                <a:cs typeface="Calibri"/>
              </a:rPr>
              <a:t>t</a:t>
            </a:r>
            <a:r>
              <a:rPr sz="1000" spc="-5" dirty="0">
                <a:latin typeface="Calibri"/>
                <a:cs typeface="Calibri"/>
              </a:rPr>
              <a:t>e</a:t>
            </a:r>
            <a:r>
              <a:rPr sz="1000" spc="45" dirty="0">
                <a:latin typeface="Calibri"/>
                <a:cs typeface="Calibri"/>
              </a:rPr>
              <a:t> </a:t>
            </a:r>
            <a:r>
              <a:rPr sz="1000" spc="-5" dirty="0">
                <a:latin typeface="Calibri"/>
                <a:cs typeface="Calibri"/>
              </a:rPr>
              <a:t>m</a:t>
            </a:r>
            <a:r>
              <a:rPr sz="1000" spc="-10" dirty="0">
                <a:latin typeface="Calibri"/>
                <a:cs typeface="Calibri"/>
              </a:rPr>
              <a:t>e</a:t>
            </a:r>
            <a:r>
              <a:rPr sz="1000" spc="-5" dirty="0">
                <a:latin typeface="Calibri"/>
                <a:cs typeface="Calibri"/>
              </a:rPr>
              <a:t>tt</a:t>
            </a:r>
            <a:r>
              <a:rPr sz="1000" spc="-10" dirty="0">
                <a:latin typeface="Calibri"/>
                <a:cs typeface="Calibri"/>
              </a:rPr>
              <a:t>e</a:t>
            </a:r>
            <a:r>
              <a:rPr sz="1000" spc="0" dirty="0">
                <a:latin typeface="Calibri"/>
                <a:cs typeface="Calibri"/>
              </a:rPr>
              <a:t>r</a:t>
            </a:r>
            <a:r>
              <a:rPr sz="1000" spc="-5" dirty="0">
                <a:latin typeface="Calibri"/>
                <a:cs typeface="Calibri"/>
              </a:rPr>
              <a:t>e</a:t>
            </a:r>
            <a:r>
              <a:rPr sz="1000" spc="45" dirty="0">
                <a:latin typeface="Calibri"/>
                <a:cs typeface="Calibri"/>
              </a:rPr>
              <a:t> </a:t>
            </a:r>
            <a:r>
              <a:rPr sz="1000" spc="-10" dirty="0">
                <a:latin typeface="Calibri"/>
                <a:cs typeface="Calibri"/>
              </a:rPr>
              <a:t>in</a:t>
            </a:r>
            <a:r>
              <a:rPr sz="1000" spc="50" dirty="0">
                <a:latin typeface="Calibri"/>
                <a:cs typeface="Calibri"/>
              </a:rPr>
              <a:t> </a:t>
            </a:r>
            <a:r>
              <a:rPr sz="1000" spc="-10" dirty="0">
                <a:latin typeface="Calibri"/>
                <a:cs typeface="Calibri"/>
              </a:rPr>
              <a:t>d</a:t>
            </a:r>
            <a:r>
              <a:rPr sz="1000" spc="0" dirty="0">
                <a:latin typeface="Calibri"/>
                <a:cs typeface="Calibri"/>
              </a:rPr>
              <a:t>i</a:t>
            </a:r>
            <a:r>
              <a:rPr sz="1000" spc="-15" dirty="0">
                <a:latin typeface="Calibri"/>
                <a:cs typeface="Calibri"/>
              </a:rPr>
              <a:t>s</a:t>
            </a:r>
            <a:r>
              <a:rPr sz="1000" spc="-10" dirty="0">
                <a:latin typeface="Calibri"/>
                <a:cs typeface="Calibri"/>
              </a:rPr>
              <a:t>cu</a:t>
            </a:r>
            <a:r>
              <a:rPr sz="1000" dirty="0">
                <a:latin typeface="Calibri"/>
                <a:cs typeface="Calibri"/>
              </a:rPr>
              <a:t>s</a:t>
            </a:r>
            <a:r>
              <a:rPr sz="1000" spc="-15" dirty="0">
                <a:latin typeface="Calibri"/>
                <a:cs typeface="Calibri"/>
              </a:rPr>
              <a:t>s</a:t>
            </a:r>
            <a:r>
              <a:rPr sz="1000" spc="-10" dirty="0">
                <a:latin typeface="Calibri"/>
                <a:cs typeface="Calibri"/>
              </a:rPr>
              <a:t>ione</a:t>
            </a:r>
            <a:r>
              <a:rPr sz="1000" spc="55" dirty="0">
                <a:latin typeface="Calibri"/>
                <a:cs typeface="Calibri"/>
              </a:rPr>
              <a:t> </a:t>
            </a:r>
            <a:r>
              <a:rPr sz="1000" spc="-10" dirty="0">
                <a:latin typeface="Calibri"/>
                <a:cs typeface="Calibri"/>
              </a:rPr>
              <a:t>l</a:t>
            </a:r>
            <a:r>
              <a:rPr sz="1000" spc="-5" dirty="0">
                <a:latin typeface="Calibri"/>
                <a:cs typeface="Calibri"/>
              </a:rPr>
              <a:t>e</a:t>
            </a:r>
            <a:r>
              <a:rPr sz="1000" spc="60" dirty="0">
                <a:latin typeface="Calibri"/>
                <a:cs typeface="Calibri"/>
              </a:rPr>
              <a:t> </a:t>
            </a:r>
            <a:r>
              <a:rPr sz="1000" spc="-10" dirty="0">
                <a:latin typeface="Calibri"/>
                <a:cs typeface="Calibri"/>
              </a:rPr>
              <a:t>ide</a:t>
            </a:r>
            <a:r>
              <a:rPr sz="1000" spc="-5" dirty="0">
                <a:latin typeface="Calibri"/>
                <a:cs typeface="Calibri"/>
              </a:rPr>
              <a:t>e</a:t>
            </a:r>
            <a:r>
              <a:rPr sz="1000" spc="45" dirty="0">
                <a:latin typeface="Calibri"/>
                <a:cs typeface="Calibri"/>
              </a:rPr>
              <a:t> </a:t>
            </a:r>
            <a:r>
              <a:rPr sz="1000" spc="0" dirty="0">
                <a:latin typeface="Calibri"/>
                <a:cs typeface="Calibri"/>
              </a:rPr>
              <a:t>d</a:t>
            </a:r>
            <a:r>
              <a:rPr sz="1000" spc="-10" dirty="0">
                <a:latin typeface="Calibri"/>
                <a:cs typeface="Calibri"/>
              </a:rPr>
              <a:t>egl</a:t>
            </a:r>
            <a:r>
              <a:rPr sz="1000" spc="-5" dirty="0">
                <a:latin typeface="Calibri"/>
                <a:cs typeface="Calibri"/>
              </a:rPr>
              <a:t>i</a:t>
            </a:r>
            <a:r>
              <a:rPr sz="1000" spc="45" dirty="0">
                <a:latin typeface="Calibri"/>
                <a:cs typeface="Calibri"/>
              </a:rPr>
              <a:t> </a:t>
            </a:r>
            <a:r>
              <a:rPr sz="1000" spc="-5" dirty="0">
                <a:latin typeface="Calibri"/>
                <a:cs typeface="Calibri"/>
              </a:rPr>
              <a:t>a</a:t>
            </a:r>
            <a:r>
              <a:rPr sz="1000" spc="-10" dirty="0">
                <a:latin typeface="Calibri"/>
                <a:cs typeface="Calibri"/>
              </a:rPr>
              <a:t>l</a:t>
            </a:r>
            <a:r>
              <a:rPr sz="1000" spc="-5" dirty="0">
                <a:latin typeface="Calibri"/>
                <a:cs typeface="Calibri"/>
              </a:rPr>
              <a:t>tr</a:t>
            </a:r>
            <a:r>
              <a:rPr sz="1000" spc="-10" dirty="0">
                <a:latin typeface="Calibri"/>
                <a:cs typeface="Calibri"/>
              </a:rPr>
              <a:t>i</a:t>
            </a:r>
            <a:r>
              <a:rPr sz="1000" spc="-5" dirty="0">
                <a:latin typeface="Calibri"/>
                <a:cs typeface="Calibri"/>
              </a:rPr>
              <a:t>,</a:t>
            </a:r>
            <a:r>
              <a:rPr sz="1000" spc="65" dirty="0">
                <a:latin typeface="Calibri"/>
                <a:cs typeface="Calibri"/>
              </a:rPr>
              <a:t> </a:t>
            </a:r>
            <a:r>
              <a:rPr sz="1000" spc="-10" dirty="0">
                <a:latin typeface="Calibri"/>
                <a:cs typeface="Calibri"/>
              </a:rPr>
              <a:t>pe</a:t>
            </a:r>
            <a:r>
              <a:rPr sz="1000" spc="-5" dirty="0">
                <a:latin typeface="Calibri"/>
                <a:cs typeface="Calibri"/>
              </a:rPr>
              <a:t>r</a:t>
            </a:r>
            <a:r>
              <a:rPr sz="1000" spc="-10" dirty="0">
                <a:latin typeface="Calibri"/>
                <a:cs typeface="Calibri"/>
              </a:rPr>
              <a:t>ché</a:t>
            </a:r>
            <a:r>
              <a:rPr sz="1000" spc="-5" dirty="0">
                <a:latin typeface="Calibri"/>
                <a:cs typeface="Calibri"/>
              </a:rPr>
              <a:t> a</a:t>
            </a:r>
            <a:r>
              <a:rPr sz="1000" spc="-10" dirty="0">
                <a:latin typeface="Calibri"/>
                <a:cs typeface="Calibri"/>
              </a:rPr>
              <a:t>lcune</a:t>
            </a:r>
            <a:r>
              <a:rPr sz="1000" spc="-5" dirty="0">
                <a:latin typeface="Calibri"/>
                <a:cs typeface="Calibri"/>
              </a:rPr>
              <a:t> </a:t>
            </a:r>
            <a:r>
              <a:rPr sz="1000" spc="-10" dirty="0">
                <a:latin typeface="Calibri"/>
                <a:cs typeface="Calibri"/>
              </a:rPr>
              <a:t>f</a:t>
            </a:r>
            <a:r>
              <a:rPr sz="1000" spc="-5" dirty="0">
                <a:latin typeface="Calibri"/>
                <a:cs typeface="Calibri"/>
              </a:rPr>
              <a:t>onti</a:t>
            </a:r>
            <a:r>
              <a:rPr sz="1000" dirty="0">
                <a:latin typeface="Calibri"/>
                <a:cs typeface="Calibri"/>
              </a:rPr>
              <a:t> </a:t>
            </a:r>
            <a:r>
              <a:rPr sz="1000" spc="-10" dirty="0">
                <a:latin typeface="Calibri"/>
                <a:cs typeface="Calibri"/>
              </a:rPr>
              <a:t>po</a:t>
            </a:r>
            <a:r>
              <a:rPr sz="1000" spc="-15" dirty="0">
                <a:latin typeface="Calibri"/>
                <a:cs typeface="Calibri"/>
              </a:rPr>
              <a:t>ss</a:t>
            </a:r>
            <a:r>
              <a:rPr sz="1000" spc="-10" dirty="0">
                <a:latin typeface="Calibri"/>
                <a:cs typeface="Calibri"/>
              </a:rPr>
              <a:t>ono</a:t>
            </a:r>
            <a:r>
              <a:rPr sz="1000" dirty="0">
                <a:latin typeface="Calibri"/>
                <a:cs typeface="Calibri"/>
              </a:rPr>
              <a:t> e</a:t>
            </a:r>
            <a:r>
              <a:rPr sz="1000" spc="-15" dirty="0">
                <a:latin typeface="Calibri"/>
                <a:cs typeface="Calibri"/>
              </a:rPr>
              <a:t>s</a:t>
            </a:r>
            <a:r>
              <a:rPr sz="1000" dirty="0">
                <a:latin typeface="Calibri"/>
                <a:cs typeface="Calibri"/>
              </a:rPr>
              <a:t>s</a:t>
            </a:r>
            <a:r>
              <a:rPr sz="1000" spc="-10" dirty="0">
                <a:latin typeface="Calibri"/>
                <a:cs typeface="Calibri"/>
              </a:rPr>
              <a:t>e</a:t>
            </a:r>
            <a:r>
              <a:rPr sz="1000" spc="-5" dirty="0">
                <a:latin typeface="Calibri"/>
                <a:cs typeface="Calibri"/>
              </a:rPr>
              <a:t>re </a:t>
            </a:r>
            <a:r>
              <a:rPr sz="1000" spc="0" dirty="0">
                <a:latin typeface="Calibri"/>
                <a:cs typeface="Calibri"/>
              </a:rPr>
              <a:t>d</a:t>
            </a:r>
            <a:r>
              <a:rPr sz="1000" spc="-10" dirty="0">
                <a:latin typeface="Calibri"/>
                <a:cs typeface="Calibri"/>
              </a:rPr>
              <a:t>elibe</a:t>
            </a:r>
            <a:r>
              <a:rPr sz="1000" spc="-5" dirty="0">
                <a:latin typeface="Calibri"/>
                <a:cs typeface="Calibri"/>
              </a:rPr>
              <a:t>ratam</a:t>
            </a:r>
            <a:r>
              <a:rPr sz="1000" spc="-10" dirty="0">
                <a:latin typeface="Calibri"/>
                <a:cs typeface="Calibri"/>
              </a:rPr>
              <a:t>e</a:t>
            </a:r>
            <a:r>
              <a:rPr sz="1000" spc="-5" dirty="0">
                <a:latin typeface="Calibri"/>
                <a:cs typeface="Calibri"/>
              </a:rPr>
              <a:t>nte </a:t>
            </a:r>
            <a:r>
              <a:rPr sz="1000" spc="-10" dirty="0">
                <a:latin typeface="Calibri"/>
                <a:cs typeface="Calibri"/>
              </a:rPr>
              <a:t>fuo</a:t>
            </a:r>
            <a:r>
              <a:rPr sz="1000" spc="0" dirty="0">
                <a:latin typeface="Calibri"/>
                <a:cs typeface="Calibri"/>
              </a:rPr>
              <a:t>r</a:t>
            </a:r>
            <a:r>
              <a:rPr sz="1000" spc="-15" dirty="0">
                <a:latin typeface="Calibri"/>
                <a:cs typeface="Calibri"/>
              </a:rPr>
              <a:t>v</a:t>
            </a:r>
            <a:r>
              <a:rPr sz="1000" spc="-10" dirty="0">
                <a:latin typeface="Calibri"/>
                <a:cs typeface="Calibri"/>
              </a:rPr>
              <a:t>i</a:t>
            </a:r>
            <a:r>
              <a:rPr sz="1000" spc="-5" dirty="0">
                <a:latin typeface="Calibri"/>
                <a:cs typeface="Calibri"/>
              </a:rPr>
              <a:t>ant</a:t>
            </a:r>
            <a:r>
              <a:rPr sz="1000" spc="-10" dirty="0">
                <a:latin typeface="Calibri"/>
                <a:cs typeface="Calibri"/>
              </a:rPr>
              <a:t>i</a:t>
            </a:r>
            <a:r>
              <a:rPr sz="1000" spc="-5" dirty="0">
                <a:latin typeface="Calibri"/>
                <a:cs typeface="Calibri"/>
              </a:rPr>
              <a:t>.</a:t>
            </a:r>
            <a:endParaRPr sz="1000" dirty="0">
              <a:latin typeface="Calibri"/>
              <a:cs typeface="Calibri"/>
            </a:endParaRPr>
          </a:p>
          <a:p>
            <a:pPr marL="92710" marR="85090" algn="just">
              <a:lnSpc>
                <a:spcPts val="1450"/>
              </a:lnSpc>
              <a:spcBef>
                <a:spcPts val="90"/>
              </a:spcBef>
            </a:pPr>
            <a:r>
              <a:rPr sz="1000" spc="-10" dirty="0">
                <a:latin typeface="Calibri"/>
                <a:cs typeface="Calibri"/>
              </a:rPr>
              <a:t>Me</a:t>
            </a:r>
            <a:r>
              <a:rPr sz="1000" spc="-5" dirty="0">
                <a:latin typeface="Calibri"/>
                <a:cs typeface="Calibri"/>
              </a:rPr>
              <a:t>ntre</a:t>
            </a:r>
            <a:r>
              <a:rPr sz="1000" spc="55" dirty="0">
                <a:latin typeface="Calibri"/>
                <a:cs typeface="Calibri"/>
              </a:rPr>
              <a:t> </a:t>
            </a:r>
            <a:r>
              <a:rPr sz="1000" spc="-5" dirty="0">
                <a:latin typeface="Calibri"/>
                <a:cs typeface="Calibri"/>
              </a:rPr>
              <a:t>a</a:t>
            </a:r>
            <a:r>
              <a:rPr sz="1000" spc="-10" dirty="0">
                <a:latin typeface="Calibri"/>
                <a:cs typeface="Calibri"/>
              </a:rPr>
              <a:t>lcune</a:t>
            </a:r>
            <a:r>
              <a:rPr sz="1000" spc="70" dirty="0">
                <a:latin typeface="Calibri"/>
                <a:cs typeface="Calibri"/>
              </a:rPr>
              <a:t> </a:t>
            </a:r>
            <a:r>
              <a:rPr sz="1000" spc="-10" dirty="0">
                <a:latin typeface="Calibri"/>
                <a:cs typeface="Calibri"/>
              </a:rPr>
              <a:t>pe</a:t>
            </a:r>
            <a:r>
              <a:rPr sz="1000" spc="0" dirty="0">
                <a:latin typeface="Calibri"/>
                <a:cs typeface="Calibri"/>
              </a:rPr>
              <a:t>r</a:t>
            </a:r>
            <a:r>
              <a:rPr sz="1000" spc="-15" dirty="0">
                <a:latin typeface="Calibri"/>
                <a:cs typeface="Calibri"/>
              </a:rPr>
              <a:t>s</a:t>
            </a:r>
            <a:r>
              <a:rPr sz="1000" spc="-10" dirty="0">
                <a:latin typeface="Calibri"/>
                <a:cs typeface="Calibri"/>
              </a:rPr>
              <a:t>one</a:t>
            </a:r>
            <a:r>
              <a:rPr sz="1000" spc="55" dirty="0">
                <a:latin typeface="Calibri"/>
                <a:cs typeface="Calibri"/>
              </a:rPr>
              <a:t> </a:t>
            </a:r>
            <a:r>
              <a:rPr sz="1000" spc="-10" dirty="0">
                <a:latin typeface="Calibri"/>
                <a:cs typeface="Calibri"/>
              </a:rPr>
              <a:t>l</a:t>
            </a:r>
            <a:r>
              <a:rPr sz="1000" spc="5" dirty="0">
                <a:latin typeface="Calibri"/>
                <a:cs typeface="Calibri"/>
              </a:rPr>
              <a:t>a</a:t>
            </a:r>
            <a:r>
              <a:rPr sz="1000" spc="-15" dirty="0">
                <a:latin typeface="Calibri"/>
                <a:cs typeface="Calibri"/>
              </a:rPr>
              <a:t>v</a:t>
            </a:r>
            <a:r>
              <a:rPr sz="1000" spc="-10" dirty="0">
                <a:latin typeface="Calibri"/>
                <a:cs typeface="Calibri"/>
              </a:rPr>
              <a:t>o</a:t>
            </a:r>
            <a:r>
              <a:rPr sz="1000" spc="0" dirty="0">
                <a:latin typeface="Calibri"/>
                <a:cs typeface="Calibri"/>
              </a:rPr>
              <a:t>r</a:t>
            </a:r>
            <a:r>
              <a:rPr sz="1000" spc="-5" dirty="0">
                <a:latin typeface="Calibri"/>
                <a:cs typeface="Calibri"/>
              </a:rPr>
              <a:t>a</a:t>
            </a:r>
            <a:r>
              <a:rPr sz="1000" spc="-15" dirty="0">
                <a:latin typeface="Calibri"/>
                <a:cs typeface="Calibri"/>
              </a:rPr>
              <a:t>v</a:t>
            </a:r>
            <a:r>
              <a:rPr sz="1000" spc="-10" dirty="0">
                <a:latin typeface="Calibri"/>
                <a:cs typeface="Calibri"/>
              </a:rPr>
              <a:t>ano</a:t>
            </a:r>
            <a:r>
              <a:rPr sz="1000" spc="60" dirty="0">
                <a:latin typeface="Calibri"/>
                <a:cs typeface="Calibri"/>
              </a:rPr>
              <a:t> </a:t>
            </a:r>
            <a:r>
              <a:rPr sz="1000" spc="-10" dirty="0">
                <a:latin typeface="Calibri"/>
                <a:cs typeface="Calibri"/>
              </a:rPr>
              <a:t>in</a:t>
            </a:r>
            <a:r>
              <a:rPr sz="1000" spc="65" dirty="0">
                <a:latin typeface="Calibri"/>
                <a:cs typeface="Calibri"/>
              </a:rPr>
              <a:t> </a:t>
            </a:r>
            <a:r>
              <a:rPr sz="1000" spc="-10" dirty="0">
                <a:latin typeface="Calibri"/>
                <a:cs typeface="Calibri"/>
              </a:rPr>
              <a:t>coppi</a:t>
            </a:r>
            <a:r>
              <a:rPr sz="1000" spc="-5" dirty="0">
                <a:latin typeface="Calibri"/>
                <a:cs typeface="Calibri"/>
              </a:rPr>
              <a:t>a,</a:t>
            </a:r>
            <a:r>
              <a:rPr sz="1000" spc="65" dirty="0">
                <a:latin typeface="Calibri"/>
                <a:cs typeface="Calibri"/>
              </a:rPr>
              <a:t> </a:t>
            </a:r>
            <a:r>
              <a:rPr sz="1000" spc="-10" dirty="0">
                <a:latin typeface="Calibri"/>
                <a:cs typeface="Calibri"/>
              </a:rPr>
              <a:t>ho</a:t>
            </a:r>
            <a:r>
              <a:rPr sz="1000" spc="60" dirty="0">
                <a:latin typeface="Calibri"/>
                <a:cs typeface="Calibri"/>
              </a:rPr>
              <a:t> </a:t>
            </a:r>
            <a:r>
              <a:rPr sz="1000" spc="-10" dirty="0">
                <a:latin typeface="Calibri"/>
                <a:cs typeface="Calibri"/>
              </a:rPr>
              <a:t>chie</a:t>
            </a:r>
            <a:r>
              <a:rPr sz="1000" spc="-15" dirty="0">
                <a:latin typeface="Calibri"/>
                <a:cs typeface="Calibri"/>
              </a:rPr>
              <a:t>s</a:t>
            </a:r>
            <a:r>
              <a:rPr sz="1000" spc="-5" dirty="0">
                <a:latin typeface="Calibri"/>
                <a:cs typeface="Calibri"/>
              </a:rPr>
              <a:t>to</a:t>
            </a:r>
            <a:r>
              <a:rPr sz="1000" spc="75" dirty="0">
                <a:latin typeface="Calibri"/>
                <a:cs typeface="Calibri"/>
              </a:rPr>
              <a:t> </a:t>
            </a:r>
            <a:r>
              <a:rPr sz="1000" spc="-5" dirty="0">
                <a:latin typeface="Calibri"/>
                <a:cs typeface="Calibri"/>
              </a:rPr>
              <a:t>a</a:t>
            </a:r>
            <a:r>
              <a:rPr sz="1000" spc="-10" dirty="0">
                <a:latin typeface="Calibri"/>
                <a:cs typeface="Calibri"/>
              </a:rPr>
              <a:t>ll</a:t>
            </a:r>
            <a:r>
              <a:rPr sz="1000" spc="-5" dirty="0">
                <a:latin typeface="Calibri"/>
                <a:cs typeface="Calibri"/>
              </a:rPr>
              <a:t>e</a:t>
            </a:r>
            <a:r>
              <a:rPr sz="1000" spc="55" dirty="0">
                <a:latin typeface="Calibri"/>
                <a:cs typeface="Calibri"/>
              </a:rPr>
              <a:t> </a:t>
            </a:r>
            <a:r>
              <a:rPr sz="1000" spc="-5" dirty="0">
                <a:latin typeface="Calibri"/>
                <a:cs typeface="Calibri"/>
              </a:rPr>
              <a:t>a</a:t>
            </a:r>
            <a:r>
              <a:rPr sz="1000" spc="-10" dirty="0">
                <a:latin typeface="Calibri"/>
                <a:cs typeface="Calibri"/>
              </a:rPr>
              <a:t>l</a:t>
            </a:r>
            <a:r>
              <a:rPr sz="1000" spc="-5" dirty="0">
                <a:latin typeface="Calibri"/>
                <a:cs typeface="Calibri"/>
              </a:rPr>
              <a:t>tre</a:t>
            </a:r>
            <a:r>
              <a:rPr sz="1000" spc="70" dirty="0">
                <a:latin typeface="Calibri"/>
                <a:cs typeface="Calibri"/>
              </a:rPr>
              <a:t> </a:t>
            </a:r>
            <a:r>
              <a:rPr sz="1000" spc="-5" dirty="0">
                <a:latin typeface="Calibri"/>
                <a:cs typeface="Calibri"/>
              </a:rPr>
              <a:t>di</a:t>
            </a:r>
            <a:r>
              <a:rPr sz="1000" spc="60" dirty="0">
                <a:latin typeface="Calibri"/>
                <a:cs typeface="Calibri"/>
              </a:rPr>
              <a:t> </a:t>
            </a:r>
            <a:r>
              <a:rPr sz="1000" spc="-10" dirty="0">
                <a:latin typeface="Calibri"/>
                <a:cs typeface="Calibri"/>
              </a:rPr>
              <a:t>f</a:t>
            </a:r>
            <a:r>
              <a:rPr sz="1000" spc="-5" dirty="0">
                <a:latin typeface="Calibri"/>
                <a:cs typeface="Calibri"/>
              </a:rPr>
              <a:t>a</a:t>
            </a:r>
            <a:r>
              <a:rPr sz="1000" spc="0" dirty="0">
                <a:latin typeface="Calibri"/>
                <a:cs typeface="Calibri"/>
              </a:rPr>
              <a:t>r</a:t>
            </a:r>
            <a:r>
              <a:rPr sz="1000" spc="-5" dirty="0">
                <a:latin typeface="Calibri"/>
                <a:cs typeface="Calibri"/>
              </a:rPr>
              <a:t>e</a:t>
            </a:r>
            <a:r>
              <a:rPr sz="1000" spc="55" dirty="0">
                <a:latin typeface="Calibri"/>
                <a:cs typeface="Calibri"/>
              </a:rPr>
              <a:t> </a:t>
            </a:r>
            <a:r>
              <a:rPr sz="1000" spc="-10" dirty="0">
                <a:latin typeface="Calibri"/>
                <a:cs typeface="Calibri"/>
              </a:rPr>
              <a:t>un</a:t>
            </a:r>
            <a:r>
              <a:rPr sz="1000" spc="65" dirty="0">
                <a:latin typeface="Calibri"/>
                <a:cs typeface="Calibri"/>
              </a:rPr>
              <a:t> </a:t>
            </a:r>
            <a:r>
              <a:rPr sz="1000" spc="-10" dirty="0">
                <a:latin typeface="Calibri"/>
                <a:cs typeface="Calibri"/>
              </a:rPr>
              <a:t>c</a:t>
            </a:r>
            <a:r>
              <a:rPr sz="1000" spc="-5" dirty="0">
                <a:latin typeface="Calibri"/>
                <a:cs typeface="Calibri"/>
              </a:rPr>
              <a:t>ont</a:t>
            </a:r>
            <a:r>
              <a:rPr sz="1000" spc="-10" dirty="0">
                <a:latin typeface="Calibri"/>
                <a:cs typeface="Calibri"/>
              </a:rPr>
              <a:t>eggio</a:t>
            </a:r>
            <a:r>
              <a:rPr sz="1000" spc="85" dirty="0">
                <a:latin typeface="Calibri"/>
                <a:cs typeface="Calibri"/>
              </a:rPr>
              <a:t> </a:t>
            </a:r>
            <a:r>
              <a:rPr sz="1000" spc="-5" dirty="0">
                <a:latin typeface="Calibri"/>
                <a:cs typeface="Calibri"/>
              </a:rPr>
              <a:t>di</a:t>
            </a:r>
            <a:r>
              <a:rPr sz="1000" spc="60" dirty="0">
                <a:latin typeface="Calibri"/>
                <a:cs typeface="Calibri"/>
              </a:rPr>
              <a:t> </a:t>
            </a:r>
            <a:r>
              <a:rPr sz="1000" spc="-5" dirty="0">
                <a:latin typeface="Calibri"/>
                <a:cs typeface="Calibri"/>
              </a:rPr>
              <a:t>quante</a:t>
            </a:r>
            <a:r>
              <a:rPr sz="1000" spc="55" dirty="0">
                <a:latin typeface="Calibri"/>
                <a:cs typeface="Calibri"/>
              </a:rPr>
              <a:t> </a:t>
            </a:r>
            <a:r>
              <a:rPr sz="1000" spc="-15" dirty="0">
                <a:latin typeface="Calibri"/>
                <a:cs typeface="Calibri"/>
              </a:rPr>
              <a:t>v</a:t>
            </a:r>
            <a:r>
              <a:rPr sz="1000" spc="-10" dirty="0">
                <a:latin typeface="Calibri"/>
                <a:cs typeface="Calibri"/>
              </a:rPr>
              <a:t>ol</a:t>
            </a:r>
            <a:r>
              <a:rPr sz="1000" spc="-5" dirty="0">
                <a:latin typeface="Calibri"/>
                <a:cs typeface="Calibri"/>
              </a:rPr>
              <a:t>te</a:t>
            </a:r>
            <a:r>
              <a:rPr sz="1000" spc="55" dirty="0">
                <a:latin typeface="Calibri"/>
                <a:cs typeface="Calibri"/>
              </a:rPr>
              <a:t> </a:t>
            </a:r>
            <a:r>
              <a:rPr lang="it-CH" sz="1000" spc="-10" dirty="0">
                <a:latin typeface="Calibri"/>
                <a:cs typeface="Calibri"/>
              </a:rPr>
              <a:t>ciascuna </a:t>
            </a:r>
            <a:r>
              <a:rPr sz="1000" spc="-10" dirty="0" err="1">
                <a:latin typeface="Calibri"/>
                <a:cs typeface="Calibri"/>
              </a:rPr>
              <a:t>nell</a:t>
            </a:r>
            <a:r>
              <a:rPr sz="1000" spc="-5" dirty="0" err="1">
                <a:latin typeface="Calibri"/>
                <a:cs typeface="Calibri"/>
              </a:rPr>
              <a:t>a</a:t>
            </a:r>
            <a:r>
              <a:rPr sz="1000" spc="110" dirty="0">
                <a:latin typeface="Calibri"/>
                <a:cs typeface="Calibri"/>
              </a:rPr>
              <a:t> </a:t>
            </a:r>
            <a:r>
              <a:rPr sz="1000" spc="-10" dirty="0">
                <a:latin typeface="Calibri"/>
                <a:cs typeface="Calibri"/>
              </a:rPr>
              <a:t>coppi</a:t>
            </a:r>
            <a:r>
              <a:rPr sz="1000" spc="-5" dirty="0">
                <a:latin typeface="Calibri"/>
                <a:cs typeface="Calibri"/>
              </a:rPr>
              <a:t>a,</a:t>
            </a:r>
            <a:r>
              <a:rPr sz="1000" dirty="0">
                <a:latin typeface="Calibri"/>
                <a:cs typeface="Calibri"/>
              </a:rPr>
              <a:t> </a:t>
            </a:r>
            <a:r>
              <a:rPr sz="1000" spc="-114" dirty="0">
                <a:latin typeface="Calibri"/>
                <a:cs typeface="Calibri"/>
              </a:rPr>
              <a:t> </a:t>
            </a:r>
            <a:r>
              <a:rPr sz="1000" spc="-10" dirty="0">
                <a:latin typeface="Calibri"/>
                <a:cs typeface="Calibri"/>
              </a:rPr>
              <a:t>in</a:t>
            </a:r>
            <a:r>
              <a:rPr sz="1000" dirty="0">
                <a:latin typeface="Calibri"/>
                <a:cs typeface="Calibri"/>
              </a:rPr>
              <a:t> </a:t>
            </a:r>
            <a:r>
              <a:rPr sz="1000" spc="-114" dirty="0">
                <a:latin typeface="Calibri"/>
                <a:cs typeface="Calibri"/>
              </a:rPr>
              <a:t> </a:t>
            </a:r>
            <a:r>
              <a:rPr sz="1000" spc="-10" dirty="0">
                <a:latin typeface="Calibri"/>
                <a:cs typeface="Calibri"/>
              </a:rPr>
              <a:t>un</a:t>
            </a:r>
            <a:r>
              <a:rPr sz="1000" spc="100" dirty="0">
                <a:latin typeface="Calibri"/>
                <a:cs typeface="Calibri"/>
              </a:rPr>
              <a:t> </a:t>
            </a:r>
            <a:r>
              <a:rPr sz="1000" spc="-10" dirty="0">
                <a:latin typeface="Calibri"/>
                <a:cs typeface="Calibri"/>
              </a:rPr>
              <a:t>pe</a:t>
            </a:r>
            <a:r>
              <a:rPr sz="1000" spc="-5" dirty="0">
                <a:latin typeface="Calibri"/>
                <a:cs typeface="Calibri"/>
              </a:rPr>
              <a:t>r</a:t>
            </a:r>
            <a:r>
              <a:rPr sz="1000" spc="-10" dirty="0">
                <a:latin typeface="Calibri"/>
                <a:cs typeface="Calibri"/>
              </a:rPr>
              <a:t>iodo</a:t>
            </a:r>
            <a:r>
              <a:rPr sz="1000" spc="110" dirty="0">
                <a:latin typeface="Calibri"/>
                <a:cs typeface="Calibri"/>
              </a:rPr>
              <a:t> </a:t>
            </a:r>
            <a:r>
              <a:rPr sz="1000" spc="-5" dirty="0">
                <a:latin typeface="Calibri"/>
                <a:cs typeface="Calibri"/>
              </a:rPr>
              <a:t>di</a:t>
            </a:r>
            <a:r>
              <a:rPr sz="1000" spc="105" dirty="0">
                <a:latin typeface="Calibri"/>
                <a:cs typeface="Calibri"/>
              </a:rPr>
              <a:t> </a:t>
            </a:r>
            <a:r>
              <a:rPr sz="1000" spc="-10" dirty="0">
                <a:latin typeface="Calibri"/>
                <a:cs typeface="Calibri"/>
              </a:rPr>
              <a:t>1</a:t>
            </a:r>
            <a:r>
              <a:rPr sz="1000" spc="-5" dirty="0">
                <a:latin typeface="Calibri"/>
                <a:cs typeface="Calibri"/>
              </a:rPr>
              <a:t>0</a:t>
            </a:r>
            <a:r>
              <a:rPr sz="1000" spc="105" dirty="0">
                <a:latin typeface="Calibri"/>
                <a:cs typeface="Calibri"/>
              </a:rPr>
              <a:t> </a:t>
            </a:r>
            <a:r>
              <a:rPr sz="1000" spc="-15" dirty="0">
                <a:latin typeface="Calibri"/>
                <a:cs typeface="Calibri"/>
              </a:rPr>
              <a:t>mi</a:t>
            </a:r>
            <a:r>
              <a:rPr sz="1000" spc="-5" dirty="0">
                <a:latin typeface="Calibri"/>
                <a:cs typeface="Calibri"/>
              </a:rPr>
              <a:t>nut</a:t>
            </a:r>
            <a:r>
              <a:rPr sz="1000" spc="-10" dirty="0">
                <a:latin typeface="Calibri"/>
                <a:cs typeface="Calibri"/>
              </a:rPr>
              <a:t>i</a:t>
            </a:r>
            <a:r>
              <a:rPr sz="1000" spc="-5" dirty="0">
                <a:latin typeface="Calibri"/>
                <a:cs typeface="Calibri"/>
              </a:rPr>
              <a:t>,</a:t>
            </a:r>
            <a:r>
              <a:rPr sz="1000" dirty="0">
                <a:latin typeface="Calibri"/>
                <a:cs typeface="Calibri"/>
              </a:rPr>
              <a:t> </a:t>
            </a:r>
            <a:r>
              <a:rPr sz="1000" spc="-114" dirty="0">
                <a:latin typeface="Calibri"/>
                <a:cs typeface="Calibri"/>
              </a:rPr>
              <a:t> </a:t>
            </a:r>
            <a:r>
              <a:rPr sz="1000" spc="-5" dirty="0">
                <a:latin typeface="Calibri"/>
                <a:cs typeface="Calibri"/>
              </a:rPr>
              <a:t>a</a:t>
            </a:r>
            <a:r>
              <a:rPr sz="1000" spc="-15" dirty="0">
                <a:latin typeface="Calibri"/>
                <a:cs typeface="Calibri"/>
              </a:rPr>
              <a:t>v</a:t>
            </a:r>
            <a:r>
              <a:rPr sz="1000" spc="-10" dirty="0">
                <a:latin typeface="Calibri"/>
                <a:cs typeface="Calibri"/>
              </a:rPr>
              <a:t>e</a:t>
            </a:r>
            <a:r>
              <a:rPr sz="1000" dirty="0">
                <a:latin typeface="Calibri"/>
                <a:cs typeface="Calibri"/>
              </a:rPr>
              <a:t>s</a:t>
            </a:r>
            <a:r>
              <a:rPr sz="1000" spc="-15" dirty="0">
                <a:latin typeface="Calibri"/>
                <a:cs typeface="Calibri"/>
              </a:rPr>
              <a:t>s</a:t>
            </a:r>
            <a:r>
              <a:rPr sz="1000" spc="-5" dirty="0">
                <a:latin typeface="Calibri"/>
                <a:cs typeface="Calibri"/>
              </a:rPr>
              <a:t>e</a:t>
            </a:r>
            <a:r>
              <a:rPr sz="1000" dirty="0">
                <a:latin typeface="Calibri"/>
                <a:cs typeface="Calibri"/>
              </a:rPr>
              <a:t> </a:t>
            </a:r>
            <a:r>
              <a:rPr sz="1000" spc="-105" dirty="0">
                <a:latin typeface="Calibri"/>
                <a:cs typeface="Calibri"/>
              </a:rPr>
              <a:t> </a:t>
            </a:r>
            <a:r>
              <a:rPr sz="1000" spc="-15" dirty="0">
                <a:latin typeface="Calibri"/>
                <a:cs typeface="Calibri"/>
              </a:rPr>
              <a:t>s</a:t>
            </a:r>
            <a:r>
              <a:rPr sz="1000" spc="-10" dirty="0">
                <a:latin typeface="Calibri"/>
                <a:cs typeface="Calibri"/>
              </a:rPr>
              <a:t>oll</a:t>
            </a:r>
            <a:r>
              <a:rPr sz="1000" dirty="0">
                <a:latin typeface="Calibri"/>
                <a:cs typeface="Calibri"/>
              </a:rPr>
              <a:t>e</a:t>
            </a:r>
            <a:r>
              <a:rPr sz="1000" spc="-15" dirty="0">
                <a:latin typeface="Calibri"/>
                <a:cs typeface="Calibri"/>
              </a:rPr>
              <a:t>v</a:t>
            </a:r>
            <a:r>
              <a:rPr sz="1000" spc="-5" dirty="0">
                <a:latin typeface="Calibri"/>
                <a:cs typeface="Calibri"/>
              </a:rPr>
              <a:t>ato</a:t>
            </a:r>
            <a:r>
              <a:rPr sz="1000" spc="110" dirty="0">
                <a:latin typeface="Calibri"/>
                <a:cs typeface="Calibri"/>
              </a:rPr>
              <a:t> </a:t>
            </a:r>
            <a:r>
              <a:rPr sz="1000" spc="-10" dirty="0">
                <a:latin typeface="Calibri"/>
                <a:cs typeface="Calibri"/>
              </a:rPr>
              <a:t>un</a:t>
            </a:r>
            <a:r>
              <a:rPr sz="1000" dirty="0">
                <a:latin typeface="Calibri"/>
                <a:cs typeface="Calibri"/>
              </a:rPr>
              <a:t> </a:t>
            </a:r>
            <a:r>
              <a:rPr sz="1000" spc="-114" dirty="0">
                <a:latin typeface="Calibri"/>
                <a:cs typeface="Calibri"/>
              </a:rPr>
              <a:t> </a:t>
            </a:r>
            <a:r>
              <a:rPr sz="1000" spc="-10" dirty="0">
                <a:latin typeface="Calibri"/>
                <a:cs typeface="Calibri"/>
              </a:rPr>
              <a:t>i</a:t>
            </a:r>
            <a:r>
              <a:rPr sz="1000" spc="-5" dirty="0">
                <a:latin typeface="Calibri"/>
                <a:cs typeface="Calibri"/>
              </a:rPr>
              <a:t>nt</a:t>
            </a:r>
            <a:r>
              <a:rPr sz="1000" spc="-10" dirty="0">
                <a:latin typeface="Calibri"/>
                <a:cs typeface="Calibri"/>
              </a:rPr>
              <a:t>e</a:t>
            </a:r>
            <a:r>
              <a:rPr sz="1000" spc="-5" dirty="0">
                <a:latin typeface="Calibri"/>
                <a:cs typeface="Calibri"/>
              </a:rPr>
              <a:t>rro</a:t>
            </a:r>
            <a:r>
              <a:rPr sz="1000" spc="-10" dirty="0">
                <a:latin typeface="Calibri"/>
                <a:cs typeface="Calibri"/>
              </a:rPr>
              <a:t>g</a:t>
            </a:r>
            <a:r>
              <a:rPr sz="1000" spc="-5" dirty="0">
                <a:latin typeface="Calibri"/>
                <a:cs typeface="Calibri"/>
              </a:rPr>
              <a:t>at</a:t>
            </a:r>
            <a:r>
              <a:rPr sz="1000" spc="-10" dirty="0">
                <a:latin typeface="Calibri"/>
                <a:cs typeface="Calibri"/>
              </a:rPr>
              <a:t>i</a:t>
            </a:r>
            <a:r>
              <a:rPr sz="1000" spc="-15" dirty="0">
                <a:latin typeface="Calibri"/>
                <a:cs typeface="Calibri"/>
              </a:rPr>
              <a:t>v</a:t>
            </a:r>
            <a:r>
              <a:rPr sz="1000" spc="-10" dirty="0">
                <a:latin typeface="Calibri"/>
                <a:cs typeface="Calibri"/>
              </a:rPr>
              <a:t>o</a:t>
            </a:r>
            <a:r>
              <a:rPr sz="1000" spc="110" dirty="0">
                <a:latin typeface="Calibri"/>
                <a:cs typeface="Calibri"/>
              </a:rPr>
              <a:t> </a:t>
            </a:r>
            <a:r>
              <a:rPr sz="1000" spc="-10" dirty="0">
                <a:latin typeface="Calibri"/>
                <a:cs typeface="Calibri"/>
              </a:rPr>
              <a:t>ci</a:t>
            </a:r>
            <a:r>
              <a:rPr sz="1000" spc="0" dirty="0">
                <a:latin typeface="Calibri"/>
                <a:cs typeface="Calibri"/>
              </a:rPr>
              <a:t>r</a:t>
            </a:r>
            <a:r>
              <a:rPr sz="1000" spc="-10" dirty="0">
                <a:latin typeface="Calibri"/>
                <a:cs typeface="Calibri"/>
              </a:rPr>
              <a:t>c</a:t>
            </a:r>
            <a:r>
              <a:rPr sz="1000" spc="-5" dirty="0">
                <a:latin typeface="Calibri"/>
                <a:cs typeface="Calibri"/>
              </a:rPr>
              <a:t>a</a:t>
            </a:r>
            <a:r>
              <a:rPr sz="1000" spc="110" dirty="0">
                <a:latin typeface="Calibri"/>
                <a:cs typeface="Calibri"/>
              </a:rPr>
              <a:t> </a:t>
            </a:r>
            <a:r>
              <a:rPr sz="1000" spc="-10" dirty="0">
                <a:latin typeface="Calibri"/>
                <a:cs typeface="Calibri"/>
              </a:rPr>
              <a:t>l</a:t>
            </a:r>
            <a:r>
              <a:rPr sz="1000" spc="-5" dirty="0">
                <a:latin typeface="Calibri"/>
                <a:cs typeface="Calibri"/>
              </a:rPr>
              <a:t>e</a:t>
            </a:r>
            <a:r>
              <a:rPr sz="1000" spc="105" dirty="0">
                <a:latin typeface="Calibri"/>
                <a:cs typeface="Calibri"/>
              </a:rPr>
              <a:t> </a:t>
            </a:r>
            <a:r>
              <a:rPr sz="1000" spc="-10" dirty="0">
                <a:latin typeface="Calibri"/>
                <a:cs typeface="Calibri"/>
              </a:rPr>
              <a:t>f</a:t>
            </a:r>
            <a:r>
              <a:rPr sz="1000" spc="-5" dirty="0">
                <a:latin typeface="Calibri"/>
                <a:cs typeface="Calibri"/>
              </a:rPr>
              <a:t>onti</a:t>
            </a:r>
            <a:r>
              <a:rPr sz="1000" spc="105" dirty="0">
                <a:latin typeface="Calibri"/>
                <a:cs typeface="Calibri"/>
              </a:rPr>
              <a:t> </a:t>
            </a:r>
            <a:r>
              <a:rPr sz="1000" spc="-10" dirty="0">
                <a:latin typeface="Calibri"/>
                <a:cs typeface="Calibri"/>
              </a:rPr>
              <a:t>o</a:t>
            </a:r>
            <a:r>
              <a:rPr sz="1000" spc="110" dirty="0">
                <a:latin typeface="Calibri"/>
                <a:cs typeface="Calibri"/>
              </a:rPr>
              <a:t> </a:t>
            </a:r>
            <a:r>
              <a:rPr sz="1000" spc="-5" dirty="0">
                <a:latin typeface="Calibri"/>
                <a:cs typeface="Calibri"/>
              </a:rPr>
              <a:t>a</a:t>
            </a:r>
            <a:r>
              <a:rPr sz="1000" spc="-15" dirty="0">
                <a:latin typeface="Calibri"/>
                <a:cs typeface="Calibri"/>
              </a:rPr>
              <a:t>v</a:t>
            </a:r>
            <a:r>
              <a:rPr sz="1000" dirty="0">
                <a:latin typeface="Calibri"/>
                <a:cs typeface="Calibri"/>
              </a:rPr>
              <a:t>e</a:t>
            </a:r>
            <a:r>
              <a:rPr sz="1000" spc="-15" dirty="0">
                <a:latin typeface="Calibri"/>
                <a:cs typeface="Calibri"/>
              </a:rPr>
              <a:t>s</a:t>
            </a:r>
            <a:r>
              <a:rPr sz="1000" dirty="0">
                <a:latin typeface="Calibri"/>
                <a:cs typeface="Calibri"/>
              </a:rPr>
              <a:t>s</a:t>
            </a:r>
            <a:r>
              <a:rPr sz="1000" spc="-5" dirty="0">
                <a:latin typeface="Calibri"/>
                <a:cs typeface="Calibri"/>
              </a:rPr>
              <a:t>e </a:t>
            </a:r>
            <a:r>
              <a:rPr sz="1000" spc="-15" dirty="0">
                <a:latin typeface="Calibri"/>
                <a:cs typeface="Calibri"/>
              </a:rPr>
              <a:t>m</a:t>
            </a:r>
            <a:r>
              <a:rPr sz="1000" dirty="0">
                <a:latin typeface="Calibri"/>
                <a:cs typeface="Calibri"/>
              </a:rPr>
              <a:t>e</a:t>
            </a:r>
            <a:r>
              <a:rPr sz="1000" spc="-15" dirty="0">
                <a:latin typeface="Calibri"/>
                <a:cs typeface="Calibri"/>
              </a:rPr>
              <a:t>ss</a:t>
            </a:r>
            <a:r>
              <a:rPr sz="1000" spc="-10" dirty="0">
                <a:latin typeface="Calibri"/>
                <a:cs typeface="Calibri"/>
              </a:rPr>
              <a:t>o</a:t>
            </a:r>
            <a:r>
              <a:rPr sz="1000" dirty="0">
                <a:latin typeface="Calibri"/>
                <a:cs typeface="Calibri"/>
              </a:rPr>
              <a:t> </a:t>
            </a:r>
            <a:r>
              <a:rPr sz="1000" spc="-5" dirty="0">
                <a:latin typeface="Calibri"/>
                <a:cs typeface="Calibri"/>
              </a:rPr>
              <a:t> </a:t>
            </a:r>
            <a:r>
              <a:rPr sz="1000" spc="-10" dirty="0">
                <a:latin typeface="Calibri"/>
                <a:cs typeface="Calibri"/>
              </a:rPr>
              <a:t>in</a:t>
            </a:r>
            <a:r>
              <a:rPr sz="1000" dirty="0">
                <a:latin typeface="Calibri"/>
                <a:cs typeface="Calibri"/>
              </a:rPr>
              <a:t> </a:t>
            </a:r>
            <a:r>
              <a:rPr sz="1000" spc="-5" dirty="0">
                <a:latin typeface="Calibri"/>
                <a:cs typeface="Calibri"/>
              </a:rPr>
              <a:t> </a:t>
            </a:r>
            <a:r>
              <a:rPr sz="1000" spc="-10" dirty="0">
                <a:latin typeface="Calibri"/>
                <a:cs typeface="Calibri"/>
              </a:rPr>
              <a:t>d</a:t>
            </a:r>
            <a:r>
              <a:rPr sz="1000" spc="0" dirty="0">
                <a:latin typeface="Calibri"/>
                <a:cs typeface="Calibri"/>
              </a:rPr>
              <a:t>i</a:t>
            </a:r>
            <a:r>
              <a:rPr sz="1000" spc="-15" dirty="0">
                <a:latin typeface="Calibri"/>
                <a:cs typeface="Calibri"/>
              </a:rPr>
              <a:t>s</a:t>
            </a:r>
            <a:r>
              <a:rPr sz="1000" spc="-10" dirty="0">
                <a:latin typeface="Calibri"/>
                <a:cs typeface="Calibri"/>
              </a:rPr>
              <a:t>cu</a:t>
            </a:r>
            <a:r>
              <a:rPr sz="1000" dirty="0">
                <a:latin typeface="Calibri"/>
                <a:cs typeface="Calibri"/>
              </a:rPr>
              <a:t>s</a:t>
            </a:r>
            <a:r>
              <a:rPr sz="1000" spc="-15" dirty="0">
                <a:latin typeface="Calibri"/>
                <a:cs typeface="Calibri"/>
              </a:rPr>
              <a:t>s</a:t>
            </a:r>
            <a:r>
              <a:rPr sz="1000" spc="-10" dirty="0">
                <a:latin typeface="Calibri"/>
                <a:cs typeface="Calibri"/>
              </a:rPr>
              <a:t>ione</a:t>
            </a:r>
            <a:r>
              <a:rPr sz="1000" dirty="0">
                <a:latin typeface="Calibri"/>
                <a:cs typeface="Calibri"/>
              </a:rPr>
              <a:t> </a:t>
            </a:r>
            <a:r>
              <a:rPr sz="1000" spc="-15" dirty="0">
                <a:latin typeface="Calibri"/>
                <a:cs typeface="Calibri"/>
              </a:rPr>
              <a:t> </a:t>
            </a:r>
            <a:r>
              <a:rPr sz="1000" spc="-5" dirty="0">
                <a:latin typeface="Calibri"/>
                <a:cs typeface="Calibri"/>
              </a:rPr>
              <a:t>un’</a:t>
            </a:r>
            <a:r>
              <a:rPr sz="1000" spc="-10" dirty="0">
                <a:latin typeface="Calibri"/>
                <a:cs typeface="Calibri"/>
              </a:rPr>
              <a:t>id</a:t>
            </a:r>
            <a:r>
              <a:rPr sz="1000" dirty="0">
                <a:latin typeface="Calibri"/>
                <a:cs typeface="Calibri"/>
              </a:rPr>
              <a:t>e</a:t>
            </a:r>
            <a:r>
              <a:rPr sz="1000" spc="-5" dirty="0">
                <a:latin typeface="Calibri"/>
                <a:cs typeface="Calibri"/>
              </a:rPr>
              <a:t>a.</a:t>
            </a:r>
            <a:r>
              <a:rPr sz="1000" dirty="0">
                <a:latin typeface="Calibri"/>
                <a:cs typeface="Calibri"/>
              </a:rPr>
              <a:t> </a:t>
            </a:r>
            <a:r>
              <a:rPr sz="1000" spc="-10" dirty="0">
                <a:latin typeface="Calibri"/>
                <a:cs typeface="Calibri"/>
              </a:rPr>
              <a:t> </a:t>
            </a:r>
            <a:r>
              <a:rPr sz="1000" spc="-5" dirty="0">
                <a:latin typeface="Calibri"/>
                <a:cs typeface="Calibri"/>
              </a:rPr>
              <a:t>In</a:t>
            </a:r>
            <a:r>
              <a:rPr sz="1000" dirty="0">
                <a:latin typeface="Calibri"/>
                <a:cs typeface="Calibri"/>
              </a:rPr>
              <a:t> </a:t>
            </a:r>
            <a:r>
              <a:rPr sz="1000" spc="-5" dirty="0">
                <a:latin typeface="Calibri"/>
                <a:cs typeface="Calibri"/>
              </a:rPr>
              <a:t> </a:t>
            </a:r>
            <a:r>
              <a:rPr sz="1000" spc="-15" dirty="0">
                <a:latin typeface="Calibri"/>
                <a:cs typeface="Calibri"/>
              </a:rPr>
              <a:t>s</a:t>
            </a:r>
            <a:r>
              <a:rPr sz="1000" spc="-10" dirty="0">
                <a:latin typeface="Calibri"/>
                <a:cs typeface="Calibri"/>
              </a:rPr>
              <a:t>egui</a:t>
            </a:r>
            <a:r>
              <a:rPr sz="1000" spc="-5" dirty="0">
                <a:latin typeface="Calibri"/>
                <a:cs typeface="Calibri"/>
              </a:rPr>
              <a:t>to,</a:t>
            </a:r>
            <a:r>
              <a:rPr sz="1000" dirty="0">
                <a:latin typeface="Calibri"/>
                <a:cs typeface="Calibri"/>
              </a:rPr>
              <a:t> </a:t>
            </a:r>
            <a:r>
              <a:rPr sz="1000" spc="-5" dirty="0">
                <a:latin typeface="Calibri"/>
                <a:cs typeface="Calibri"/>
              </a:rPr>
              <a:t> </a:t>
            </a:r>
            <a:r>
              <a:rPr sz="1000" spc="-10" dirty="0">
                <a:latin typeface="Calibri"/>
                <a:cs typeface="Calibri"/>
              </a:rPr>
              <a:t>que</a:t>
            </a:r>
            <a:r>
              <a:rPr sz="1000" spc="-15" dirty="0">
                <a:latin typeface="Calibri"/>
                <a:cs typeface="Calibri"/>
              </a:rPr>
              <a:t>s</a:t>
            </a:r>
            <a:r>
              <a:rPr sz="1000" spc="-5" dirty="0">
                <a:latin typeface="Calibri"/>
                <a:cs typeface="Calibri"/>
              </a:rPr>
              <a:t>ti</a:t>
            </a:r>
            <a:r>
              <a:rPr sz="1000" dirty="0">
                <a:latin typeface="Calibri"/>
                <a:cs typeface="Calibri"/>
              </a:rPr>
              <a:t>  </a:t>
            </a:r>
            <a:r>
              <a:rPr sz="1000" spc="-15" dirty="0">
                <a:latin typeface="Calibri"/>
                <a:cs typeface="Calibri"/>
              </a:rPr>
              <a:t>s</a:t>
            </a:r>
            <a:r>
              <a:rPr sz="1000" spc="-5" dirty="0">
                <a:latin typeface="Calibri"/>
                <a:cs typeface="Calibri"/>
              </a:rPr>
              <a:t>tud</a:t>
            </a:r>
            <a:r>
              <a:rPr sz="1000" spc="-10" dirty="0">
                <a:latin typeface="Calibri"/>
                <a:cs typeface="Calibri"/>
              </a:rPr>
              <a:t>en</a:t>
            </a:r>
            <a:r>
              <a:rPr sz="1000" spc="0" dirty="0">
                <a:latin typeface="Calibri"/>
                <a:cs typeface="Calibri"/>
              </a:rPr>
              <a:t>t</a:t>
            </a:r>
            <a:r>
              <a:rPr sz="1000" spc="-5" dirty="0">
                <a:latin typeface="Calibri"/>
                <a:cs typeface="Calibri"/>
              </a:rPr>
              <a:t>i</a:t>
            </a:r>
            <a:r>
              <a:rPr sz="1000" dirty="0">
                <a:latin typeface="Calibri"/>
                <a:cs typeface="Calibri"/>
              </a:rPr>
              <a:t> </a:t>
            </a:r>
            <a:r>
              <a:rPr sz="1000" spc="-10" dirty="0">
                <a:latin typeface="Calibri"/>
                <a:cs typeface="Calibri"/>
              </a:rPr>
              <a:t> hanno</a:t>
            </a:r>
            <a:r>
              <a:rPr sz="1000" dirty="0">
                <a:latin typeface="Calibri"/>
                <a:cs typeface="Calibri"/>
              </a:rPr>
              <a:t> </a:t>
            </a:r>
            <a:r>
              <a:rPr sz="1000" spc="-5" dirty="0">
                <a:latin typeface="Calibri"/>
                <a:cs typeface="Calibri"/>
              </a:rPr>
              <a:t> dato</a:t>
            </a:r>
            <a:r>
              <a:rPr sz="1000" dirty="0">
                <a:latin typeface="Calibri"/>
                <a:cs typeface="Calibri"/>
              </a:rPr>
              <a:t> </a:t>
            </a:r>
            <a:r>
              <a:rPr sz="1000" spc="-5" dirty="0">
                <a:latin typeface="Calibri"/>
                <a:cs typeface="Calibri"/>
              </a:rPr>
              <a:t> </a:t>
            </a:r>
            <a:r>
              <a:rPr sz="1000" spc="-10" dirty="0">
                <a:latin typeface="Calibri"/>
                <a:cs typeface="Calibri"/>
              </a:rPr>
              <a:t>un</a:t>
            </a:r>
            <a:r>
              <a:rPr sz="1000" dirty="0">
                <a:latin typeface="Calibri"/>
                <a:cs typeface="Calibri"/>
              </a:rPr>
              <a:t> </a:t>
            </a:r>
            <a:r>
              <a:rPr sz="1000" spc="-5" dirty="0">
                <a:latin typeface="Calibri"/>
                <a:cs typeface="Calibri"/>
              </a:rPr>
              <a:t> </a:t>
            </a:r>
            <a:r>
              <a:rPr sz="1000" spc="-10" dirty="0">
                <a:latin typeface="Calibri"/>
                <a:cs typeface="Calibri"/>
              </a:rPr>
              <a:t>fee</a:t>
            </a:r>
            <a:r>
              <a:rPr sz="1000" spc="-5" dirty="0">
                <a:latin typeface="Calibri"/>
                <a:cs typeface="Calibri"/>
              </a:rPr>
              <a:t>dba</a:t>
            </a:r>
            <a:r>
              <a:rPr sz="1000" spc="-10" dirty="0">
                <a:latin typeface="Calibri"/>
                <a:cs typeface="Calibri"/>
              </a:rPr>
              <a:t>c</a:t>
            </a:r>
            <a:r>
              <a:rPr sz="1000" spc="-5" dirty="0">
                <a:latin typeface="Calibri"/>
                <a:cs typeface="Calibri"/>
              </a:rPr>
              <a:t>k</a:t>
            </a:r>
            <a:r>
              <a:rPr sz="1000" dirty="0">
                <a:latin typeface="Calibri"/>
                <a:cs typeface="Calibri"/>
              </a:rPr>
              <a:t> </a:t>
            </a:r>
            <a:r>
              <a:rPr sz="1000" spc="-5" dirty="0">
                <a:latin typeface="Calibri"/>
                <a:cs typeface="Calibri"/>
              </a:rPr>
              <a:t> a</a:t>
            </a:r>
            <a:r>
              <a:rPr sz="1000" spc="-10" dirty="0">
                <a:latin typeface="Calibri"/>
                <a:cs typeface="Calibri"/>
              </a:rPr>
              <a:t>ll</a:t>
            </a:r>
            <a:r>
              <a:rPr sz="1000" spc="-5" dirty="0">
                <a:latin typeface="Calibri"/>
                <a:cs typeface="Calibri"/>
              </a:rPr>
              <a:t>a</a:t>
            </a:r>
            <a:r>
              <a:rPr sz="1000" dirty="0">
                <a:latin typeface="Calibri"/>
                <a:cs typeface="Calibri"/>
              </a:rPr>
              <a:t> </a:t>
            </a:r>
            <a:r>
              <a:rPr sz="1000" spc="-5" dirty="0">
                <a:latin typeface="Calibri"/>
                <a:cs typeface="Calibri"/>
              </a:rPr>
              <a:t> </a:t>
            </a:r>
            <a:r>
              <a:rPr sz="1000" spc="-10" dirty="0">
                <a:latin typeface="Calibri"/>
                <a:cs typeface="Calibri"/>
              </a:rPr>
              <a:t>cl</a:t>
            </a:r>
            <a:r>
              <a:rPr sz="1000" spc="-5" dirty="0">
                <a:latin typeface="Calibri"/>
                <a:cs typeface="Calibri"/>
              </a:rPr>
              <a:t>a</a:t>
            </a:r>
            <a:r>
              <a:rPr sz="1000" dirty="0">
                <a:latin typeface="Calibri"/>
                <a:cs typeface="Calibri"/>
              </a:rPr>
              <a:t>s</a:t>
            </a:r>
            <a:r>
              <a:rPr sz="1000" spc="-15" dirty="0">
                <a:latin typeface="Calibri"/>
                <a:cs typeface="Calibri"/>
              </a:rPr>
              <a:t>s</a:t>
            </a:r>
            <a:r>
              <a:rPr sz="1000" spc="-5" dirty="0">
                <a:latin typeface="Calibri"/>
                <a:cs typeface="Calibri"/>
              </a:rPr>
              <a:t>e</a:t>
            </a:r>
            <a:r>
              <a:rPr sz="1000" dirty="0">
                <a:latin typeface="Calibri"/>
                <a:cs typeface="Calibri"/>
              </a:rPr>
              <a:t>  </a:t>
            </a:r>
            <a:r>
              <a:rPr sz="1000" spc="-15" dirty="0">
                <a:latin typeface="Calibri"/>
                <a:cs typeface="Calibri"/>
              </a:rPr>
              <a:t>s</a:t>
            </a:r>
            <a:r>
              <a:rPr sz="1000" spc="-10" dirty="0">
                <a:latin typeface="Calibri"/>
                <a:cs typeface="Calibri"/>
              </a:rPr>
              <a:t>ull</a:t>
            </a:r>
            <a:r>
              <a:rPr sz="1000" spc="-5" dirty="0">
                <a:latin typeface="Calibri"/>
                <a:cs typeface="Calibri"/>
              </a:rPr>
              <a:t>e</a:t>
            </a:r>
            <a:r>
              <a:rPr sz="1000" dirty="0">
                <a:latin typeface="Calibri"/>
                <a:cs typeface="Calibri"/>
              </a:rPr>
              <a:t>  </a:t>
            </a:r>
            <a:r>
              <a:rPr sz="1000" spc="-10" dirty="0">
                <a:latin typeface="Calibri"/>
                <a:cs typeface="Calibri"/>
              </a:rPr>
              <a:t>l</a:t>
            </a:r>
            <a:r>
              <a:rPr sz="1000" spc="-5" dirty="0">
                <a:latin typeface="Calibri"/>
                <a:cs typeface="Calibri"/>
              </a:rPr>
              <a:t>oro</a:t>
            </a:r>
            <a:endParaRPr sz="1000" dirty="0">
              <a:latin typeface="Calibri"/>
              <a:cs typeface="Calibri"/>
            </a:endParaRPr>
          </a:p>
          <a:p>
            <a:pPr marL="92710" marR="85725" algn="just">
              <a:lnSpc>
                <a:spcPts val="1450"/>
              </a:lnSpc>
              <a:spcBef>
                <a:spcPts val="10"/>
              </a:spcBef>
            </a:pPr>
            <a:r>
              <a:rPr sz="1000" spc="-10" dirty="0">
                <a:latin typeface="Calibri"/>
                <a:cs typeface="Calibri"/>
              </a:rPr>
              <a:t>o</a:t>
            </a:r>
            <a:r>
              <a:rPr sz="1000" spc="-15" dirty="0">
                <a:latin typeface="Calibri"/>
                <a:cs typeface="Calibri"/>
              </a:rPr>
              <a:t>s</a:t>
            </a:r>
            <a:r>
              <a:rPr sz="1000" dirty="0">
                <a:latin typeface="Calibri"/>
                <a:cs typeface="Calibri"/>
              </a:rPr>
              <a:t>s</a:t>
            </a:r>
            <a:r>
              <a:rPr sz="1000" spc="-10" dirty="0">
                <a:latin typeface="Calibri"/>
                <a:cs typeface="Calibri"/>
              </a:rPr>
              <a:t>e</a:t>
            </a:r>
            <a:r>
              <a:rPr sz="1000" spc="-5" dirty="0">
                <a:latin typeface="Calibri"/>
                <a:cs typeface="Calibri"/>
              </a:rPr>
              <a:t>r</a:t>
            </a:r>
            <a:r>
              <a:rPr sz="1000" spc="-15" dirty="0">
                <a:latin typeface="Calibri"/>
                <a:cs typeface="Calibri"/>
              </a:rPr>
              <a:t>v</a:t>
            </a:r>
            <a:r>
              <a:rPr sz="1000" spc="-5" dirty="0">
                <a:latin typeface="Calibri"/>
                <a:cs typeface="Calibri"/>
              </a:rPr>
              <a:t>az</a:t>
            </a:r>
            <a:r>
              <a:rPr sz="1000" spc="-10" dirty="0">
                <a:latin typeface="Calibri"/>
                <a:cs typeface="Calibri"/>
              </a:rPr>
              <a:t>ioni</a:t>
            </a:r>
            <a:r>
              <a:rPr sz="1000" spc="-5" dirty="0">
                <a:latin typeface="Calibri"/>
                <a:cs typeface="Calibri"/>
              </a:rPr>
              <a:t>.</a:t>
            </a:r>
            <a:r>
              <a:rPr sz="1000" spc="10" dirty="0">
                <a:latin typeface="Calibri"/>
                <a:cs typeface="Calibri"/>
              </a:rPr>
              <a:t> </a:t>
            </a:r>
            <a:r>
              <a:rPr sz="1000" spc="-10" dirty="0">
                <a:latin typeface="Calibri"/>
                <a:cs typeface="Calibri"/>
              </a:rPr>
              <a:t>Qu</a:t>
            </a:r>
            <a:r>
              <a:rPr sz="1000" dirty="0">
                <a:latin typeface="Calibri"/>
                <a:cs typeface="Calibri"/>
              </a:rPr>
              <a:t>e</a:t>
            </a:r>
            <a:r>
              <a:rPr sz="1000" spc="-15" dirty="0">
                <a:latin typeface="Calibri"/>
                <a:cs typeface="Calibri"/>
              </a:rPr>
              <a:t>s</a:t>
            </a:r>
            <a:r>
              <a:rPr sz="1000" spc="-5" dirty="0">
                <a:latin typeface="Calibri"/>
                <a:cs typeface="Calibri"/>
              </a:rPr>
              <a:t>to</a:t>
            </a:r>
            <a:r>
              <a:rPr sz="1000" spc="15" dirty="0">
                <a:latin typeface="Calibri"/>
                <a:cs typeface="Calibri"/>
              </a:rPr>
              <a:t> </a:t>
            </a:r>
            <a:r>
              <a:rPr sz="1000" spc="-5" dirty="0">
                <a:latin typeface="Calibri"/>
                <a:cs typeface="Calibri"/>
              </a:rPr>
              <a:t>ha</a:t>
            </a:r>
            <a:r>
              <a:rPr sz="1000" spc="15" dirty="0">
                <a:latin typeface="Calibri"/>
                <a:cs typeface="Calibri"/>
              </a:rPr>
              <a:t> </a:t>
            </a:r>
            <a:r>
              <a:rPr sz="1000" spc="-5" dirty="0">
                <a:latin typeface="Calibri"/>
                <a:cs typeface="Calibri"/>
              </a:rPr>
              <a:t>portato</a:t>
            </a:r>
            <a:r>
              <a:rPr sz="1000" spc="15" dirty="0">
                <a:latin typeface="Calibri"/>
                <a:cs typeface="Calibri"/>
              </a:rPr>
              <a:t> </a:t>
            </a:r>
            <a:r>
              <a:rPr sz="1000" spc="-5" dirty="0">
                <a:latin typeface="Calibri"/>
                <a:cs typeface="Calibri"/>
              </a:rPr>
              <a:t>ad</a:t>
            </a:r>
            <a:r>
              <a:rPr sz="1000" spc="15" dirty="0">
                <a:latin typeface="Calibri"/>
                <a:cs typeface="Calibri"/>
              </a:rPr>
              <a:t> </a:t>
            </a:r>
            <a:r>
              <a:rPr sz="1000" spc="-5" dirty="0">
                <a:latin typeface="Calibri"/>
                <a:cs typeface="Calibri"/>
              </a:rPr>
              <a:t>una</a:t>
            </a:r>
            <a:r>
              <a:rPr sz="1000" spc="15" dirty="0">
                <a:latin typeface="Calibri"/>
                <a:cs typeface="Calibri"/>
              </a:rPr>
              <a:t> </a:t>
            </a:r>
            <a:r>
              <a:rPr sz="1000" spc="-10" dirty="0">
                <a:latin typeface="Calibri"/>
                <a:cs typeface="Calibri"/>
              </a:rPr>
              <a:t>di</a:t>
            </a:r>
            <a:r>
              <a:rPr sz="1000" spc="-15" dirty="0">
                <a:latin typeface="Calibri"/>
                <a:cs typeface="Calibri"/>
              </a:rPr>
              <a:t>s</a:t>
            </a:r>
            <a:r>
              <a:rPr sz="1000" spc="-10" dirty="0">
                <a:latin typeface="Calibri"/>
                <a:cs typeface="Calibri"/>
              </a:rPr>
              <a:t>cu</a:t>
            </a:r>
            <a:r>
              <a:rPr sz="1000" spc="-15" dirty="0">
                <a:latin typeface="Calibri"/>
                <a:cs typeface="Calibri"/>
              </a:rPr>
              <a:t>ss</a:t>
            </a:r>
            <a:r>
              <a:rPr sz="1000" spc="-10" dirty="0">
                <a:latin typeface="Calibri"/>
                <a:cs typeface="Calibri"/>
              </a:rPr>
              <a:t>ione</a:t>
            </a:r>
            <a:r>
              <a:rPr sz="1000" spc="10" dirty="0">
                <a:latin typeface="Calibri"/>
                <a:cs typeface="Calibri"/>
              </a:rPr>
              <a:t> </a:t>
            </a:r>
            <a:r>
              <a:rPr sz="1000" spc="-5" dirty="0">
                <a:latin typeface="Calibri"/>
                <a:cs typeface="Calibri"/>
              </a:rPr>
              <a:t>di</a:t>
            </a:r>
            <a:r>
              <a:rPr sz="1000" spc="10" dirty="0">
                <a:latin typeface="Calibri"/>
                <a:cs typeface="Calibri"/>
              </a:rPr>
              <a:t> </a:t>
            </a:r>
            <a:r>
              <a:rPr sz="1000" spc="-10" dirty="0">
                <a:latin typeface="Calibri"/>
                <a:cs typeface="Calibri"/>
              </a:rPr>
              <a:t>cl</a:t>
            </a:r>
            <a:r>
              <a:rPr sz="1000" spc="5" dirty="0">
                <a:latin typeface="Calibri"/>
                <a:cs typeface="Calibri"/>
              </a:rPr>
              <a:t>a</a:t>
            </a:r>
            <a:r>
              <a:rPr sz="1000" spc="-15" dirty="0">
                <a:latin typeface="Calibri"/>
                <a:cs typeface="Calibri"/>
              </a:rPr>
              <a:t>s</a:t>
            </a:r>
            <a:r>
              <a:rPr sz="1000" dirty="0">
                <a:latin typeface="Calibri"/>
                <a:cs typeface="Calibri"/>
              </a:rPr>
              <a:t>s</a:t>
            </a:r>
            <a:r>
              <a:rPr sz="1000" spc="-5" dirty="0">
                <a:latin typeface="Calibri"/>
                <a:cs typeface="Calibri"/>
              </a:rPr>
              <a:t>e</a:t>
            </a:r>
            <a:r>
              <a:rPr sz="1000" spc="10" dirty="0">
                <a:latin typeface="Calibri"/>
                <a:cs typeface="Calibri"/>
              </a:rPr>
              <a:t> </a:t>
            </a:r>
            <a:r>
              <a:rPr sz="1000" spc="-5" dirty="0">
                <a:latin typeface="Calibri"/>
                <a:cs typeface="Calibri"/>
              </a:rPr>
              <a:t>da</a:t>
            </a:r>
            <a:r>
              <a:rPr sz="1000" spc="-15" dirty="0">
                <a:latin typeface="Calibri"/>
                <a:cs typeface="Calibri"/>
              </a:rPr>
              <a:t>v</a:t>
            </a:r>
            <a:r>
              <a:rPr sz="1000" dirty="0">
                <a:latin typeface="Calibri"/>
                <a:cs typeface="Calibri"/>
              </a:rPr>
              <a:t>v</a:t>
            </a:r>
            <a:r>
              <a:rPr sz="1000" spc="-10" dirty="0">
                <a:latin typeface="Calibri"/>
                <a:cs typeface="Calibri"/>
              </a:rPr>
              <a:t>e</a:t>
            </a:r>
            <a:r>
              <a:rPr sz="1000" spc="-5" dirty="0">
                <a:latin typeface="Calibri"/>
                <a:cs typeface="Calibri"/>
              </a:rPr>
              <a:t>ro</a:t>
            </a:r>
            <a:r>
              <a:rPr sz="1000" spc="15" dirty="0">
                <a:latin typeface="Calibri"/>
                <a:cs typeface="Calibri"/>
              </a:rPr>
              <a:t> </a:t>
            </a:r>
            <a:r>
              <a:rPr sz="1000" spc="-5" dirty="0">
                <a:latin typeface="Calibri"/>
                <a:cs typeface="Calibri"/>
              </a:rPr>
              <a:t>produtt</a:t>
            </a:r>
            <a:r>
              <a:rPr sz="1000" spc="-10" dirty="0">
                <a:latin typeface="Calibri"/>
                <a:cs typeface="Calibri"/>
              </a:rPr>
              <a:t>i</a:t>
            </a:r>
            <a:r>
              <a:rPr sz="1000" spc="-15" dirty="0">
                <a:latin typeface="Calibri"/>
                <a:cs typeface="Calibri"/>
              </a:rPr>
              <a:t>v</a:t>
            </a:r>
            <a:r>
              <a:rPr sz="1000" spc="-5" dirty="0">
                <a:latin typeface="Calibri"/>
                <a:cs typeface="Calibri"/>
              </a:rPr>
              <a:t>a</a:t>
            </a:r>
            <a:r>
              <a:rPr sz="1000" spc="15" dirty="0">
                <a:latin typeface="Calibri"/>
                <a:cs typeface="Calibri"/>
              </a:rPr>
              <a:t> </a:t>
            </a:r>
            <a:r>
              <a:rPr sz="1000" spc="-15" dirty="0">
                <a:latin typeface="Calibri"/>
                <a:cs typeface="Calibri"/>
              </a:rPr>
              <a:t>s</a:t>
            </a:r>
            <a:r>
              <a:rPr sz="1000" spc="-5" dirty="0">
                <a:latin typeface="Calibri"/>
                <a:cs typeface="Calibri"/>
              </a:rPr>
              <a:t>ul</a:t>
            </a:r>
            <a:r>
              <a:rPr sz="1000" spc="25" dirty="0">
                <a:latin typeface="Calibri"/>
                <a:cs typeface="Calibri"/>
              </a:rPr>
              <a:t> </a:t>
            </a:r>
            <a:r>
              <a:rPr sz="1000" spc="-15" dirty="0">
                <a:latin typeface="Calibri"/>
                <a:cs typeface="Calibri"/>
              </a:rPr>
              <a:t>me</a:t>
            </a:r>
            <a:r>
              <a:rPr sz="1000" spc="-5" dirty="0">
                <a:latin typeface="Calibri"/>
                <a:cs typeface="Calibri"/>
              </a:rPr>
              <a:t>t</a:t>
            </a:r>
            <a:r>
              <a:rPr sz="1000" spc="0" dirty="0">
                <a:latin typeface="Calibri"/>
                <a:cs typeface="Calibri"/>
              </a:rPr>
              <a:t>t</a:t>
            </a:r>
            <a:r>
              <a:rPr sz="1000" spc="-10" dirty="0">
                <a:latin typeface="Calibri"/>
                <a:cs typeface="Calibri"/>
              </a:rPr>
              <a:t>e</a:t>
            </a:r>
            <a:r>
              <a:rPr sz="1000" spc="-5" dirty="0">
                <a:latin typeface="Calibri"/>
                <a:cs typeface="Calibri"/>
              </a:rPr>
              <a:t>re</a:t>
            </a:r>
            <a:r>
              <a:rPr sz="1000" spc="10" dirty="0">
                <a:latin typeface="Calibri"/>
                <a:cs typeface="Calibri"/>
              </a:rPr>
              <a:t> </a:t>
            </a:r>
            <a:r>
              <a:rPr sz="1000" spc="-10" dirty="0">
                <a:latin typeface="Calibri"/>
                <a:cs typeface="Calibri"/>
              </a:rPr>
              <a:t>in</a:t>
            </a:r>
            <a:r>
              <a:rPr sz="1000" spc="15" dirty="0">
                <a:latin typeface="Calibri"/>
                <a:cs typeface="Calibri"/>
              </a:rPr>
              <a:t> </a:t>
            </a:r>
            <a:r>
              <a:rPr sz="1000" spc="-10" dirty="0">
                <a:latin typeface="Calibri"/>
                <a:cs typeface="Calibri"/>
              </a:rPr>
              <a:t>di</a:t>
            </a:r>
            <a:r>
              <a:rPr sz="1000" dirty="0">
                <a:latin typeface="Calibri"/>
                <a:cs typeface="Calibri"/>
              </a:rPr>
              <a:t>s</a:t>
            </a:r>
            <a:r>
              <a:rPr sz="1000" spc="-10" dirty="0">
                <a:latin typeface="Calibri"/>
                <a:cs typeface="Calibri"/>
              </a:rPr>
              <a:t>cu</a:t>
            </a:r>
            <a:r>
              <a:rPr sz="1000" dirty="0">
                <a:latin typeface="Calibri"/>
                <a:cs typeface="Calibri"/>
              </a:rPr>
              <a:t>s</a:t>
            </a:r>
            <a:r>
              <a:rPr sz="1000" spc="-15" dirty="0">
                <a:latin typeface="Calibri"/>
                <a:cs typeface="Calibri"/>
              </a:rPr>
              <a:t>s</a:t>
            </a:r>
            <a:r>
              <a:rPr sz="1000" spc="-10" dirty="0">
                <a:latin typeface="Calibri"/>
                <a:cs typeface="Calibri"/>
              </a:rPr>
              <a:t>ione</a:t>
            </a:r>
            <a:r>
              <a:rPr sz="1000" spc="10" dirty="0">
                <a:latin typeface="Calibri"/>
                <a:cs typeface="Calibri"/>
              </a:rPr>
              <a:t> </a:t>
            </a:r>
            <a:r>
              <a:rPr sz="1000" spc="0" dirty="0">
                <a:latin typeface="Calibri"/>
                <a:cs typeface="Calibri"/>
              </a:rPr>
              <a:t>l</a:t>
            </a:r>
            <a:r>
              <a:rPr sz="1000" spc="-5" dirty="0">
                <a:latin typeface="Calibri"/>
                <a:cs typeface="Calibri"/>
              </a:rPr>
              <a:t>e </a:t>
            </a:r>
            <a:r>
              <a:rPr sz="1000" spc="-10" dirty="0">
                <a:latin typeface="Calibri"/>
                <a:cs typeface="Calibri"/>
              </a:rPr>
              <a:t>ide</a:t>
            </a:r>
            <a:r>
              <a:rPr sz="1000" spc="-5" dirty="0">
                <a:latin typeface="Calibri"/>
                <a:cs typeface="Calibri"/>
              </a:rPr>
              <a:t>e</a:t>
            </a:r>
            <a:r>
              <a:rPr sz="1000" spc="30" dirty="0">
                <a:latin typeface="Calibri"/>
                <a:cs typeface="Calibri"/>
              </a:rPr>
              <a:t> </a:t>
            </a:r>
            <a:r>
              <a:rPr sz="1000" spc="-10" dirty="0">
                <a:latin typeface="Calibri"/>
                <a:cs typeface="Calibri"/>
              </a:rPr>
              <a:t>d</a:t>
            </a:r>
            <a:r>
              <a:rPr sz="1000" dirty="0">
                <a:latin typeface="Calibri"/>
                <a:cs typeface="Calibri"/>
              </a:rPr>
              <a:t>e</a:t>
            </a:r>
            <a:r>
              <a:rPr sz="1000" spc="-10" dirty="0">
                <a:latin typeface="Calibri"/>
                <a:cs typeface="Calibri"/>
              </a:rPr>
              <a:t>gl</a:t>
            </a:r>
            <a:r>
              <a:rPr sz="1000" spc="-5" dirty="0">
                <a:latin typeface="Calibri"/>
                <a:cs typeface="Calibri"/>
              </a:rPr>
              <a:t>i</a:t>
            </a:r>
            <a:r>
              <a:rPr sz="1000" spc="35" dirty="0">
                <a:latin typeface="Calibri"/>
                <a:cs typeface="Calibri"/>
              </a:rPr>
              <a:t> </a:t>
            </a:r>
            <a:r>
              <a:rPr sz="1000" spc="-5" dirty="0">
                <a:latin typeface="Calibri"/>
                <a:cs typeface="Calibri"/>
              </a:rPr>
              <a:t>a</a:t>
            </a:r>
            <a:r>
              <a:rPr sz="1000" spc="-10" dirty="0">
                <a:latin typeface="Calibri"/>
                <a:cs typeface="Calibri"/>
              </a:rPr>
              <a:t>l</a:t>
            </a:r>
            <a:r>
              <a:rPr sz="1000" spc="-5" dirty="0">
                <a:latin typeface="Calibri"/>
                <a:cs typeface="Calibri"/>
              </a:rPr>
              <a:t>tri</a:t>
            </a:r>
            <a:r>
              <a:rPr sz="1000" spc="45" dirty="0">
                <a:latin typeface="Calibri"/>
                <a:cs typeface="Calibri"/>
              </a:rPr>
              <a:t> </a:t>
            </a:r>
            <a:r>
              <a:rPr sz="1000" spc="-5" dirty="0">
                <a:latin typeface="Calibri"/>
                <a:cs typeface="Calibri"/>
              </a:rPr>
              <a:t>e</a:t>
            </a:r>
            <a:r>
              <a:rPr sz="1000" spc="30" dirty="0">
                <a:latin typeface="Calibri"/>
                <a:cs typeface="Calibri"/>
              </a:rPr>
              <a:t> </a:t>
            </a:r>
            <a:r>
              <a:rPr sz="1000" spc="-10" dirty="0">
                <a:latin typeface="Calibri"/>
                <a:cs typeface="Calibri"/>
              </a:rPr>
              <a:t>l</a:t>
            </a:r>
            <a:r>
              <a:rPr sz="1000" spc="-5" dirty="0">
                <a:latin typeface="Calibri"/>
                <a:cs typeface="Calibri"/>
              </a:rPr>
              <a:t>a</a:t>
            </a:r>
            <a:r>
              <a:rPr sz="1000" spc="50" dirty="0">
                <a:latin typeface="Calibri"/>
                <a:cs typeface="Calibri"/>
              </a:rPr>
              <a:t> </a:t>
            </a:r>
            <a:r>
              <a:rPr sz="1000" spc="-10" dirty="0">
                <a:latin typeface="Calibri"/>
                <a:cs typeface="Calibri"/>
              </a:rPr>
              <a:t>f</a:t>
            </a:r>
            <a:r>
              <a:rPr sz="1000" spc="-5" dirty="0">
                <a:latin typeface="Calibri"/>
                <a:cs typeface="Calibri"/>
              </a:rPr>
              <a:t>onte</a:t>
            </a:r>
            <a:r>
              <a:rPr sz="1000" spc="45" dirty="0">
                <a:latin typeface="Calibri"/>
                <a:cs typeface="Calibri"/>
              </a:rPr>
              <a:t> </a:t>
            </a:r>
            <a:r>
              <a:rPr sz="1000" spc="-15" dirty="0">
                <a:latin typeface="Calibri"/>
                <a:cs typeface="Calibri"/>
              </a:rPr>
              <a:t>s</a:t>
            </a:r>
            <a:r>
              <a:rPr sz="1000" spc="0" dirty="0">
                <a:latin typeface="Calibri"/>
                <a:cs typeface="Calibri"/>
              </a:rPr>
              <a:t>t</a:t>
            </a:r>
            <a:r>
              <a:rPr sz="1000" spc="-10" dirty="0">
                <a:latin typeface="Calibri"/>
                <a:cs typeface="Calibri"/>
              </a:rPr>
              <a:t>e</a:t>
            </a:r>
            <a:r>
              <a:rPr sz="1000" dirty="0">
                <a:latin typeface="Calibri"/>
                <a:cs typeface="Calibri"/>
              </a:rPr>
              <a:t>s</a:t>
            </a:r>
            <a:r>
              <a:rPr sz="1000" spc="-15" dirty="0">
                <a:latin typeface="Calibri"/>
                <a:cs typeface="Calibri"/>
              </a:rPr>
              <a:t>s</a:t>
            </a:r>
            <a:r>
              <a:rPr sz="1000" spc="-5" dirty="0">
                <a:latin typeface="Calibri"/>
                <a:cs typeface="Calibri"/>
              </a:rPr>
              <a:t>a,</a:t>
            </a:r>
            <a:r>
              <a:rPr sz="1000" spc="40" dirty="0">
                <a:latin typeface="Calibri"/>
                <a:cs typeface="Calibri"/>
              </a:rPr>
              <a:t> </a:t>
            </a:r>
            <a:r>
              <a:rPr sz="1000" spc="-10" dirty="0">
                <a:latin typeface="Calibri"/>
                <a:cs typeface="Calibri"/>
              </a:rPr>
              <a:t>in</a:t>
            </a:r>
            <a:r>
              <a:rPr sz="1000" spc="40" dirty="0">
                <a:latin typeface="Calibri"/>
                <a:cs typeface="Calibri"/>
              </a:rPr>
              <a:t> </a:t>
            </a:r>
            <a:r>
              <a:rPr sz="1000" spc="-15" dirty="0">
                <a:latin typeface="Calibri"/>
                <a:cs typeface="Calibri"/>
              </a:rPr>
              <a:t>m</a:t>
            </a:r>
            <a:r>
              <a:rPr sz="1000" spc="-10" dirty="0">
                <a:latin typeface="Calibri"/>
                <a:cs typeface="Calibri"/>
              </a:rPr>
              <a:t>odo</a:t>
            </a:r>
            <a:r>
              <a:rPr sz="1000" spc="50" dirty="0">
                <a:latin typeface="Calibri"/>
                <a:cs typeface="Calibri"/>
              </a:rPr>
              <a:t> </a:t>
            </a:r>
            <a:r>
              <a:rPr sz="1000" spc="-10" dirty="0">
                <a:latin typeface="Calibri"/>
                <a:cs typeface="Calibri"/>
              </a:rPr>
              <a:t>che</a:t>
            </a:r>
            <a:r>
              <a:rPr sz="1000" spc="30" dirty="0">
                <a:latin typeface="Calibri"/>
                <a:cs typeface="Calibri"/>
              </a:rPr>
              <a:t> </a:t>
            </a:r>
            <a:r>
              <a:rPr lang="it-CH" sz="1000" spc="0" dirty="0">
                <a:latin typeface="Calibri"/>
                <a:cs typeface="Calibri"/>
              </a:rPr>
              <a:t>le studentesse e gli studenti</a:t>
            </a:r>
            <a:r>
              <a:rPr lang="it-CH" sz="1000" spc="35" dirty="0">
                <a:latin typeface="Calibri"/>
                <a:cs typeface="Calibri"/>
              </a:rPr>
              <a:t> </a:t>
            </a:r>
            <a:r>
              <a:rPr sz="1000" spc="-5" dirty="0" err="1">
                <a:latin typeface="Calibri"/>
                <a:cs typeface="Calibri"/>
              </a:rPr>
              <a:t>r</a:t>
            </a:r>
            <a:r>
              <a:rPr sz="1000" spc="0" dirty="0" err="1">
                <a:latin typeface="Calibri"/>
                <a:cs typeface="Calibri"/>
              </a:rPr>
              <a:t>i</a:t>
            </a:r>
            <a:r>
              <a:rPr sz="1000" spc="-10" dirty="0" err="1">
                <a:latin typeface="Calibri"/>
                <a:cs typeface="Calibri"/>
              </a:rPr>
              <a:t>fle</a:t>
            </a:r>
            <a:r>
              <a:rPr sz="1000" spc="-5" dirty="0" err="1">
                <a:latin typeface="Calibri"/>
                <a:cs typeface="Calibri"/>
              </a:rPr>
              <a:t>tt</a:t>
            </a:r>
            <a:r>
              <a:rPr sz="1000" dirty="0" err="1">
                <a:latin typeface="Calibri"/>
                <a:cs typeface="Calibri"/>
              </a:rPr>
              <a:t>es</a:t>
            </a:r>
            <a:r>
              <a:rPr sz="1000" spc="-15" dirty="0" err="1">
                <a:latin typeface="Calibri"/>
                <a:cs typeface="Calibri"/>
              </a:rPr>
              <a:t>s</a:t>
            </a:r>
            <a:r>
              <a:rPr sz="1000" spc="-10" dirty="0" err="1">
                <a:latin typeface="Calibri"/>
                <a:cs typeface="Calibri"/>
              </a:rPr>
              <a:t>e</a:t>
            </a:r>
            <a:r>
              <a:rPr sz="1000" spc="-5" dirty="0" err="1">
                <a:latin typeface="Calibri"/>
                <a:cs typeface="Calibri"/>
              </a:rPr>
              <a:t>ro</a:t>
            </a:r>
            <a:r>
              <a:rPr sz="1000" spc="50" dirty="0">
                <a:latin typeface="Calibri"/>
                <a:cs typeface="Calibri"/>
              </a:rPr>
              <a:t> </a:t>
            </a:r>
            <a:r>
              <a:rPr sz="1000" spc="-15" dirty="0">
                <a:latin typeface="Calibri"/>
                <a:cs typeface="Calibri"/>
              </a:rPr>
              <a:t>s</a:t>
            </a:r>
            <a:r>
              <a:rPr sz="1000" spc="-5" dirty="0">
                <a:latin typeface="Calibri"/>
                <a:cs typeface="Calibri"/>
              </a:rPr>
              <a:t>ul</a:t>
            </a:r>
            <a:r>
              <a:rPr sz="1000" spc="35" dirty="0">
                <a:latin typeface="Calibri"/>
                <a:cs typeface="Calibri"/>
              </a:rPr>
              <a:t> </a:t>
            </a:r>
            <a:r>
              <a:rPr sz="1000" spc="-10" dirty="0">
                <a:latin typeface="Calibri"/>
                <a:cs typeface="Calibri"/>
              </a:rPr>
              <a:t>l</a:t>
            </a:r>
            <a:r>
              <a:rPr sz="1000" spc="-5" dirty="0">
                <a:latin typeface="Calibri"/>
                <a:cs typeface="Calibri"/>
              </a:rPr>
              <a:t>oro</a:t>
            </a:r>
            <a:r>
              <a:rPr sz="1000" spc="40" dirty="0">
                <a:latin typeface="Calibri"/>
                <a:cs typeface="Calibri"/>
              </a:rPr>
              <a:t> </a:t>
            </a:r>
            <a:r>
              <a:rPr sz="1000" spc="-5" dirty="0">
                <a:latin typeface="Calibri"/>
                <a:cs typeface="Calibri"/>
              </a:rPr>
              <a:t>appr</a:t>
            </a:r>
            <a:r>
              <a:rPr sz="1000" spc="-10" dirty="0">
                <a:latin typeface="Calibri"/>
                <a:cs typeface="Calibri"/>
              </a:rPr>
              <a:t>end</a:t>
            </a:r>
            <a:r>
              <a:rPr sz="1000" spc="0" dirty="0">
                <a:latin typeface="Calibri"/>
                <a:cs typeface="Calibri"/>
              </a:rPr>
              <a:t>i</a:t>
            </a:r>
            <a:r>
              <a:rPr sz="1000" spc="-15" dirty="0">
                <a:latin typeface="Calibri"/>
                <a:cs typeface="Calibri"/>
              </a:rPr>
              <a:t>me</a:t>
            </a:r>
            <a:r>
              <a:rPr sz="1000" spc="-5" dirty="0">
                <a:latin typeface="Calibri"/>
                <a:cs typeface="Calibri"/>
              </a:rPr>
              <a:t>nto</a:t>
            </a:r>
            <a:r>
              <a:rPr sz="1000" spc="40" dirty="0">
                <a:latin typeface="Calibri"/>
                <a:cs typeface="Calibri"/>
              </a:rPr>
              <a:t> </a:t>
            </a:r>
            <a:r>
              <a:rPr sz="1000" spc="-5" dirty="0">
                <a:latin typeface="Calibri"/>
                <a:cs typeface="Calibri"/>
              </a:rPr>
              <a:t>e</a:t>
            </a:r>
            <a:r>
              <a:rPr sz="1000" spc="45" dirty="0">
                <a:latin typeface="Calibri"/>
                <a:cs typeface="Calibri"/>
              </a:rPr>
              <a:t> </a:t>
            </a:r>
            <a:r>
              <a:rPr sz="1000" spc="-5" dirty="0">
                <a:latin typeface="Calibri"/>
                <a:cs typeface="Calibri"/>
              </a:rPr>
              <a:t>a</a:t>
            </a:r>
            <a:r>
              <a:rPr sz="1000" spc="-10" dirty="0">
                <a:latin typeface="Calibri"/>
                <a:cs typeface="Calibri"/>
              </a:rPr>
              <a:t>cqui</a:t>
            </a:r>
            <a:r>
              <a:rPr sz="1000" spc="-15" dirty="0">
                <a:latin typeface="Calibri"/>
                <a:cs typeface="Calibri"/>
              </a:rPr>
              <a:t>s</a:t>
            </a:r>
            <a:r>
              <a:rPr sz="1000" spc="0" dirty="0">
                <a:latin typeface="Calibri"/>
                <a:cs typeface="Calibri"/>
              </a:rPr>
              <a:t>i</a:t>
            </a:r>
            <a:r>
              <a:rPr sz="1000" dirty="0">
                <a:latin typeface="Calibri"/>
                <a:cs typeface="Calibri"/>
              </a:rPr>
              <a:t>s</a:t>
            </a:r>
            <a:r>
              <a:rPr sz="1000" spc="-15" dirty="0">
                <a:latin typeface="Calibri"/>
                <a:cs typeface="Calibri"/>
              </a:rPr>
              <a:t>s</a:t>
            </a:r>
            <a:r>
              <a:rPr sz="1000" spc="-10" dirty="0">
                <a:latin typeface="Calibri"/>
                <a:cs typeface="Calibri"/>
              </a:rPr>
              <a:t>e</a:t>
            </a:r>
            <a:r>
              <a:rPr sz="1000" spc="-5" dirty="0">
                <a:latin typeface="Calibri"/>
                <a:cs typeface="Calibri"/>
              </a:rPr>
              <a:t>ro una</a:t>
            </a:r>
            <a:r>
              <a:rPr sz="1000" spc="5" dirty="0">
                <a:latin typeface="Calibri"/>
                <a:cs typeface="Calibri"/>
              </a:rPr>
              <a:t> </a:t>
            </a:r>
            <a:r>
              <a:rPr sz="1000" spc="-10" dirty="0">
                <a:latin typeface="Calibri"/>
                <a:cs typeface="Calibri"/>
              </a:rPr>
              <a:t>co</a:t>
            </a:r>
            <a:r>
              <a:rPr sz="1000" spc="-15" dirty="0">
                <a:latin typeface="Calibri"/>
                <a:cs typeface="Calibri"/>
              </a:rPr>
              <a:t>m</a:t>
            </a:r>
            <a:r>
              <a:rPr sz="1000" spc="-5" dirty="0">
                <a:latin typeface="Calibri"/>
                <a:cs typeface="Calibri"/>
              </a:rPr>
              <a:t>pr</a:t>
            </a:r>
            <a:r>
              <a:rPr sz="1000" spc="-10" dirty="0">
                <a:latin typeface="Calibri"/>
                <a:cs typeface="Calibri"/>
              </a:rPr>
              <a:t>en</a:t>
            </a:r>
            <a:r>
              <a:rPr sz="1000" spc="-15" dirty="0">
                <a:latin typeface="Calibri"/>
                <a:cs typeface="Calibri"/>
              </a:rPr>
              <a:t>s</a:t>
            </a:r>
            <a:r>
              <a:rPr sz="1000" spc="-10" dirty="0">
                <a:latin typeface="Calibri"/>
                <a:cs typeface="Calibri"/>
              </a:rPr>
              <a:t>ione</a:t>
            </a:r>
            <a:r>
              <a:rPr sz="1000" spc="-5" dirty="0">
                <a:latin typeface="Calibri"/>
                <a:cs typeface="Calibri"/>
              </a:rPr>
              <a:t> </a:t>
            </a:r>
            <a:r>
              <a:rPr sz="1000" spc="-10" dirty="0">
                <a:latin typeface="Calibri"/>
                <a:cs typeface="Calibri"/>
              </a:rPr>
              <a:t>più</a:t>
            </a:r>
            <a:r>
              <a:rPr sz="1000" spc="5" dirty="0">
                <a:latin typeface="Calibri"/>
                <a:cs typeface="Calibri"/>
              </a:rPr>
              <a:t> </a:t>
            </a:r>
            <a:r>
              <a:rPr sz="1000" spc="-5" dirty="0">
                <a:latin typeface="Calibri"/>
                <a:cs typeface="Calibri"/>
              </a:rPr>
              <a:t>pro</a:t>
            </a:r>
            <a:r>
              <a:rPr sz="1000" spc="-10" dirty="0">
                <a:latin typeface="Calibri"/>
                <a:cs typeface="Calibri"/>
              </a:rPr>
              <a:t>fonda</a:t>
            </a:r>
            <a:r>
              <a:rPr sz="1000" spc="5" dirty="0">
                <a:latin typeface="Calibri"/>
                <a:cs typeface="Calibri"/>
              </a:rPr>
              <a:t> </a:t>
            </a:r>
            <a:r>
              <a:rPr sz="1000" spc="-10" dirty="0">
                <a:latin typeface="Calibri"/>
                <a:cs typeface="Calibri"/>
              </a:rPr>
              <a:t>dell'u</a:t>
            </a:r>
            <a:r>
              <a:rPr sz="1000" spc="-15" dirty="0">
                <a:latin typeface="Calibri"/>
                <a:cs typeface="Calibri"/>
              </a:rPr>
              <a:t>s</a:t>
            </a:r>
            <a:r>
              <a:rPr sz="1000" spc="-10" dirty="0">
                <a:latin typeface="Calibri"/>
                <a:cs typeface="Calibri"/>
              </a:rPr>
              <a:t>o</a:t>
            </a:r>
            <a:r>
              <a:rPr sz="1000" dirty="0">
                <a:latin typeface="Calibri"/>
                <a:cs typeface="Calibri"/>
              </a:rPr>
              <a:t> </a:t>
            </a:r>
            <a:r>
              <a:rPr sz="1000" spc="-10" dirty="0">
                <a:latin typeface="Calibri"/>
                <a:cs typeface="Calibri"/>
              </a:rPr>
              <a:t>del</a:t>
            </a:r>
            <a:r>
              <a:rPr sz="1000" spc="0" dirty="0">
                <a:latin typeface="Calibri"/>
                <a:cs typeface="Calibri"/>
              </a:rPr>
              <a:t>l</a:t>
            </a:r>
            <a:r>
              <a:rPr sz="1000" spc="-5" dirty="0">
                <a:latin typeface="Calibri"/>
                <a:cs typeface="Calibri"/>
              </a:rPr>
              <a:t>e </a:t>
            </a:r>
            <a:r>
              <a:rPr sz="1000" spc="-10" dirty="0">
                <a:latin typeface="Calibri"/>
                <a:cs typeface="Calibri"/>
              </a:rPr>
              <a:t>f</a:t>
            </a:r>
            <a:r>
              <a:rPr sz="1000" spc="-5" dirty="0">
                <a:latin typeface="Calibri"/>
                <a:cs typeface="Calibri"/>
              </a:rPr>
              <a:t>onti</a:t>
            </a:r>
            <a:r>
              <a:rPr sz="1000" dirty="0">
                <a:latin typeface="Calibri"/>
                <a:cs typeface="Calibri"/>
              </a:rPr>
              <a:t> </a:t>
            </a:r>
            <a:r>
              <a:rPr sz="1000" spc="-10" dirty="0">
                <a:latin typeface="Calibri"/>
                <a:cs typeface="Calibri"/>
              </a:rPr>
              <a:t>nell</a:t>
            </a:r>
            <a:r>
              <a:rPr sz="1000" spc="-5" dirty="0">
                <a:latin typeface="Calibri"/>
                <a:cs typeface="Calibri"/>
              </a:rPr>
              <a:t>a</a:t>
            </a:r>
            <a:r>
              <a:rPr sz="1000" spc="5" dirty="0">
                <a:latin typeface="Calibri"/>
                <a:cs typeface="Calibri"/>
              </a:rPr>
              <a:t> </a:t>
            </a:r>
            <a:r>
              <a:rPr sz="1000" spc="-15" dirty="0">
                <a:latin typeface="Calibri"/>
                <a:cs typeface="Calibri"/>
              </a:rPr>
              <a:t>s</a:t>
            </a:r>
            <a:r>
              <a:rPr sz="1000" spc="0" dirty="0">
                <a:latin typeface="Calibri"/>
                <a:cs typeface="Calibri"/>
              </a:rPr>
              <a:t>t</a:t>
            </a:r>
            <a:r>
              <a:rPr sz="1000" spc="-5" dirty="0">
                <a:latin typeface="Calibri"/>
                <a:cs typeface="Calibri"/>
              </a:rPr>
              <a:t>or</a:t>
            </a:r>
            <a:r>
              <a:rPr sz="1000" spc="-10" dirty="0">
                <a:latin typeface="Calibri"/>
                <a:cs typeface="Calibri"/>
              </a:rPr>
              <a:t>i</a:t>
            </a:r>
            <a:r>
              <a:rPr sz="1000" spc="-5" dirty="0">
                <a:latin typeface="Calibri"/>
                <a:cs typeface="Calibri"/>
              </a:rPr>
              <a:t>a.</a:t>
            </a:r>
            <a:endParaRPr sz="1000" dirty="0">
              <a:latin typeface="Calibri"/>
              <a:cs typeface="Calibri"/>
            </a:endParaRPr>
          </a:p>
        </p:txBody>
      </p:sp>
      <p:sp>
        <p:nvSpPr>
          <p:cNvPr id="5" name="object 5"/>
          <p:cNvSpPr txBox="1"/>
          <p:nvPr/>
        </p:nvSpPr>
        <p:spPr>
          <a:xfrm>
            <a:off x="4385055" y="3789311"/>
            <a:ext cx="5822950" cy="2586862"/>
          </a:xfrm>
          <a:prstGeom prst="rect">
            <a:avLst/>
          </a:prstGeom>
          <a:solidFill>
            <a:srgbClr val="93CDDD"/>
          </a:solidFill>
          <a:ln w="19050">
            <a:solidFill>
              <a:srgbClr val="000000"/>
            </a:solidFill>
          </a:ln>
        </p:spPr>
        <p:txBody>
          <a:bodyPr vert="horz" wrap="square" lIns="0" tIns="0" rIns="0" bIns="0" rtlCol="0">
            <a:spAutoFit/>
          </a:bodyPr>
          <a:lstStyle/>
          <a:p>
            <a:pPr algn="ctr">
              <a:lnSpc>
                <a:spcPct val="100000"/>
              </a:lnSpc>
            </a:pPr>
            <a:r>
              <a:rPr sz="1000" b="1" spc="-10" dirty="0">
                <a:latin typeface="Calibri"/>
                <a:cs typeface="Calibri"/>
              </a:rPr>
              <a:t>L’</a:t>
            </a:r>
            <a:r>
              <a:rPr lang="it-CH" sz="1000" b="1" spc="-10" dirty="0">
                <a:latin typeface="Calibri"/>
                <a:cs typeface="Calibri"/>
              </a:rPr>
              <a:t>inchiesta</a:t>
            </a:r>
            <a:r>
              <a:rPr sz="1000" b="1" dirty="0">
                <a:latin typeface="Calibri"/>
                <a:cs typeface="Calibri"/>
              </a:rPr>
              <a:t> </a:t>
            </a:r>
            <a:r>
              <a:rPr sz="1000" b="1" spc="-5" dirty="0">
                <a:latin typeface="Calibri"/>
                <a:cs typeface="Calibri"/>
              </a:rPr>
              <a:t>di </a:t>
            </a:r>
            <a:r>
              <a:rPr sz="1000" b="1" spc="-10" dirty="0">
                <a:latin typeface="Calibri"/>
                <a:cs typeface="Calibri"/>
              </a:rPr>
              <a:t>Li</a:t>
            </a:r>
            <a:r>
              <a:rPr sz="1000" b="1" dirty="0">
                <a:latin typeface="Calibri"/>
                <a:cs typeface="Calibri"/>
              </a:rPr>
              <a:t>l</a:t>
            </a:r>
            <a:r>
              <a:rPr sz="1000" b="1" spc="-10" dirty="0">
                <a:latin typeface="Calibri"/>
                <a:cs typeface="Calibri"/>
              </a:rPr>
              <a:t>y</a:t>
            </a:r>
            <a:r>
              <a:rPr sz="1000" b="1" spc="-5" dirty="0">
                <a:latin typeface="Calibri"/>
                <a:cs typeface="Calibri"/>
              </a:rPr>
              <a:t>:</a:t>
            </a:r>
            <a:endParaRPr sz="1000" dirty="0">
              <a:latin typeface="Calibri"/>
              <a:cs typeface="Calibri"/>
            </a:endParaRPr>
          </a:p>
          <a:p>
            <a:pPr algn="ctr">
              <a:lnSpc>
                <a:spcPct val="100000"/>
              </a:lnSpc>
              <a:spcBef>
                <a:spcPts val="250"/>
              </a:spcBef>
            </a:pPr>
            <a:r>
              <a:rPr sz="1000" b="1" spc="-10" dirty="0">
                <a:latin typeface="Calibri"/>
                <a:cs typeface="Calibri"/>
              </a:rPr>
              <a:t>Sv</a:t>
            </a:r>
            <a:r>
              <a:rPr sz="1000" b="1" dirty="0">
                <a:latin typeface="Calibri"/>
                <a:cs typeface="Calibri"/>
              </a:rPr>
              <a:t>i</a:t>
            </a:r>
            <a:r>
              <a:rPr sz="1000" b="1" spc="-10" dirty="0">
                <a:latin typeface="Calibri"/>
                <a:cs typeface="Calibri"/>
              </a:rPr>
              <a:t>l</a:t>
            </a:r>
            <a:r>
              <a:rPr sz="1000" b="1" spc="-5" dirty="0">
                <a:latin typeface="Calibri"/>
                <a:cs typeface="Calibri"/>
              </a:rPr>
              <a:t>uppa</a:t>
            </a:r>
            <a:r>
              <a:rPr sz="1000" b="1" dirty="0">
                <a:latin typeface="Calibri"/>
                <a:cs typeface="Calibri"/>
              </a:rPr>
              <a:t>r</a:t>
            </a:r>
            <a:r>
              <a:rPr sz="1000" b="1" spc="-5" dirty="0">
                <a:latin typeface="Calibri"/>
                <a:cs typeface="Calibri"/>
              </a:rPr>
              <a:t>e</a:t>
            </a:r>
            <a:r>
              <a:rPr sz="1000" b="1" dirty="0">
                <a:latin typeface="Calibri"/>
                <a:cs typeface="Calibri"/>
              </a:rPr>
              <a:t> </a:t>
            </a:r>
            <a:r>
              <a:rPr sz="1000" b="1" spc="-10" dirty="0">
                <a:latin typeface="Calibri"/>
                <a:cs typeface="Calibri"/>
              </a:rPr>
              <a:t>i</a:t>
            </a:r>
            <a:r>
              <a:rPr sz="1000" b="1" spc="-5" dirty="0">
                <a:latin typeface="Calibri"/>
                <a:cs typeface="Calibri"/>
              </a:rPr>
              <a:t>l </a:t>
            </a:r>
            <a:r>
              <a:rPr sz="1000" b="1" dirty="0">
                <a:latin typeface="Calibri"/>
                <a:cs typeface="Calibri"/>
              </a:rPr>
              <a:t>r</a:t>
            </a:r>
            <a:r>
              <a:rPr sz="1000" b="1" spc="-5" dirty="0">
                <a:latin typeface="Calibri"/>
                <a:cs typeface="Calibri"/>
              </a:rPr>
              <a:t>a</a:t>
            </a:r>
            <a:r>
              <a:rPr sz="1000" b="1" spc="-10" dirty="0">
                <a:latin typeface="Calibri"/>
                <a:cs typeface="Calibri"/>
              </a:rPr>
              <a:t>gio</a:t>
            </a:r>
            <a:r>
              <a:rPr sz="1000" b="1" spc="-5" dirty="0">
                <a:latin typeface="Calibri"/>
                <a:cs typeface="Calibri"/>
              </a:rPr>
              <a:t>namento</a:t>
            </a:r>
            <a:r>
              <a:rPr sz="1000" b="1" spc="5" dirty="0">
                <a:latin typeface="Calibri"/>
                <a:cs typeface="Calibri"/>
              </a:rPr>
              <a:t> </a:t>
            </a:r>
            <a:r>
              <a:rPr sz="1000" b="1" spc="-20" dirty="0">
                <a:latin typeface="Calibri"/>
                <a:cs typeface="Calibri"/>
              </a:rPr>
              <a:t>n</a:t>
            </a:r>
            <a:r>
              <a:rPr sz="1000" b="1" spc="-5" dirty="0">
                <a:latin typeface="Calibri"/>
                <a:cs typeface="Calibri"/>
              </a:rPr>
              <a:t>el </a:t>
            </a:r>
            <a:r>
              <a:rPr sz="1000" b="1" spc="-10" dirty="0">
                <a:latin typeface="Calibri"/>
                <a:cs typeface="Calibri"/>
              </a:rPr>
              <a:t>l</a:t>
            </a:r>
            <a:r>
              <a:rPr sz="1000" b="1" spc="-5" dirty="0">
                <a:latin typeface="Calibri"/>
                <a:cs typeface="Calibri"/>
              </a:rPr>
              <a:t>a</a:t>
            </a:r>
            <a:r>
              <a:rPr sz="1000" b="1" spc="-10" dirty="0">
                <a:latin typeface="Calibri"/>
                <a:cs typeface="Calibri"/>
              </a:rPr>
              <a:t>vo</a:t>
            </a:r>
            <a:r>
              <a:rPr sz="1000" b="1" dirty="0">
                <a:latin typeface="Calibri"/>
                <a:cs typeface="Calibri"/>
              </a:rPr>
              <a:t>r</a:t>
            </a:r>
            <a:r>
              <a:rPr sz="1000" b="1" spc="-10" dirty="0">
                <a:latin typeface="Calibri"/>
                <a:cs typeface="Calibri"/>
              </a:rPr>
              <a:t>o</a:t>
            </a:r>
            <a:r>
              <a:rPr sz="1000" b="1" spc="5" dirty="0">
                <a:latin typeface="Calibri"/>
                <a:cs typeface="Calibri"/>
              </a:rPr>
              <a:t> </a:t>
            </a:r>
            <a:r>
              <a:rPr sz="1000" b="1" spc="-5" dirty="0">
                <a:latin typeface="Calibri"/>
                <a:cs typeface="Calibri"/>
              </a:rPr>
              <a:t>di </a:t>
            </a:r>
            <a:r>
              <a:rPr sz="1000" b="1" spc="-10" dirty="0">
                <a:latin typeface="Calibri"/>
                <a:cs typeface="Calibri"/>
              </a:rPr>
              <a:t>g</a:t>
            </a:r>
            <a:r>
              <a:rPr sz="1000" b="1" dirty="0">
                <a:latin typeface="Calibri"/>
                <a:cs typeface="Calibri"/>
              </a:rPr>
              <a:t>rupp</a:t>
            </a:r>
            <a:r>
              <a:rPr sz="1000" b="1" spc="-10" dirty="0">
                <a:latin typeface="Calibri"/>
                <a:cs typeface="Calibri"/>
              </a:rPr>
              <a:t>o</a:t>
            </a:r>
            <a:r>
              <a:rPr sz="1000" b="1" spc="5" dirty="0">
                <a:latin typeface="Calibri"/>
                <a:cs typeface="Calibri"/>
              </a:rPr>
              <a:t> </a:t>
            </a:r>
            <a:r>
              <a:rPr sz="1000" b="1" spc="-5" dirty="0">
                <a:latin typeface="Calibri"/>
                <a:cs typeface="Calibri"/>
              </a:rPr>
              <a:t>di </a:t>
            </a:r>
            <a:r>
              <a:rPr sz="1000" b="1" spc="-10" dirty="0">
                <a:latin typeface="Calibri"/>
                <a:cs typeface="Calibri"/>
              </a:rPr>
              <a:t>s</a:t>
            </a:r>
            <a:r>
              <a:rPr sz="1000" b="1" spc="-5" dirty="0">
                <a:latin typeface="Calibri"/>
                <a:cs typeface="Calibri"/>
              </a:rPr>
              <a:t>c</a:t>
            </a:r>
            <a:r>
              <a:rPr sz="1000" b="1" spc="-10" dirty="0">
                <a:latin typeface="Calibri"/>
                <a:cs typeface="Calibri"/>
              </a:rPr>
              <a:t>i</a:t>
            </a:r>
            <a:r>
              <a:rPr sz="1000" b="1" spc="-5" dirty="0">
                <a:latin typeface="Calibri"/>
                <a:cs typeface="Calibri"/>
              </a:rPr>
              <a:t>enze</a:t>
            </a:r>
            <a:endParaRPr sz="1000" dirty="0">
              <a:latin typeface="Calibri"/>
              <a:cs typeface="Calibri"/>
            </a:endParaRPr>
          </a:p>
          <a:p>
            <a:pPr marL="93345" marR="83185" algn="just">
              <a:lnSpc>
                <a:spcPct val="121000"/>
              </a:lnSpc>
            </a:pPr>
            <a:r>
              <a:rPr sz="1000" spc="-10" dirty="0">
                <a:latin typeface="Calibri"/>
                <a:cs typeface="Calibri"/>
              </a:rPr>
              <a:t>Sono un'in</a:t>
            </a:r>
            <a:r>
              <a:rPr sz="1000" spc="-15" dirty="0">
                <a:latin typeface="Calibri"/>
                <a:cs typeface="Calibri"/>
              </a:rPr>
              <a:t>s</a:t>
            </a:r>
            <a:r>
              <a:rPr sz="1000" spc="-10" dirty="0">
                <a:latin typeface="Calibri"/>
                <a:cs typeface="Calibri"/>
              </a:rPr>
              <a:t>eg</a:t>
            </a:r>
            <a:r>
              <a:rPr sz="1000" spc="-5" dirty="0">
                <a:latin typeface="Calibri"/>
                <a:cs typeface="Calibri"/>
              </a:rPr>
              <a:t>nante</a:t>
            </a:r>
            <a:r>
              <a:rPr sz="1000" spc="-15" dirty="0">
                <a:latin typeface="Calibri"/>
                <a:cs typeface="Calibri"/>
              </a:rPr>
              <a:t> </a:t>
            </a:r>
            <a:r>
              <a:rPr sz="1000" spc="-10" dirty="0">
                <a:latin typeface="Calibri"/>
                <a:cs typeface="Calibri"/>
              </a:rPr>
              <a:t>d</a:t>
            </a:r>
            <a:r>
              <a:rPr sz="1000" dirty="0">
                <a:latin typeface="Calibri"/>
                <a:cs typeface="Calibri"/>
              </a:rPr>
              <a:t>e</a:t>
            </a:r>
            <a:r>
              <a:rPr sz="1000" spc="-5" dirty="0">
                <a:latin typeface="Calibri"/>
                <a:cs typeface="Calibri"/>
              </a:rPr>
              <a:t>l</a:t>
            </a:r>
            <a:r>
              <a:rPr sz="1000" spc="-15" dirty="0">
                <a:latin typeface="Calibri"/>
                <a:cs typeface="Calibri"/>
              </a:rPr>
              <a:t> </a:t>
            </a:r>
            <a:r>
              <a:rPr sz="1000" spc="-10" dirty="0">
                <a:latin typeface="Calibri"/>
                <a:cs typeface="Calibri"/>
              </a:rPr>
              <a:t>qui</a:t>
            </a:r>
            <a:r>
              <a:rPr sz="1000" spc="-5" dirty="0">
                <a:latin typeface="Calibri"/>
                <a:cs typeface="Calibri"/>
              </a:rPr>
              <a:t>nto</a:t>
            </a:r>
            <a:r>
              <a:rPr sz="1000" spc="-10" dirty="0">
                <a:latin typeface="Calibri"/>
                <a:cs typeface="Calibri"/>
              </a:rPr>
              <a:t> anno (</a:t>
            </a:r>
            <a:r>
              <a:rPr sz="1000" spc="-5" dirty="0">
                <a:latin typeface="Calibri"/>
                <a:cs typeface="Calibri"/>
              </a:rPr>
              <a:t>di</a:t>
            </a:r>
            <a:r>
              <a:rPr sz="1000" spc="-15" dirty="0">
                <a:latin typeface="Calibri"/>
                <a:cs typeface="Calibri"/>
              </a:rPr>
              <a:t> </a:t>
            </a:r>
            <a:r>
              <a:rPr sz="1000" spc="-5" dirty="0" err="1">
                <a:latin typeface="Calibri"/>
                <a:cs typeface="Calibri"/>
              </a:rPr>
              <a:t>ba</a:t>
            </a:r>
            <a:r>
              <a:rPr sz="1000" spc="-15" dirty="0" err="1">
                <a:latin typeface="Calibri"/>
                <a:cs typeface="Calibri"/>
              </a:rPr>
              <a:t>m</a:t>
            </a:r>
            <a:r>
              <a:rPr sz="1000" spc="-10" dirty="0" err="1">
                <a:latin typeface="Calibri"/>
                <a:cs typeface="Calibri"/>
              </a:rPr>
              <a:t>bi</a:t>
            </a:r>
            <a:r>
              <a:rPr sz="1000" spc="-5" dirty="0" err="1">
                <a:latin typeface="Calibri"/>
                <a:cs typeface="Calibri"/>
              </a:rPr>
              <a:t>n</a:t>
            </a:r>
            <a:r>
              <a:rPr lang="it-CH" sz="1000" spc="-5" dirty="0">
                <a:latin typeface="Calibri"/>
                <a:cs typeface="Calibri"/>
              </a:rPr>
              <a:t>e-</a:t>
            </a:r>
            <a:r>
              <a:rPr sz="1000" spc="-5" dirty="0" err="1">
                <a:latin typeface="Calibri"/>
                <a:cs typeface="Calibri"/>
              </a:rPr>
              <a:t>i</a:t>
            </a:r>
            <a:r>
              <a:rPr sz="1000" spc="-15" dirty="0">
                <a:latin typeface="Calibri"/>
                <a:cs typeface="Calibri"/>
              </a:rPr>
              <a:t> </a:t>
            </a:r>
            <a:r>
              <a:rPr sz="1000" spc="-5" dirty="0">
                <a:latin typeface="Calibri"/>
                <a:cs typeface="Calibri"/>
              </a:rPr>
              <a:t>di</a:t>
            </a:r>
            <a:r>
              <a:rPr sz="1000" spc="-15" dirty="0">
                <a:latin typeface="Calibri"/>
                <a:cs typeface="Calibri"/>
              </a:rPr>
              <a:t> </a:t>
            </a:r>
            <a:r>
              <a:rPr sz="1000" spc="-5" dirty="0">
                <a:latin typeface="Calibri"/>
                <a:cs typeface="Calibri"/>
              </a:rPr>
              <a:t>9</a:t>
            </a:r>
            <a:r>
              <a:rPr sz="1000" spc="-15" dirty="0">
                <a:latin typeface="Calibri"/>
                <a:cs typeface="Calibri"/>
              </a:rPr>
              <a:t>-</a:t>
            </a:r>
            <a:r>
              <a:rPr sz="1000" spc="-10" dirty="0">
                <a:latin typeface="Calibri"/>
                <a:cs typeface="Calibri"/>
              </a:rPr>
              <a:t>1</a:t>
            </a:r>
            <a:r>
              <a:rPr sz="1000" spc="-5" dirty="0">
                <a:latin typeface="Calibri"/>
                <a:cs typeface="Calibri"/>
              </a:rPr>
              <a:t>0</a:t>
            </a:r>
            <a:r>
              <a:rPr sz="1000" spc="-15" dirty="0">
                <a:latin typeface="Calibri"/>
                <a:cs typeface="Calibri"/>
              </a:rPr>
              <a:t> </a:t>
            </a:r>
            <a:r>
              <a:rPr sz="1000" spc="-5" dirty="0">
                <a:latin typeface="Calibri"/>
                <a:cs typeface="Calibri"/>
              </a:rPr>
              <a:t>a</a:t>
            </a:r>
            <a:r>
              <a:rPr sz="1000" spc="0" dirty="0">
                <a:latin typeface="Calibri"/>
                <a:cs typeface="Calibri"/>
              </a:rPr>
              <a:t>n</a:t>
            </a:r>
            <a:r>
              <a:rPr sz="1000" spc="-10" dirty="0">
                <a:latin typeface="Calibri"/>
                <a:cs typeface="Calibri"/>
              </a:rPr>
              <a:t>ni</a:t>
            </a:r>
            <a:r>
              <a:rPr sz="1000" spc="-5" dirty="0">
                <a:latin typeface="Calibri"/>
                <a:cs typeface="Calibri"/>
              </a:rPr>
              <a:t>)</a:t>
            </a:r>
            <a:r>
              <a:rPr sz="1000" spc="-15" dirty="0">
                <a:latin typeface="Calibri"/>
                <a:cs typeface="Calibri"/>
              </a:rPr>
              <a:t> </a:t>
            </a:r>
            <a:r>
              <a:rPr sz="1000" spc="-10" dirty="0">
                <a:latin typeface="Calibri"/>
                <a:cs typeface="Calibri"/>
              </a:rPr>
              <a:t>e</a:t>
            </a:r>
            <a:r>
              <a:rPr sz="1000" spc="-5" dirty="0">
                <a:latin typeface="Calibri"/>
                <a:cs typeface="Calibri"/>
              </a:rPr>
              <a:t>,</a:t>
            </a:r>
            <a:r>
              <a:rPr sz="1000" spc="-10" dirty="0">
                <a:latin typeface="Calibri"/>
                <a:cs typeface="Calibri"/>
              </a:rPr>
              <a:t> dopo </a:t>
            </a:r>
            <a:r>
              <a:rPr sz="1000" spc="-5" dirty="0">
                <a:latin typeface="Calibri"/>
                <a:cs typeface="Calibri"/>
              </a:rPr>
              <a:t>a</a:t>
            </a:r>
            <a:r>
              <a:rPr sz="1000" spc="-15" dirty="0">
                <a:latin typeface="Calibri"/>
                <a:cs typeface="Calibri"/>
              </a:rPr>
              <a:t>v</a:t>
            </a:r>
            <a:r>
              <a:rPr sz="1000" spc="-10" dirty="0">
                <a:latin typeface="Calibri"/>
                <a:cs typeface="Calibri"/>
              </a:rPr>
              <a:t>e</a:t>
            </a:r>
            <a:r>
              <a:rPr sz="1000" spc="-5" dirty="0">
                <a:latin typeface="Calibri"/>
                <a:cs typeface="Calibri"/>
              </a:rPr>
              <a:t>r</a:t>
            </a:r>
            <a:r>
              <a:rPr sz="1000" spc="-10" dirty="0">
                <a:latin typeface="Calibri"/>
                <a:cs typeface="Calibri"/>
              </a:rPr>
              <a:t> </a:t>
            </a:r>
            <a:r>
              <a:rPr sz="1000" spc="0" dirty="0">
                <a:latin typeface="Calibri"/>
                <a:cs typeface="Calibri"/>
              </a:rPr>
              <a:t>u</a:t>
            </a:r>
            <a:r>
              <a:rPr sz="1000" spc="-15" dirty="0">
                <a:latin typeface="Calibri"/>
                <a:cs typeface="Calibri"/>
              </a:rPr>
              <a:t>s</a:t>
            </a:r>
            <a:r>
              <a:rPr sz="1000" spc="-5" dirty="0">
                <a:latin typeface="Calibri"/>
                <a:cs typeface="Calibri"/>
              </a:rPr>
              <a:t>ato</a:t>
            </a:r>
            <a:r>
              <a:rPr sz="1000" spc="-10" dirty="0">
                <a:latin typeface="Calibri"/>
                <a:cs typeface="Calibri"/>
              </a:rPr>
              <a:t> lo </a:t>
            </a:r>
            <a:r>
              <a:rPr sz="1000" spc="-15" dirty="0">
                <a:latin typeface="Calibri"/>
                <a:cs typeface="Calibri"/>
              </a:rPr>
              <a:t>s</a:t>
            </a:r>
            <a:r>
              <a:rPr sz="1000" spc="-5" dirty="0">
                <a:latin typeface="Calibri"/>
                <a:cs typeface="Calibri"/>
              </a:rPr>
              <a:t>tr</a:t>
            </a:r>
            <a:r>
              <a:rPr sz="1000" spc="0" dirty="0">
                <a:latin typeface="Calibri"/>
                <a:cs typeface="Calibri"/>
              </a:rPr>
              <a:t>u</a:t>
            </a:r>
            <a:r>
              <a:rPr sz="1000" spc="-15" dirty="0">
                <a:latin typeface="Calibri"/>
                <a:cs typeface="Calibri"/>
              </a:rPr>
              <a:t>me</a:t>
            </a:r>
            <a:r>
              <a:rPr sz="1000" spc="-5" dirty="0">
                <a:latin typeface="Calibri"/>
                <a:cs typeface="Calibri"/>
              </a:rPr>
              <a:t>nto</a:t>
            </a:r>
            <a:r>
              <a:rPr sz="1000" spc="-10" dirty="0">
                <a:latin typeface="Calibri"/>
                <a:cs typeface="Calibri"/>
              </a:rPr>
              <a:t> </a:t>
            </a:r>
            <a:r>
              <a:rPr sz="1000" spc="-5" dirty="0">
                <a:latin typeface="Calibri"/>
                <a:cs typeface="Calibri"/>
              </a:rPr>
              <a:t>di</a:t>
            </a:r>
            <a:r>
              <a:rPr sz="1000" spc="-15" dirty="0">
                <a:latin typeface="Calibri"/>
                <a:cs typeface="Calibri"/>
              </a:rPr>
              <a:t> </a:t>
            </a:r>
            <a:r>
              <a:rPr sz="1000" spc="-5" dirty="0">
                <a:latin typeface="Calibri"/>
                <a:cs typeface="Calibri"/>
              </a:rPr>
              <a:t>auto</a:t>
            </a:r>
            <a:r>
              <a:rPr sz="1000" spc="-15" dirty="0">
                <a:latin typeface="Calibri"/>
                <a:cs typeface="Calibri"/>
              </a:rPr>
              <a:t>v</a:t>
            </a:r>
            <a:r>
              <a:rPr sz="1000" dirty="0">
                <a:latin typeface="Calibri"/>
                <a:cs typeface="Calibri"/>
              </a:rPr>
              <a:t>e</a:t>
            </a:r>
            <a:r>
              <a:rPr sz="1000" spc="-5" dirty="0">
                <a:latin typeface="Calibri"/>
                <a:cs typeface="Calibri"/>
              </a:rPr>
              <a:t>r</a:t>
            </a:r>
            <a:r>
              <a:rPr sz="1000" spc="-10" dirty="0">
                <a:latin typeface="Calibri"/>
                <a:cs typeface="Calibri"/>
              </a:rPr>
              <a:t>ific</a:t>
            </a:r>
            <a:r>
              <a:rPr sz="1000" spc="-5" dirty="0">
                <a:latin typeface="Calibri"/>
                <a:cs typeface="Calibri"/>
              </a:rPr>
              <a:t>a, </a:t>
            </a:r>
            <a:r>
              <a:rPr sz="1000" spc="-10" dirty="0">
                <a:latin typeface="Calibri"/>
                <a:cs typeface="Calibri"/>
              </a:rPr>
              <a:t>e</a:t>
            </a:r>
            <a:r>
              <a:rPr sz="1000" spc="-5" dirty="0">
                <a:latin typeface="Calibri"/>
                <a:cs typeface="Calibri"/>
              </a:rPr>
              <a:t>ro</a:t>
            </a:r>
            <a:r>
              <a:rPr sz="1000" dirty="0">
                <a:latin typeface="Calibri"/>
                <a:cs typeface="Calibri"/>
              </a:rPr>
              <a:t> </a:t>
            </a:r>
            <a:r>
              <a:rPr sz="1000" spc="30" dirty="0">
                <a:latin typeface="Calibri"/>
                <a:cs typeface="Calibri"/>
              </a:rPr>
              <a:t> </a:t>
            </a:r>
            <a:r>
              <a:rPr sz="1000" spc="-5" dirty="0">
                <a:latin typeface="Calibri"/>
                <a:cs typeface="Calibri"/>
              </a:rPr>
              <a:t>pr</a:t>
            </a:r>
            <a:r>
              <a:rPr sz="1000" spc="-10" dirty="0">
                <a:latin typeface="Calibri"/>
                <a:cs typeface="Calibri"/>
              </a:rPr>
              <a:t>eocc</a:t>
            </a:r>
            <a:r>
              <a:rPr sz="1000" spc="-5" dirty="0">
                <a:latin typeface="Calibri"/>
                <a:cs typeface="Calibri"/>
              </a:rPr>
              <a:t>upata</a:t>
            </a:r>
            <a:r>
              <a:rPr sz="1000" dirty="0">
                <a:latin typeface="Calibri"/>
                <a:cs typeface="Calibri"/>
              </a:rPr>
              <a:t> </a:t>
            </a:r>
            <a:r>
              <a:rPr sz="1000" spc="30" dirty="0">
                <a:latin typeface="Calibri"/>
                <a:cs typeface="Calibri"/>
              </a:rPr>
              <a:t> </a:t>
            </a:r>
            <a:r>
              <a:rPr sz="1000" spc="-10" dirty="0">
                <a:latin typeface="Calibri"/>
                <a:cs typeface="Calibri"/>
              </a:rPr>
              <a:t>c</a:t>
            </a:r>
            <a:r>
              <a:rPr sz="1000" spc="0" dirty="0">
                <a:latin typeface="Calibri"/>
                <a:cs typeface="Calibri"/>
              </a:rPr>
              <a:t>h</a:t>
            </a:r>
            <a:r>
              <a:rPr sz="1000" spc="-5" dirty="0">
                <a:latin typeface="Calibri"/>
                <a:cs typeface="Calibri"/>
              </a:rPr>
              <a:t>e</a:t>
            </a:r>
            <a:r>
              <a:rPr sz="1000" dirty="0">
                <a:latin typeface="Calibri"/>
                <a:cs typeface="Calibri"/>
              </a:rPr>
              <a:t> </a:t>
            </a:r>
            <a:r>
              <a:rPr sz="1000" spc="20" dirty="0">
                <a:latin typeface="Calibri"/>
                <a:cs typeface="Calibri"/>
              </a:rPr>
              <a:t> </a:t>
            </a:r>
            <a:r>
              <a:rPr sz="1000" spc="-10" dirty="0">
                <a:latin typeface="Calibri"/>
                <a:cs typeface="Calibri"/>
              </a:rPr>
              <a:t>non</a:t>
            </a:r>
            <a:r>
              <a:rPr sz="1000" dirty="0">
                <a:latin typeface="Calibri"/>
                <a:cs typeface="Calibri"/>
              </a:rPr>
              <a:t> </a:t>
            </a:r>
            <a:r>
              <a:rPr sz="1000" spc="30" dirty="0">
                <a:latin typeface="Calibri"/>
                <a:cs typeface="Calibri"/>
              </a:rPr>
              <a:t> </a:t>
            </a:r>
            <a:r>
              <a:rPr sz="1000" spc="-10" dirty="0">
                <a:latin typeface="Calibri"/>
                <a:cs typeface="Calibri"/>
              </a:rPr>
              <a:t>c</a:t>
            </a:r>
            <a:r>
              <a:rPr sz="1000" spc="-5" dirty="0">
                <a:latin typeface="Calibri"/>
                <a:cs typeface="Calibri"/>
              </a:rPr>
              <a:t>i</a:t>
            </a:r>
            <a:r>
              <a:rPr sz="1000" dirty="0">
                <a:latin typeface="Calibri"/>
                <a:cs typeface="Calibri"/>
              </a:rPr>
              <a:t> </a:t>
            </a:r>
            <a:r>
              <a:rPr sz="1000" spc="35" dirty="0">
                <a:latin typeface="Calibri"/>
                <a:cs typeface="Calibri"/>
              </a:rPr>
              <a:t> </a:t>
            </a:r>
            <a:r>
              <a:rPr sz="1000" spc="-10" dirty="0">
                <a:latin typeface="Calibri"/>
                <a:cs typeface="Calibri"/>
              </a:rPr>
              <a:t>fo</a:t>
            </a:r>
            <a:r>
              <a:rPr sz="1000" dirty="0">
                <a:latin typeface="Calibri"/>
                <a:cs typeface="Calibri"/>
              </a:rPr>
              <a:t>s</a:t>
            </a:r>
            <a:r>
              <a:rPr sz="1000" spc="-15" dirty="0">
                <a:latin typeface="Calibri"/>
                <a:cs typeface="Calibri"/>
              </a:rPr>
              <a:t>s</a:t>
            </a:r>
            <a:r>
              <a:rPr sz="1000" spc="-5" dirty="0">
                <a:latin typeface="Calibri"/>
                <a:cs typeface="Calibri"/>
              </a:rPr>
              <a:t>e</a:t>
            </a:r>
            <a:r>
              <a:rPr sz="1000" dirty="0">
                <a:latin typeface="Calibri"/>
                <a:cs typeface="Calibri"/>
              </a:rPr>
              <a:t> </a:t>
            </a:r>
            <a:r>
              <a:rPr sz="1000" spc="35" dirty="0">
                <a:latin typeface="Calibri"/>
                <a:cs typeface="Calibri"/>
              </a:rPr>
              <a:t> </a:t>
            </a:r>
            <a:r>
              <a:rPr sz="1000" spc="-5" dirty="0">
                <a:latin typeface="Calibri"/>
                <a:cs typeface="Calibri"/>
              </a:rPr>
              <a:t>abba</a:t>
            </a:r>
            <a:r>
              <a:rPr sz="1000" spc="-15" dirty="0">
                <a:latin typeface="Calibri"/>
                <a:cs typeface="Calibri"/>
              </a:rPr>
              <a:t>s</a:t>
            </a:r>
            <a:r>
              <a:rPr sz="1000" spc="-5" dirty="0">
                <a:latin typeface="Calibri"/>
                <a:cs typeface="Calibri"/>
              </a:rPr>
              <a:t>tanza</a:t>
            </a:r>
            <a:r>
              <a:rPr sz="1000" dirty="0">
                <a:latin typeface="Calibri"/>
                <a:cs typeface="Calibri"/>
              </a:rPr>
              <a:t> </a:t>
            </a:r>
            <a:r>
              <a:rPr sz="1000" spc="30" dirty="0">
                <a:latin typeface="Calibri"/>
                <a:cs typeface="Calibri"/>
              </a:rPr>
              <a:t> </a:t>
            </a:r>
            <a:r>
              <a:rPr sz="1000" b="1" dirty="0">
                <a:latin typeface="Calibri"/>
                <a:cs typeface="Calibri"/>
              </a:rPr>
              <a:t>r</a:t>
            </a:r>
            <a:r>
              <a:rPr sz="1000" b="1" spc="-5" dirty="0">
                <a:latin typeface="Calibri"/>
                <a:cs typeface="Calibri"/>
              </a:rPr>
              <a:t>a</a:t>
            </a:r>
            <a:r>
              <a:rPr sz="1000" b="1" spc="-10" dirty="0">
                <a:latin typeface="Calibri"/>
                <a:cs typeface="Calibri"/>
              </a:rPr>
              <a:t>gio</a:t>
            </a:r>
            <a:r>
              <a:rPr sz="1000" b="1" spc="-5" dirty="0">
                <a:latin typeface="Calibri"/>
                <a:cs typeface="Calibri"/>
              </a:rPr>
              <a:t>na</a:t>
            </a:r>
            <a:r>
              <a:rPr sz="1000" b="1" spc="0" dirty="0">
                <a:latin typeface="Calibri"/>
                <a:cs typeface="Calibri"/>
              </a:rPr>
              <a:t>m</a:t>
            </a:r>
            <a:r>
              <a:rPr sz="1000" b="1" spc="-5" dirty="0">
                <a:latin typeface="Calibri"/>
                <a:cs typeface="Calibri"/>
              </a:rPr>
              <a:t>ento</a:t>
            </a:r>
            <a:r>
              <a:rPr sz="1000" b="1" dirty="0">
                <a:latin typeface="Calibri"/>
                <a:cs typeface="Calibri"/>
              </a:rPr>
              <a:t> </a:t>
            </a:r>
            <a:r>
              <a:rPr sz="1000" b="1" spc="30" dirty="0">
                <a:latin typeface="Calibri"/>
                <a:cs typeface="Calibri"/>
              </a:rPr>
              <a:t> </a:t>
            </a:r>
            <a:r>
              <a:rPr sz="1000" spc="-10" dirty="0">
                <a:latin typeface="Calibri"/>
                <a:cs typeface="Calibri"/>
              </a:rPr>
              <a:t>nell</a:t>
            </a:r>
            <a:r>
              <a:rPr sz="1000" spc="-5" dirty="0">
                <a:latin typeface="Calibri"/>
                <a:cs typeface="Calibri"/>
              </a:rPr>
              <a:t>a</a:t>
            </a:r>
            <a:r>
              <a:rPr sz="1000" dirty="0">
                <a:latin typeface="Calibri"/>
                <a:cs typeface="Calibri"/>
              </a:rPr>
              <a:t> </a:t>
            </a:r>
            <a:r>
              <a:rPr sz="1000" spc="30" dirty="0">
                <a:latin typeface="Calibri"/>
                <a:cs typeface="Calibri"/>
              </a:rPr>
              <a:t> </a:t>
            </a:r>
            <a:r>
              <a:rPr sz="1000" spc="-15" dirty="0">
                <a:latin typeface="Calibri"/>
                <a:cs typeface="Calibri"/>
              </a:rPr>
              <a:t>mi</a:t>
            </a:r>
            <a:r>
              <a:rPr sz="1000" spc="-5" dirty="0">
                <a:latin typeface="Calibri"/>
                <a:cs typeface="Calibri"/>
              </a:rPr>
              <a:t>a</a:t>
            </a:r>
            <a:r>
              <a:rPr sz="1000" dirty="0">
                <a:latin typeface="Calibri"/>
                <a:cs typeface="Calibri"/>
              </a:rPr>
              <a:t> </a:t>
            </a:r>
            <a:r>
              <a:rPr sz="1000" spc="30" dirty="0">
                <a:latin typeface="Calibri"/>
                <a:cs typeface="Calibri"/>
              </a:rPr>
              <a:t> </a:t>
            </a:r>
            <a:r>
              <a:rPr sz="1000" spc="0" dirty="0">
                <a:latin typeface="Calibri"/>
                <a:cs typeface="Calibri"/>
              </a:rPr>
              <a:t>c</a:t>
            </a:r>
            <a:r>
              <a:rPr sz="1000" spc="-10" dirty="0">
                <a:latin typeface="Calibri"/>
                <a:cs typeface="Calibri"/>
              </a:rPr>
              <a:t>l</a:t>
            </a:r>
            <a:r>
              <a:rPr sz="1000" spc="-5" dirty="0">
                <a:latin typeface="Calibri"/>
                <a:cs typeface="Calibri"/>
              </a:rPr>
              <a:t>a</a:t>
            </a:r>
            <a:r>
              <a:rPr sz="1000" dirty="0">
                <a:latin typeface="Calibri"/>
                <a:cs typeface="Calibri"/>
              </a:rPr>
              <a:t>s</a:t>
            </a:r>
            <a:r>
              <a:rPr sz="1000" spc="-15" dirty="0">
                <a:latin typeface="Calibri"/>
                <a:cs typeface="Calibri"/>
              </a:rPr>
              <a:t>s</a:t>
            </a:r>
            <a:r>
              <a:rPr sz="1000" spc="-10" dirty="0">
                <a:latin typeface="Calibri"/>
                <a:cs typeface="Calibri"/>
              </a:rPr>
              <a:t>e</a:t>
            </a:r>
            <a:r>
              <a:rPr sz="1000" spc="-5" dirty="0">
                <a:latin typeface="Calibri"/>
                <a:cs typeface="Calibri"/>
              </a:rPr>
              <a:t>.</a:t>
            </a:r>
            <a:r>
              <a:rPr sz="1000" dirty="0">
                <a:latin typeface="Calibri"/>
                <a:cs typeface="Calibri"/>
              </a:rPr>
              <a:t> </a:t>
            </a:r>
            <a:r>
              <a:rPr sz="1000" spc="40" dirty="0">
                <a:latin typeface="Calibri"/>
                <a:cs typeface="Calibri"/>
              </a:rPr>
              <a:t> </a:t>
            </a:r>
            <a:r>
              <a:rPr sz="1000" spc="-10" dirty="0">
                <a:latin typeface="Calibri"/>
                <a:cs typeface="Calibri"/>
              </a:rPr>
              <a:t>Se</a:t>
            </a:r>
            <a:r>
              <a:rPr sz="1000" spc="-5" dirty="0">
                <a:latin typeface="Calibri"/>
                <a:cs typeface="Calibri"/>
              </a:rPr>
              <a:t>nt</a:t>
            </a:r>
            <a:r>
              <a:rPr sz="1000" spc="0" dirty="0">
                <a:latin typeface="Calibri"/>
                <a:cs typeface="Calibri"/>
              </a:rPr>
              <a:t>i</a:t>
            </a:r>
            <a:r>
              <a:rPr sz="1000" spc="-15" dirty="0">
                <a:latin typeface="Calibri"/>
                <a:cs typeface="Calibri"/>
              </a:rPr>
              <a:t>v</a:t>
            </a:r>
            <a:r>
              <a:rPr sz="1000" spc="-10" dirty="0">
                <a:latin typeface="Calibri"/>
                <a:cs typeface="Calibri"/>
              </a:rPr>
              <a:t>o</a:t>
            </a:r>
            <a:r>
              <a:rPr sz="1000" dirty="0">
                <a:latin typeface="Calibri"/>
                <a:cs typeface="Calibri"/>
              </a:rPr>
              <a:t> </a:t>
            </a:r>
            <a:r>
              <a:rPr sz="1000" spc="30" dirty="0">
                <a:latin typeface="Calibri"/>
                <a:cs typeface="Calibri"/>
              </a:rPr>
              <a:t> </a:t>
            </a:r>
            <a:r>
              <a:rPr sz="1000" spc="-10" dirty="0">
                <a:latin typeface="Calibri"/>
                <a:cs typeface="Calibri"/>
              </a:rPr>
              <a:t>che</a:t>
            </a:r>
            <a:r>
              <a:rPr sz="1000" dirty="0">
                <a:latin typeface="Calibri"/>
                <a:cs typeface="Calibri"/>
              </a:rPr>
              <a:t> </a:t>
            </a:r>
            <a:r>
              <a:rPr sz="1000" spc="35" dirty="0">
                <a:latin typeface="Calibri"/>
                <a:cs typeface="Calibri"/>
              </a:rPr>
              <a:t> </a:t>
            </a:r>
            <a:r>
              <a:rPr sz="1000" spc="-10" dirty="0">
                <a:latin typeface="Calibri"/>
                <a:cs typeface="Calibri"/>
              </a:rPr>
              <a:t>que</a:t>
            </a:r>
            <a:r>
              <a:rPr sz="1000" spc="-15" dirty="0">
                <a:latin typeface="Calibri"/>
                <a:cs typeface="Calibri"/>
              </a:rPr>
              <a:t>s</a:t>
            </a:r>
            <a:r>
              <a:rPr sz="1000" spc="-5" dirty="0">
                <a:latin typeface="Calibri"/>
                <a:cs typeface="Calibri"/>
              </a:rPr>
              <a:t>to</a:t>
            </a:r>
            <a:r>
              <a:rPr sz="1000" dirty="0">
                <a:latin typeface="Calibri"/>
                <a:cs typeface="Calibri"/>
              </a:rPr>
              <a:t> </a:t>
            </a:r>
            <a:r>
              <a:rPr sz="1000" spc="40" dirty="0">
                <a:latin typeface="Calibri"/>
                <a:cs typeface="Calibri"/>
              </a:rPr>
              <a:t> </a:t>
            </a:r>
            <a:r>
              <a:rPr sz="1000" spc="-10" dirty="0">
                <a:latin typeface="Calibri"/>
                <a:cs typeface="Calibri"/>
              </a:rPr>
              <a:t>e</a:t>
            </a:r>
            <a:r>
              <a:rPr sz="1000" spc="-5" dirty="0">
                <a:latin typeface="Calibri"/>
                <a:cs typeface="Calibri"/>
              </a:rPr>
              <a:t>ra</a:t>
            </a:r>
            <a:endParaRPr sz="1000" dirty="0">
              <a:latin typeface="Calibri"/>
              <a:cs typeface="Calibri"/>
            </a:endParaRPr>
          </a:p>
          <a:p>
            <a:pPr marL="93345" marR="83185" algn="just">
              <a:lnSpc>
                <a:spcPct val="121000"/>
              </a:lnSpc>
              <a:spcBef>
                <a:spcPts val="10"/>
              </a:spcBef>
            </a:pPr>
            <a:r>
              <a:rPr sz="1000" spc="-5" dirty="0">
                <a:latin typeface="Calibri"/>
                <a:cs typeface="Calibri"/>
              </a:rPr>
              <a:t>part</a:t>
            </a:r>
            <a:r>
              <a:rPr sz="1000" spc="-10" dirty="0">
                <a:latin typeface="Calibri"/>
                <a:cs typeface="Calibri"/>
              </a:rPr>
              <a:t>icol</a:t>
            </a:r>
            <a:r>
              <a:rPr sz="1000" spc="-5" dirty="0">
                <a:latin typeface="Calibri"/>
                <a:cs typeface="Calibri"/>
              </a:rPr>
              <a:t>ar</a:t>
            </a:r>
            <a:r>
              <a:rPr sz="1000" spc="-15" dirty="0">
                <a:latin typeface="Calibri"/>
                <a:cs typeface="Calibri"/>
              </a:rPr>
              <a:t>me</a:t>
            </a:r>
            <a:r>
              <a:rPr sz="1000" spc="-5" dirty="0">
                <a:latin typeface="Calibri"/>
                <a:cs typeface="Calibri"/>
              </a:rPr>
              <a:t>nte</a:t>
            </a:r>
            <a:r>
              <a:rPr sz="1000" dirty="0">
                <a:latin typeface="Calibri"/>
                <a:cs typeface="Calibri"/>
              </a:rPr>
              <a:t> </a:t>
            </a:r>
            <a:r>
              <a:rPr sz="1000" spc="-60" dirty="0">
                <a:latin typeface="Calibri"/>
                <a:cs typeface="Calibri"/>
              </a:rPr>
              <a:t> </a:t>
            </a:r>
            <a:r>
              <a:rPr sz="1000" spc="-10" dirty="0">
                <a:latin typeface="Calibri"/>
                <a:cs typeface="Calibri"/>
              </a:rPr>
              <a:t>i</a:t>
            </a:r>
            <a:r>
              <a:rPr sz="1000" spc="-5" dirty="0">
                <a:latin typeface="Calibri"/>
                <a:cs typeface="Calibri"/>
              </a:rPr>
              <a:t>l</a:t>
            </a:r>
            <a:r>
              <a:rPr sz="1000" dirty="0">
                <a:latin typeface="Calibri"/>
                <a:cs typeface="Calibri"/>
              </a:rPr>
              <a:t> </a:t>
            </a:r>
            <a:r>
              <a:rPr sz="1000" spc="-60" dirty="0">
                <a:latin typeface="Calibri"/>
                <a:cs typeface="Calibri"/>
              </a:rPr>
              <a:t> </a:t>
            </a:r>
            <a:r>
              <a:rPr sz="1000" spc="-10" dirty="0">
                <a:latin typeface="Calibri"/>
                <a:cs typeface="Calibri"/>
              </a:rPr>
              <a:t>c</a:t>
            </a:r>
            <a:r>
              <a:rPr sz="1000" spc="-5" dirty="0">
                <a:latin typeface="Calibri"/>
                <a:cs typeface="Calibri"/>
              </a:rPr>
              <a:t>a</a:t>
            </a:r>
            <a:r>
              <a:rPr sz="1000" spc="-15" dirty="0">
                <a:latin typeface="Calibri"/>
                <a:cs typeface="Calibri"/>
              </a:rPr>
              <a:t>s</a:t>
            </a:r>
            <a:r>
              <a:rPr sz="1000" spc="-10" dirty="0">
                <a:latin typeface="Calibri"/>
                <a:cs typeface="Calibri"/>
              </a:rPr>
              <a:t>o</a:t>
            </a:r>
            <a:r>
              <a:rPr sz="1000" dirty="0">
                <a:latin typeface="Calibri"/>
                <a:cs typeface="Calibri"/>
              </a:rPr>
              <a:t> </a:t>
            </a:r>
            <a:r>
              <a:rPr sz="1000" spc="-55" dirty="0">
                <a:latin typeface="Calibri"/>
                <a:cs typeface="Calibri"/>
              </a:rPr>
              <a:t> </a:t>
            </a:r>
            <a:r>
              <a:rPr sz="1000" spc="-10" dirty="0">
                <a:latin typeface="Calibri"/>
                <a:cs typeface="Calibri"/>
              </a:rPr>
              <a:t>in</a:t>
            </a:r>
            <a:r>
              <a:rPr sz="1000" dirty="0">
                <a:latin typeface="Calibri"/>
                <a:cs typeface="Calibri"/>
              </a:rPr>
              <a:t> </a:t>
            </a:r>
            <a:r>
              <a:rPr sz="1000" spc="-55" dirty="0">
                <a:latin typeface="Calibri"/>
                <a:cs typeface="Calibri"/>
              </a:rPr>
              <a:t> </a:t>
            </a:r>
            <a:r>
              <a:rPr sz="1000" spc="-15" dirty="0">
                <a:latin typeface="Calibri"/>
                <a:cs typeface="Calibri"/>
              </a:rPr>
              <a:t>s</a:t>
            </a:r>
            <a:r>
              <a:rPr sz="1000" spc="-10" dirty="0">
                <a:latin typeface="Calibri"/>
                <a:cs typeface="Calibri"/>
              </a:rPr>
              <a:t>c</a:t>
            </a:r>
            <a:r>
              <a:rPr sz="1000" spc="0" dirty="0">
                <a:latin typeface="Calibri"/>
                <a:cs typeface="Calibri"/>
              </a:rPr>
              <a:t>i</a:t>
            </a:r>
            <a:r>
              <a:rPr sz="1000" spc="-10" dirty="0">
                <a:latin typeface="Calibri"/>
                <a:cs typeface="Calibri"/>
              </a:rPr>
              <a:t>e</a:t>
            </a:r>
            <a:r>
              <a:rPr sz="1000" spc="-5" dirty="0">
                <a:latin typeface="Calibri"/>
                <a:cs typeface="Calibri"/>
              </a:rPr>
              <a:t>nz</a:t>
            </a:r>
            <a:r>
              <a:rPr sz="1000" spc="-10" dirty="0">
                <a:latin typeface="Calibri"/>
                <a:cs typeface="Calibri"/>
              </a:rPr>
              <a:t>e</a:t>
            </a:r>
            <a:r>
              <a:rPr sz="1000" spc="-5" dirty="0">
                <a:latin typeface="Calibri"/>
                <a:cs typeface="Calibri"/>
              </a:rPr>
              <a:t>,</a:t>
            </a:r>
            <a:r>
              <a:rPr sz="1000" dirty="0">
                <a:latin typeface="Calibri"/>
                <a:cs typeface="Calibri"/>
              </a:rPr>
              <a:t> </a:t>
            </a:r>
            <a:r>
              <a:rPr sz="1000" spc="-55" dirty="0">
                <a:latin typeface="Calibri"/>
                <a:cs typeface="Calibri"/>
              </a:rPr>
              <a:t> </a:t>
            </a:r>
            <a:r>
              <a:rPr sz="1000" spc="-10" dirty="0">
                <a:latin typeface="Calibri"/>
                <a:cs typeface="Calibri"/>
              </a:rPr>
              <a:t>do</a:t>
            </a:r>
            <a:r>
              <a:rPr sz="1000" spc="-15" dirty="0">
                <a:latin typeface="Calibri"/>
                <a:cs typeface="Calibri"/>
              </a:rPr>
              <a:t>v</a:t>
            </a:r>
            <a:r>
              <a:rPr sz="1000" spc="-5" dirty="0">
                <a:latin typeface="Calibri"/>
                <a:cs typeface="Calibri"/>
              </a:rPr>
              <a:t>e</a:t>
            </a:r>
            <a:r>
              <a:rPr sz="1000" dirty="0">
                <a:latin typeface="Calibri"/>
                <a:cs typeface="Calibri"/>
              </a:rPr>
              <a:t> </a:t>
            </a:r>
            <a:r>
              <a:rPr sz="1000" spc="-60" dirty="0">
                <a:latin typeface="Calibri"/>
                <a:cs typeface="Calibri"/>
              </a:rPr>
              <a:t> </a:t>
            </a:r>
            <a:r>
              <a:rPr sz="1000" spc="-10" dirty="0">
                <a:latin typeface="Calibri"/>
                <a:cs typeface="Calibri"/>
              </a:rPr>
              <a:t>non</a:t>
            </a:r>
            <a:r>
              <a:rPr sz="1000" dirty="0">
                <a:latin typeface="Calibri"/>
                <a:cs typeface="Calibri"/>
              </a:rPr>
              <a:t> </a:t>
            </a:r>
            <a:r>
              <a:rPr sz="1000" spc="-55" dirty="0">
                <a:latin typeface="Calibri"/>
                <a:cs typeface="Calibri"/>
              </a:rPr>
              <a:t> </a:t>
            </a:r>
            <a:r>
              <a:rPr sz="1000" spc="-5" dirty="0" err="1">
                <a:latin typeface="Calibri"/>
                <a:cs typeface="Calibri"/>
              </a:rPr>
              <a:t>tutt</a:t>
            </a:r>
            <a:r>
              <a:rPr lang="it-CH" sz="1000" spc="-5" dirty="0">
                <a:latin typeface="Calibri"/>
                <a:cs typeface="Calibri"/>
              </a:rPr>
              <a:t>e le bambine e</a:t>
            </a:r>
            <a:r>
              <a:rPr sz="1000" dirty="0">
                <a:latin typeface="Calibri"/>
                <a:cs typeface="Calibri"/>
              </a:rPr>
              <a:t> </a:t>
            </a:r>
            <a:r>
              <a:rPr sz="1000" spc="-60" dirty="0">
                <a:latin typeface="Calibri"/>
                <a:cs typeface="Calibri"/>
              </a:rPr>
              <a:t> </a:t>
            </a:r>
            <a:r>
              <a:rPr sz="1000" spc="-20" dirty="0">
                <a:latin typeface="Calibri"/>
                <a:cs typeface="Calibri"/>
              </a:rPr>
              <a:t>b</a:t>
            </a:r>
            <a:r>
              <a:rPr sz="1000" spc="-5" dirty="0">
                <a:latin typeface="Calibri"/>
                <a:cs typeface="Calibri"/>
              </a:rPr>
              <a:t>a</a:t>
            </a:r>
            <a:r>
              <a:rPr sz="1000" spc="-15" dirty="0">
                <a:latin typeface="Calibri"/>
                <a:cs typeface="Calibri"/>
              </a:rPr>
              <a:t>m</a:t>
            </a:r>
            <a:r>
              <a:rPr sz="1000" spc="-10" dirty="0">
                <a:latin typeface="Calibri"/>
                <a:cs typeface="Calibri"/>
              </a:rPr>
              <a:t>bi</a:t>
            </a:r>
            <a:r>
              <a:rPr sz="1000" spc="-5" dirty="0">
                <a:latin typeface="Calibri"/>
                <a:cs typeface="Calibri"/>
              </a:rPr>
              <a:t>ni</a:t>
            </a:r>
            <a:r>
              <a:rPr sz="1000" dirty="0">
                <a:latin typeface="Calibri"/>
                <a:cs typeface="Calibri"/>
              </a:rPr>
              <a:t> </a:t>
            </a:r>
            <a:r>
              <a:rPr sz="1000" spc="-60" dirty="0">
                <a:latin typeface="Calibri"/>
                <a:cs typeface="Calibri"/>
              </a:rPr>
              <a:t> </a:t>
            </a:r>
            <a:r>
              <a:rPr sz="1000" spc="-5" dirty="0">
                <a:latin typeface="Calibri"/>
                <a:cs typeface="Calibri"/>
              </a:rPr>
              <a:t>da</a:t>
            </a:r>
            <a:r>
              <a:rPr sz="1000" spc="-15" dirty="0">
                <a:latin typeface="Calibri"/>
                <a:cs typeface="Calibri"/>
              </a:rPr>
              <a:t>v</a:t>
            </a:r>
            <a:r>
              <a:rPr sz="1000" spc="-10" dirty="0">
                <a:latin typeface="Calibri"/>
                <a:cs typeface="Calibri"/>
              </a:rPr>
              <a:t>ano</a:t>
            </a:r>
            <a:r>
              <a:rPr sz="1000" dirty="0">
                <a:latin typeface="Calibri"/>
                <a:cs typeface="Calibri"/>
              </a:rPr>
              <a:t> </a:t>
            </a:r>
            <a:r>
              <a:rPr sz="1000" spc="-55" dirty="0">
                <a:latin typeface="Calibri"/>
                <a:cs typeface="Calibri"/>
              </a:rPr>
              <a:t> </a:t>
            </a:r>
            <a:r>
              <a:rPr sz="1000" spc="-15" dirty="0">
                <a:latin typeface="Calibri"/>
                <a:cs typeface="Calibri"/>
              </a:rPr>
              <a:t>m</a:t>
            </a:r>
            <a:r>
              <a:rPr sz="1000" spc="-10" dirty="0">
                <a:latin typeface="Calibri"/>
                <a:cs typeface="Calibri"/>
              </a:rPr>
              <a:t>o</a:t>
            </a:r>
            <a:r>
              <a:rPr sz="1000" spc="-15" dirty="0">
                <a:latin typeface="Calibri"/>
                <a:cs typeface="Calibri"/>
              </a:rPr>
              <a:t>s</a:t>
            </a:r>
            <a:r>
              <a:rPr sz="1000" spc="-5" dirty="0">
                <a:latin typeface="Calibri"/>
                <a:cs typeface="Calibri"/>
              </a:rPr>
              <a:t>tra</a:t>
            </a:r>
            <a:r>
              <a:rPr sz="1000" dirty="0">
                <a:latin typeface="Calibri"/>
                <a:cs typeface="Calibri"/>
              </a:rPr>
              <a:t> </a:t>
            </a:r>
            <a:r>
              <a:rPr sz="1000" spc="-55" dirty="0">
                <a:latin typeface="Calibri"/>
                <a:cs typeface="Calibri"/>
              </a:rPr>
              <a:t> </a:t>
            </a:r>
            <a:r>
              <a:rPr sz="1000" spc="-10" dirty="0">
                <a:latin typeface="Calibri"/>
                <a:cs typeface="Calibri"/>
              </a:rPr>
              <a:t>de</a:t>
            </a:r>
            <a:r>
              <a:rPr sz="1000" spc="-5" dirty="0">
                <a:latin typeface="Calibri"/>
                <a:cs typeface="Calibri"/>
              </a:rPr>
              <a:t>i</a:t>
            </a:r>
            <a:r>
              <a:rPr sz="1000" dirty="0">
                <a:latin typeface="Calibri"/>
                <a:cs typeface="Calibri"/>
              </a:rPr>
              <a:t> </a:t>
            </a:r>
            <a:r>
              <a:rPr sz="1000" spc="-60" dirty="0">
                <a:latin typeface="Calibri"/>
                <a:cs typeface="Calibri"/>
              </a:rPr>
              <a:t> </a:t>
            </a:r>
            <a:r>
              <a:rPr sz="1000" spc="-5" dirty="0">
                <a:latin typeface="Calibri"/>
                <a:cs typeface="Calibri"/>
              </a:rPr>
              <a:t>propri</a:t>
            </a:r>
            <a:r>
              <a:rPr sz="1000" dirty="0">
                <a:latin typeface="Calibri"/>
                <a:cs typeface="Calibri"/>
              </a:rPr>
              <a:t> </a:t>
            </a:r>
            <a:r>
              <a:rPr sz="1000" spc="-75" dirty="0">
                <a:latin typeface="Calibri"/>
                <a:cs typeface="Calibri"/>
              </a:rPr>
              <a:t> </a:t>
            </a:r>
            <a:r>
              <a:rPr sz="1000" spc="-5" dirty="0">
                <a:latin typeface="Calibri"/>
                <a:cs typeface="Calibri"/>
              </a:rPr>
              <a:t>ra</a:t>
            </a:r>
            <a:r>
              <a:rPr sz="1000" spc="-10" dirty="0">
                <a:latin typeface="Calibri"/>
                <a:cs typeface="Calibri"/>
              </a:rPr>
              <a:t>giona</a:t>
            </a:r>
            <a:r>
              <a:rPr sz="1000" spc="-15" dirty="0">
                <a:latin typeface="Calibri"/>
                <a:cs typeface="Calibri"/>
              </a:rPr>
              <a:t>me</a:t>
            </a:r>
            <a:r>
              <a:rPr sz="1000" spc="-5" dirty="0">
                <a:latin typeface="Calibri"/>
                <a:cs typeface="Calibri"/>
              </a:rPr>
              <a:t>nt</a:t>
            </a:r>
            <a:r>
              <a:rPr sz="1000" spc="-10" dirty="0">
                <a:latin typeface="Calibri"/>
                <a:cs typeface="Calibri"/>
              </a:rPr>
              <a:t>i</a:t>
            </a:r>
            <a:r>
              <a:rPr sz="1000" spc="-5" dirty="0">
                <a:latin typeface="Calibri"/>
                <a:cs typeface="Calibri"/>
              </a:rPr>
              <a:t>,</a:t>
            </a:r>
            <a:r>
              <a:rPr sz="1000" dirty="0">
                <a:latin typeface="Calibri"/>
                <a:cs typeface="Calibri"/>
              </a:rPr>
              <a:t> </a:t>
            </a:r>
            <a:r>
              <a:rPr sz="1000" spc="-55" dirty="0">
                <a:latin typeface="Calibri"/>
                <a:cs typeface="Calibri"/>
              </a:rPr>
              <a:t> </a:t>
            </a:r>
            <a:r>
              <a:rPr sz="1000" spc="-10" dirty="0">
                <a:latin typeface="Calibri"/>
                <a:cs typeface="Calibri"/>
              </a:rPr>
              <a:t>pe</a:t>
            </a:r>
            <a:r>
              <a:rPr sz="1000" spc="-5" dirty="0">
                <a:latin typeface="Calibri"/>
                <a:cs typeface="Calibri"/>
              </a:rPr>
              <a:t>r </a:t>
            </a:r>
            <a:r>
              <a:rPr sz="1000" spc="-10" dirty="0">
                <a:latin typeface="Calibri"/>
                <a:cs typeface="Calibri"/>
              </a:rPr>
              <a:t>e</a:t>
            </a:r>
            <a:r>
              <a:rPr sz="1000" dirty="0">
                <a:latin typeface="Calibri"/>
                <a:cs typeface="Calibri"/>
              </a:rPr>
              <a:t>s</a:t>
            </a:r>
            <a:r>
              <a:rPr sz="1000" spc="-15" dirty="0">
                <a:latin typeface="Calibri"/>
                <a:cs typeface="Calibri"/>
              </a:rPr>
              <a:t>em</a:t>
            </a:r>
            <a:r>
              <a:rPr sz="1000" spc="-10" dirty="0">
                <a:latin typeface="Calibri"/>
                <a:cs typeface="Calibri"/>
              </a:rPr>
              <a:t>pio</a:t>
            </a:r>
            <a:r>
              <a:rPr sz="1000" spc="5" dirty="0">
                <a:latin typeface="Calibri"/>
                <a:cs typeface="Calibri"/>
              </a:rPr>
              <a:t> </a:t>
            </a:r>
            <a:r>
              <a:rPr sz="1000" spc="-5" dirty="0">
                <a:latin typeface="Calibri"/>
                <a:cs typeface="Calibri"/>
              </a:rPr>
              <a:t>app</a:t>
            </a:r>
            <a:r>
              <a:rPr sz="1000" spc="-10" dirty="0">
                <a:latin typeface="Calibri"/>
                <a:cs typeface="Calibri"/>
              </a:rPr>
              <a:t>licando</a:t>
            </a:r>
            <a:r>
              <a:rPr sz="1000" spc="5" dirty="0">
                <a:latin typeface="Calibri"/>
                <a:cs typeface="Calibri"/>
              </a:rPr>
              <a:t> </a:t>
            </a:r>
            <a:r>
              <a:rPr sz="1000" spc="-10" dirty="0">
                <a:latin typeface="Calibri"/>
                <a:cs typeface="Calibri"/>
              </a:rPr>
              <a:t>l</a:t>
            </a:r>
            <a:r>
              <a:rPr sz="1000" spc="-5" dirty="0">
                <a:latin typeface="Calibri"/>
                <a:cs typeface="Calibri"/>
              </a:rPr>
              <a:t>e </a:t>
            </a:r>
            <a:r>
              <a:rPr sz="1000" spc="-10" dirty="0">
                <a:latin typeface="Calibri"/>
                <a:cs typeface="Calibri"/>
              </a:rPr>
              <a:t>l</a:t>
            </a:r>
            <a:r>
              <a:rPr sz="1000" spc="-5" dirty="0">
                <a:latin typeface="Calibri"/>
                <a:cs typeface="Calibri"/>
              </a:rPr>
              <a:t>oro</a:t>
            </a:r>
            <a:r>
              <a:rPr sz="1000" dirty="0">
                <a:latin typeface="Calibri"/>
                <a:cs typeface="Calibri"/>
              </a:rPr>
              <a:t> </a:t>
            </a:r>
            <a:r>
              <a:rPr sz="1000" spc="-10" dirty="0">
                <a:latin typeface="Calibri"/>
                <a:cs typeface="Calibri"/>
              </a:rPr>
              <a:t>c</a:t>
            </a:r>
            <a:r>
              <a:rPr sz="1000" dirty="0">
                <a:latin typeface="Calibri"/>
                <a:cs typeface="Calibri"/>
              </a:rPr>
              <a:t>o</a:t>
            </a:r>
            <a:r>
              <a:rPr sz="1000" spc="-10" dirty="0">
                <a:latin typeface="Calibri"/>
                <a:cs typeface="Calibri"/>
              </a:rPr>
              <a:t>no</a:t>
            </a:r>
            <a:r>
              <a:rPr sz="1000" spc="-15" dirty="0">
                <a:latin typeface="Calibri"/>
                <a:cs typeface="Calibri"/>
              </a:rPr>
              <a:t>s</a:t>
            </a:r>
            <a:r>
              <a:rPr sz="1000" spc="-10" dirty="0">
                <a:latin typeface="Calibri"/>
                <a:cs typeface="Calibri"/>
              </a:rPr>
              <a:t>ce</a:t>
            </a:r>
            <a:r>
              <a:rPr sz="1000" spc="-5" dirty="0">
                <a:latin typeface="Calibri"/>
                <a:cs typeface="Calibri"/>
              </a:rPr>
              <a:t>nze </a:t>
            </a:r>
            <a:r>
              <a:rPr sz="1000" spc="-10" dirty="0">
                <a:latin typeface="Calibri"/>
                <a:cs typeface="Calibri"/>
              </a:rPr>
              <a:t>pe</a:t>
            </a:r>
            <a:r>
              <a:rPr sz="1000" spc="-5" dirty="0">
                <a:latin typeface="Calibri"/>
                <a:cs typeface="Calibri"/>
              </a:rPr>
              <a:t>r</a:t>
            </a:r>
            <a:r>
              <a:rPr sz="1000" spc="10" dirty="0">
                <a:latin typeface="Calibri"/>
                <a:cs typeface="Calibri"/>
              </a:rPr>
              <a:t> </a:t>
            </a:r>
            <a:r>
              <a:rPr sz="1000" spc="-10" dirty="0">
                <a:latin typeface="Calibri"/>
                <a:cs typeface="Calibri"/>
              </a:rPr>
              <a:t>f</a:t>
            </a:r>
            <a:r>
              <a:rPr sz="1000" spc="-5" dirty="0">
                <a:latin typeface="Calibri"/>
                <a:cs typeface="Calibri"/>
              </a:rPr>
              <a:t>are pr</a:t>
            </a:r>
            <a:r>
              <a:rPr sz="1000" dirty="0">
                <a:latin typeface="Calibri"/>
                <a:cs typeface="Calibri"/>
              </a:rPr>
              <a:t>e</a:t>
            </a:r>
            <a:r>
              <a:rPr sz="1000" spc="-15" dirty="0">
                <a:latin typeface="Calibri"/>
                <a:cs typeface="Calibri"/>
              </a:rPr>
              <a:t>v</a:t>
            </a:r>
            <a:r>
              <a:rPr sz="1000" spc="0" dirty="0">
                <a:latin typeface="Calibri"/>
                <a:cs typeface="Calibri"/>
              </a:rPr>
              <a:t>i</a:t>
            </a:r>
            <a:r>
              <a:rPr sz="1000" spc="-15" dirty="0">
                <a:latin typeface="Calibri"/>
                <a:cs typeface="Calibri"/>
              </a:rPr>
              <a:t>s</a:t>
            </a:r>
            <a:r>
              <a:rPr sz="1000" spc="-10" dirty="0">
                <a:latin typeface="Calibri"/>
                <a:cs typeface="Calibri"/>
              </a:rPr>
              <a:t>ioni</a:t>
            </a:r>
            <a:r>
              <a:rPr sz="1000" spc="-5" dirty="0">
                <a:latin typeface="Calibri"/>
                <a:cs typeface="Calibri"/>
              </a:rPr>
              <a:t>,</a:t>
            </a:r>
            <a:r>
              <a:rPr sz="1000" spc="5" dirty="0">
                <a:latin typeface="Calibri"/>
                <a:cs typeface="Calibri"/>
              </a:rPr>
              <a:t> </a:t>
            </a:r>
            <a:r>
              <a:rPr sz="1000" spc="-10" dirty="0">
                <a:latin typeface="Calibri"/>
                <a:cs typeface="Calibri"/>
              </a:rPr>
              <a:t>ecc.</a:t>
            </a:r>
            <a:endParaRPr sz="1000" dirty="0">
              <a:latin typeface="Calibri"/>
              <a:cs typeface="Calibri"/>
            </a:endParaRPr>
          </a:p>
          <a:p>
            <a:pPr marL="93345" marR="85090" algn="just">
              <a:lnSpc>
                <a:spcPct val="121000"/>
              </a:lnSpc>
            </a:pPr>
            <a:r>
              <a:rPr sz="1000" spc="-10" dirty="0">
                <a:latin typeface="Calibri"/>
                <a:cs typeface="Calibri"/>
              </a:rPr>
              <a:t>Ho</a:t>
            </a:r>
            <a:r>
              <a:rPr sz="1000" spc="15" dirty="0">
                <a:latin typeface="Calibri"/>
                <a:cs typeface="Calibri"/>
              </a:rPr>
              <a:t> </a:t>
            </a:r>
            <a:r>
              <a:rPr sz="1000" spc="-10" dirty="0">
                <a:latin typeface="Calibri"/>
                <a:cs typeface="Calibri"/>
              </a:rPr>
              <a:t>deci</a:t>
            </a:r>
            <a:r>
              <a:rPr sz="1000" spc="-15" dirty="0">
                <a:latin typeface="Calibri"/>
                <a:cs typeface="Calibri"/>
              </a:rPr>
              <a:t>s</a:t>
            </a:r>
            <a:r>
              <a:rPr sz="1000" spc="-10" dirty="0">
                <a:latin typeface="Calibri"/>
                <a:cs typeface="Calibri"/>
              </a:rPr>
              <a:t>o</a:t>
            </a:r>
            <a:r>
              <a:rPr sz="1000" spc="15" dirty="0">
                <a:latin typeface="Calibri"/>
                <a:cs typeface="Calibri"/>
              </a:rPr>
              <a:t> </a:t>
            </a:r>
            <a:r>
              <a:rPr sz="1000" spc="-5" dirty="0">
                <a:latin typeface="Calibri"/>
                <a:cs typeface="Calibri"/>
              </a:rPr>
              <a:t>di</a:t>
            </a:r>
            <a:r>
              <a:rPr sz="1000" spc="10" dirty="0">
                <a:latin typeface="Calibri"/>
                <a:cs typeface="Calibri"/>
              </a:rPr>
              <a:t> </a:t>
            </a:r>
            <a:r>
              <a:rPr sz="1000" spc="-10" dirty="0">
                <a:latin typeface="Calibri"/>
                <a:cs typeface="Calibri"/>
              </a:rPr>
              <a:t>u</a:t>
            </a:r>
            <a:r>
              <a:rPr sz="1000" spc="-15" dirty="0">
                <a:latin typeface="Calibri"/>
                <a:cs typeface="Calibri"/>
              </a:rPr>
              <a:t>s</a:t>
            </a:r>
            <a:r>
              <a:rPr sz="1000" spc="-5" dirty="0">
                <a:latin typeface="Calibri"/>
                <a:cs typeface="Calibri"/>
              </a:rPr>
              <a:t>are</a:t>
            </a:r>
            <a:r>
              <a:rPr sz="1000" spc="10" dirty="0">
                <a:latin typeface="Calibri"/>
                <a:cs typeface="Calibri"/>
              </a:rPr>
              <a:t> </a:t>
            </a:r>
            <a:r>
              <a:rPr sz="1000" spc="-10" dirty="0">
                <a:latin typeface="Calibri"/>
                <a:cs typeface="Calibri"/>
              </a:rPr>
              <a:t>lo</a:t>
            </a:r>
            <a:r>
              <a:rPr sz="1000" spc="25" dirty="0">
                <a:latin typeface="Calibri"/>
                <a:cs typeface="Calibri"/>
              </a:rPr>
              <a:t> </a:t>
            </a:r>
            <a:r>
              <a:rPr sz="1000" spc="-15" dirty="0">
                <a:latin typeface="Calibri"/>
                <a:cs typeface="Calibri"/>
              </a:rPr>
              <a:t>s</a:t>
            </a:r>
            <a:r>
              <a:rPr sz="1000" spc="-10" dirty="0">
                <a:latin typeface="Calibri"/>
                <a:cs typeface="Calibri"/>
              </a:rPr>
              <a:t>ch</a:t>
            </a:r>
            <a:r>
              <a:rPr sz="1000" dirty="0">
                <a:latin typeface="Calibri"/>
                <a:cs typeface="Calibri"/>
              </a:rPr>
              <a:t>e</a:t>
            </a:r>
            <a:r>
              <a:rPr sz="1000" spc="-15" dirty="0">
                <a:latin typeface="Calibri"/>
                <a:cs typeface="Calibri"/>
              </a:rPr>
              <a:t>m</a:t>
            </a:r>
            <a:r>
              <a:rPr sz="1000" spc="-5" dirty="0">
                <a:latin typeface="Calibri"/>
                <a:cs typeface="Calibri"/>
              </a:rPr>
              <a:t>a</a:t>
            </a:r>
            <a:r>
              <a:rPr sz="1000" spc="15" dirty="0">
                <a:latin typeface="Calibri"/>
                <a:cs typeface="Calibri"/>
              </a:rPr>
              <a:t> </a:t>
            </a:r>
            <a:r>
              <a:rPr sz="1000" spc="-5" dirty="0">
                <a:latin typeface="Calibri"/>
                <a:cs typeface="Calibri"/>
              </a:rPr>
              <a:t>di</a:t>
            </a:r>
            <a:r>
              <a:rPr sz="1000" spc="10" dirty="0">
                <a:latin typeface="Calibri"/>
                <a:cs typeface="Calibri"/>
              </a:rPr>
              <a:t> </a:t>
            </a:r>
            <a:r>
              <a:rPr sz="1000" spc="-10" dirty="0">
                <a:latin typeface="Calibri"/>
                <a:cs typeface="Calibri"/>
              </a:rPr>
              <a:t>codific</a:t>
            </a:r>
            <a:r>
              <a:rPr sz="1000" spc="-5" dirty="0">
                <a:latin typeface="Calibri"/>
                <a:cs typeface="Calibri"/>
              </a:rPr>
              <a:t>a</a:t>
            </a:r>
            <a:r>
              <a:rPr sz="1000" spc="15" dirty="0">
                <a:latin typeface="Calibri"/>
                <a:cs typeface="Calibri"/>
              </a:rPr>
              <a:t> </a:t>
            </a:r>
            <a:r>
              <a:rPr sz="1000" dirty="0">
                <a:latin typeface="Calibri"/>
                <a:cs typeface="Calibri"/>
              </a:rPr>
              <a:t>T</a:t>
            </a:r>
            <a:r>
              <a:rPr sz="1000" spc="-15" dirty="0">
                <a:latin typeface="Calibri"/>
                <a:cs typeface="Calibri"/>
              </a:rPr>
              <a:t>-</a:t>
            </a:r>
            <a:r>
              <a:rPr sz="1000" spc="-10" dirty="0">
                <a:latin typeface="Calibri"/>
                <a:cs typeface="Calibri"/>
              </a:rPr>
              <a:t>S</a:t>
            </a:r>
            <a:r>
              <a:rPr sz="1000" dirty="0">
                <a:latin typeface="Calibri"/>
                <a:cs typeface="Calibri"/>
              </a:rPr>
              <a:t>E</a:t>
            </a:r>
            <a:r>
              <a:rPr sz="1000" spc="-15" dirty="0">
                <a:latin typeface="Calibri"/>
                <a:cs typeface="Calibri"/>
              </a:rPr>
              <a:t>D</a:t>
            </a:r>
            <a:r>
              <a:rPr sz="1000" spc="-10" dirty="0">
                <a:latin typeface="Calibri"/>
                <a:cs typeface="Calibri"/>
              </a:rPr>
              <a:t>A</a:t>
            </a:r>
            <a:r>
              <a:rPr sz="1000" spc="10" dirty="0">
                <a:latin typeface="Calibri"/>
                <a:cs typeface="Calibri"/>
              </a:rPr>
              <a:t> </a:t>
            </a:r>
            <a:r>
              <a:rPr sz="1000" spc="-10" dirty="0">
                <a:latin typeface="Calibri"/>
                <a:cs typeface="Calibri"/>
              </a:rPr>
              <a:t>pe</a:t>
            </a:r>
            <a:r>
              <a:rPr sz="1000" spc="-5" dirty="0">
                <a:latin typeface="Calibri"/>
                <a:cs typeface="Calibri"/>
              </a:rPr>
              <a:t>r</a:t>
            </a:r>
            <a:r>
              <a:rPr sz="1000" spc="25" dirty="0">
                <a:latin typeface="Calibri"/>
                <a:cs typeface="Calibri"/>
              </a:rPr>
              <a:t> </a:t>
            </a:r>
            <a:r>
              <a:rPr sz="1000" spc="-15" dirty="0">
                <a:latin typeface="Calibri"/>
                <a:cs typeface="Calibri"/>
              </a:rPr>
              <a:t>s</a:t>
            </a:r>
            <a:r>
              <a:rPr sz="1000" spc="-10" dirty="0">
                <a:latin typeface="Calibri"/>
                <a:cs typeface="Calibri"/>
              </a:rPr>
              <a:t>c</a:t>
            </a:r>
            <a:r>
              <a:rPr sz="1000" spc="-5" dirty="0">
                <a:latin typeface="Calibri"/>
                <a:cs typeface="Calibri"/>
              </a:rPr>
              <a:t>opr</a:t>
            </a:r>
            <a:r>
              <a:rPr sz="1000" spc="-10" dirty="0">
                <a:latin typeface="Calibri"/>
                <a:cs typeface="Calibri"/>
              </a:rPr>
              <a:t>i</a:t>
            </a:r>
            <a:r>
              <a:rPr sz="1000" spc="0" dirty="0">
                <a:latin typeface="Calibri"/>
                <a:cs typeface="Calibri"/>
              </a:rPr>
              <a:t>r</a:t>
            </a:r>
            <a:r>
              <a:rPr sz="1000" spc="-5" dirty="0">
                <a:latin typeface="Calibri"/>
                <a:cs typeface="Calibri"/>
              </a:rPr>
              <a:t>e</a:t>
            </a:r>
            <a:r>
              <a:rPr sz="1000" spc="10" dirty="0">
                <a:latin typeface="Calibri"/>
                <a:cs typeface="Calibri"/>
              </a:rPr>
              <a:t> </a:t>
            </a:r>
            <a:r>
              <a:rPr sz="1000" spc="-5" dirty="0">
                <a:latin typeface="Calibri"/>
                <a:cs typeface="Calibri"/>
              </a:rPr>
              <a:t>quanto</a:t>
            </a:r>
            <a:r>
              <a:rPr sz="1000" spc="15" dirty="0">
                <a:latin typeface="Calibri"/>
                <a:cs typeface="Calibri"/>
              </a:rPr>
              <a:t> </a:t>
            </a:r>
            <a:r>
              <a:rPr sz="1000" spc="-15" dirty="0">
                <a:latin typeface="Calibri"/>
                <a:cs typeface="Calibri"/>
              </a:rPr>
              <a:t>s</a:t>
            </a:r>
            <a:r>
              <a:rPr sz="1000" spc="-10" dirty="0">
                <a:latin typeface="Calibri"/>
                <a:cs typeface="Calibri"/>
              </a:rPr>
              <a:t>pe</a:t>
            </a:r>
            <a:r>
              <a:rPr sz="1000" spc="-15" dirty="0">
                <a:latin typeface="Calibri"/>
                <a:cs typeface="Calibri"/>
              </a:rPr>
              <a:t>ss</a:t>
            </a:r>
            <a:r>
              <a:rPr sz="1000" spc="-10" dirty="0">
                <a:latin typeface="Calibri"/>
                <a:cs typeface="Calibri"/>
              </a:rPr>
              <a:t>o</a:t>
            </a:r>
            <a:r>
              <a:rPr sz="1000" spc="15" dirty="0">
                <a:latin typeface="Calibri"/>
                <a:cs typeface="Calibri"/>
              </a:rPr>
              <a:t> </a:t>
            </a:r>
            <a:r>
              <a:rPr sz="1000" spc="-10" dirty="0">
                <a:latin typeface="Calibri"/>
                <a:cs typeface="Calibri"/>
              </a:rPr>
              <a:t>i</a:t>
            </a:r>
            <a:r>
              <a:rPr sz="1000" spc="-5" dirty="0">
                <a:latin typeface="Calibri"/>
                <a:cs typeface="Calibri"/>
              </a:rPr>
              <a:t>l</a:t>
            </a:r>
            <a:r>
              <a:rPr sz="1000" spc="10" dirty="0">
                <a:latin typeface="Calibri"/>
                <a:cs typeface="Calibri"/>
              </a:rPr>
              <a:t> </a:t>
            </a:r>
            <a:r>
              <a:rPr sz="1000" spc="-5" dirty="0">
                <a:latin typeface="Calibri"/>
                <a:cs typeface="Calibri"/>
              </a:rPr>
              <a:t>ra</a:t>
            </a:r>
            <a:r>
              <a:rPr sz="1000" spc="-10" dirty="0">
                <a:latin typeface="Calibri"/>
                <a:cs typeface="Calibri"/>
              </a:rPr>
              <a:t>gion</a:t>
            </a:r>
            <a:r>
              <a:rPr sz="1000" spc="5" dirty="0">
                <a:latin typeface="Calibri"/>
                <a:cs typeface="Calibri"/>
              </a:rPr>
              <a:t>a</a:t>
            </a:r>
            <a:r>
              <a:rPr sz="1000" spc="-15" dirty="0">
                <a:latin typeface="Calibri"/>
                <a:cs typeface="Calibri"/>
              </a:rPr>
              <a:t>m</a:t>
            </a:r>
            <a:r>
              <a:rPr sz="1000" dirty="0">
                <a:latin typeface="Calibri"/>
                <a:cs typeface="Calibri"/>
              </a:rPr>
              <a:t>e</a:t>
            </a:r>
            <a:r>
              <a:rPr sz="1000" spc="-5" dirty="0">
                <a:latin typeface="Calibri"/>
                <a:cs typeface="Calibri"/>
              </a:rPr>
              <a:t>nto</a:t>
            </a:r>
            <a:r>
              <a:rPr sz="1000" spc="15" dirty="0">
                <a:latin typeface="Calibri"/>
                <a:cs typeface="Calibri"/>
              </a:rPr>
              <a:t> </a:t>
            </a:r>
            <a:r>
              <a:rPr sz="1000" spc="-5" dirty="0">
                <a:latin typeface="Calibri"/>
                <a:cs typeface="Calibri"/>
              </a:rPr>
              <a:t>a</a:t>
            </a:r>
            <a:r>
              <a:rPr sz="1000" spc="-15" dirty="0">
                <a:latin typeface="Calibri"/>
                <a:cs typeface="Calibri"/>
              </a:rPr>
              <a:t>v</a:t>
            </a:r>
            <a:r>
              <a:rPr sz="1000" spc="-10" dirty="0">
                <a:latin typeface="Calibri"/>
                <a:cs typeface="Calibri"/>
              </a:rPr>
              <a:t>e</a:t>
            </a:r>
            <a:r>
              <a:rPr sz="1000" dirty="0">
                <a:latin typeface="Calibri"/>
                <a:cs typeface="Calibri"/>
              </a:rPr>
              <a:t>s</a:t>
            </a:r>
            <a:r>
              <a:rPr sz="1000" spc="-15" dirty="0">
                <a:latin typeface="Calibri"/>
                <a:cs typeface="Calibri"/>
              </a:rPr>
              <a:t>s</a:t>
            </a:r>
            <a:r>
              <a:rPr sz="1000" spc="-5" dirty="0">
                <a:latin typeface="Calibri"/>
                <a:cs typeface="Calibri"/>
              </a:rPr>
              <a:t>e</a:t>
            </a:r>
            <a:r>
              <a:rPr sz="1000" spc="10" dirty="0">
                <a:latin typeface="Calibri"/>
                <a:cs typeface="Calibri"/>
              </a:rPr>
              <a:t> </a:t>
            </a:r>
            <a:r>
              <a:rPr sz="1000" spc="-10" dirty="0">
                <a:latin typeface="Calibri"/>
                <a:cs typeface="Calibri"/>
              </a:rPr>
              <a:t>luogo</a:t>
            </a:r>
            <a:r>
              <a:rPr sz="1000" spc="15" dirty="0">
                <a:latin typeface="Calibri"/>
                <a:cs typeface="Calibri"/>
              </a:rPr>
              <a:t> </a:t>
            </a:r>
            <a:r>
              <a:rPr sz="1000" spc="-10" dirty="0">
                <a:latin typeface="Calibri"/>
                <a:cs typeface="Calibri"/>
              </a:rPr>
              <a:t>ne</a:t>
            </a:r>
            <a:r>
              <a:rPr sz="1000" spc="-5" dirty="0">
                <a:latin typeface="Calibri"/>
                <a:cs typeface="Calibri"/>
              </a:rPr>
              <a:t>l </a:t>
            </a:r>
            <a:r>
              <a:rPr sz="1000" spc="-10" dirty="0">
                <a:latin typeface="Calibri"/>
                <a:cs typeface="Calibri"/>
              </a:rPr>
              <a:t>l</a:t>
            </a:r>
            <a:r>
              <a:rPr sz="1000" spc="-5" dirty="0">
                <a:latin typeface="Calibri"/>
                <a:cs typeface="Calibri"/>
              </a:rPr>
              <a:t>a</a:t>
            </a:r>
            <a:r>
              <a:rPr sz="1000" spc="-15" dirty="0">
                <a:latin typeface="Calibri"/>
                <a:cs typeface="Calibri"/>
              </a:rPr>
              <a:t>v</a:t>
            </a:r>
            <a:r>
              <a:rPr sz="1000" spc="-5" dirty="0">
                <a:latin typeface="Calibri"/>
                <a:cs typeface="Calibri"/>
              </a:rPr>
              <a:t>oro</a:t>
            </a:r>
            <a:r>
              <a:rPr sz="1000" spc="85" dirty="0">
                <a:latin typeface="Calibri"/>
                <a:cs typeface="Calibri"/>
              </a:rPr>
              <a:t> </a:t>
            </a:r>
            <a:r>
              <a:rPr sz="1000" spc="-5" dirty="0">
                <a:latin typeface="Calibri"/>
                <a:cs typeface="Calibri"/>
              </a:rPr>
              <a:t>di</a:t>
            </a:r>
            <a:r>
              <a:rPr sz="1000" spc="85" dirty="0">
                <a:latin typeface="Calibri"/>
                <a:cs typeface="Calibri"/>
              </a:rPr>
              <a:t> </a:t>
            </a:r>
            <a:r>
              <a:rPr sz="1000" spc="-10" dirty="0" err="1">
                <a:latin typeface="Calibri"/>
                <a:cs typeface="Calibri"/>
              </a:rPr>
              <a:t>g</a:t>
            </a:r>
            <a:r>
              <a:rPr sz="1000" spc="-5" dirty="0" err="1">
                <a:latin typeface="Calibri"/>
                <a:cs typeface="Calibri"/>
              </a:rPr>
              <a:t>ruppo</a:t>
            </a:r>
            <a:r>
              <a:rPr sz="1000" spc="85" dirty="0">
                <a:latin typeface="Calibri"/>
                <a:cs typeface="Calibri"/>
              </a:rPr>
              <a:t> </a:t>
            </a:r>
            <a:r>
              <a:rPr sz="1000" spc="-5" dirty="0" err="1">
                <a:latin typeface="Calibri"/>
                <a:cs typeface="Calibri"/>
              </a:rPr>
              <a:t>durante</a:t>
            </a:r>
            <a:r>
              <a:rPr sz="1000" spc="80" dirty="0">
                <a:latin typeface="Calibri"/>
                <a:cs typeface="Calibri"/>
              </a:rPr>
              <a:t> </a:t>
            </a:r>
            <a:r>
              <a:rPr sz="1000" spc="-10" dirty="0">
                <a:latin typeface="Calibri"/>
                <a:cs typeface="Calibri"/>
              </a:rPr>
              <a:t>un'uni</a:t>
            </a:r>
            <a:r>
              <a:rPr sz="1000" spc="-5" dirty="0">
                <a:latin typeface="Calibri"/>
                <a:cs typeface="Calibri"/>
              </a:rPr>
              <a:t>tà</a:t>
            </a:r>
            <a:r>
              <a:rPr sz="1000" spc="85" dirty="0">
                <a:latin typeface="Calibri"/>
                <a:cs typeface="Calibri"/>
              </a:rPr>
              <a:t> </a:t>
            </a:r>
            <a:r>
              <a:rPr sz="1000" spc="-5" dirty="0">
                <a:latin typeface="Calibri"/>
                <a:cs typeface="Calibri"/>
              </a:rPr>
              <a:t>di</a:t>
            </a:r>
            <a:r>
              <a:rPr sz="1000" spc="85" dirty="0">
                <a:latin typeface="Calibri"/>
                <a:cs typeface="Calibri"/>
              </a:rPr>
              <a:t> </a:t>
            </a:r>
            <a:r>
              <a:rPr sz="1000" spc="-10" dirty="0">
                <a:latin typeface="Calibri"/>
                <a:cs typeface="Calibri"/>
              </a:rPr>
              <a:t>le</a:t>
            </a:r>
            <a:r>
              <a:rPr sz="1000" spc="-5" dirty="0">
                <a:latin typeface="Calibri"/>
                <a:cs typeface="Calibri"/>
              </a:rPr>
              <a:t>z</a:t>
            </a:r>
            <a:r>
              <a:rPr sz="1000" spc="-10" dirty="0">
                <a:latin typeface="Calibri"/>
                <a:cs typeface="Calibri"/>
              </a:rPr>
              <a:t>i</a:t>
            </a:r>
            <a:r>
              <a:rPr sz="1000" spc="-5" dirty="0">
                <a:latin typeface="Calibri"/>
                <a:cs typeface="Calibri"/>
              </a:rPr>
              <a:t>oni</a:t>
            </a:r>
            <a:r>
              <a:rPr sz="1000" spc="85" dirty="0">
                <a:latin typeface="Calibri"/>
                <a:cs typeface="Calibri"/>
              </a:rPr>
              <a:t> </a:t>
            </a:r>
            <a:r>
              <a:rPr sz="1000" spc="-20" dirty="0">
                <a:latin typeface="Calibri"/>
                <a:cs typeface="Calibri"/>
              </a:rPr>
              <a:t>d</a:t>
            </a:r>
            <a:r>
              <a:rPr sz="1000" spc="-5" dirty="0">
                <a:latin typeface="Calibri"/>
                <a:cs typeface="Calibri"/>
              </a:rPr>
              <a:t>i</a:t>
            </a:r>
            <a:r>
              <a:rPr sz="1000" spc="85" dirty="0">
                <a:latin typeface="Calibri"/>
                <a:cs typeface="Calibri"/>
              </a:rPr>
              <a:t> </a:t>
            </a:r>
            <a:r>
              <a:rPr sz="1000" spc="-15" dirty="0">
                <a:latin typeface="Calibri"/>
                <a:cs typeface="Calibri"/>
              </a:rPr>
              <a:t>s</a:t>
            </a:r>
            <a:r>
              <a:rPr sz="1000" spc="-10" dirty="0">
                <a:latin typeface="Calibri"/>
                <a:cs typeface="Calibri"/>
              </a:rPr>
              <a:t>cien</a:t>
            </a:r>
            <a:r>
              <a:rPr sz="1000" spc="0" dirty="0">
                <a:latin typeface="Calibri"/>
                <a:cs typeface="Calibri"/>
              </a:rPr>
              <a:t>z</a:t>
            </a:r>
            <a:r>
              <a:rPr sz="1000" spc="-10" dirty="0">
                <a:latin typeface="Calibri"/>
                <a:cs typeface="Calibri"/>
              </a:rPr>
              <a:t>e</a:t>
            </a:r>
            <a:r>
              <a:rPr sz="1000" spc="-5" dirty="0">
                <a:latin typeface="Calibri"/>
                <a:cs typeface="Calibri"/>
              </a:rPr>
              <a:t>.</a:t>
            </a:r>
            <a:r>
              <a:rPr sz="1000" spc="85" dirty="0">
                <a:latin typeface="Calibri"/>
                <a:cs typeface="Calibri"/>
              </a:rPr>
              <a:t> </a:t>
            </a:r>
            <a:r>
              <a:rPr sz="1000" spc="-10" dirty="0">
                <a:latin typeface="Calibri"/>
                <a:cs typeface="Calibri"/>
              </a:rPr>
              <a:t>Ho</a:t>
            </a:r>
            <a:r>
              <a:rPr sz="1000" spc="85" dirty="0">
                <a:latin typeface="Calibri"/>
                <a:cs typeface="Calibri"/>
              </a:rPr>
              <a:t> </a:t>
            </a:r>
            <a:r>
              <a:rPr sz="1000" spc="-10" dirty="0">
                <a:latin typeface="Calibri"/>
                <a:cs typeface="Calibri"/>
              </a:rPr>
              <a:t>f</a:t>
            </a:r>
            <a:r>
              <a:rPr sz="1000" spc="-5" dirty="0">
                <a:latin typeface="Calibri"/>
                <a:cs typeface="Calibri"/>
              </a:rPr>
              <a:t>atto</a:t>
            </a:r>
            <a:r>
              <a:rPr sz="1000" spc="85" dirty="0">
                <a:latin typeface="Calibri"/>
                <a:cs typeface="Calibri"/>
              </a:rPr>
              <a:t> </a:t>
            </a:r>
            <a:r>
              <a:rPr sz="1000" spc="-10" dirty="0">
                <a:latin typeface="Calibri"/>
                <a:cs typeface="Calibri"/>
              </a:rPr>
              <a:t>o</a:t>
            </a:r>
            <a:r>
              <a:rPr sz="1000" dirty="0">
                <a:latin typeface="Calibri"/>
                <a:cs typeface="Calibri"/>
              </a:rPr>
              <a:t>s</a:t>
            </a:r>
            <a:r>
              <a:rPr sz="1000" spc="-15" dirty="0">
                <a:latin typeface="Calibri"/>
                <a:cs typeface="Calibri"/>
              </a:rPr>
              <a:t>s</a:t>
            </a:r>
            <a:r>
              <a:rPr sz="1000" spc="-10" dirty="0">
                <a:latin typeface="Calibri"/>
                <a:cs typeface="Calibri"/>
              </a:rPr>
              <a:t>e</a:t>
            </a:r>
            <a:r>
              <a:rPr sz="1000" spc="0" dirty="0">
                <a:latin typeface="Calibri"/>
                <a:cs typeface="Calibri"/>
              </a:rPr>
              <a:t>r</a:t>
            </a:r>
            <a:r>
              <a:rPr sz="1000" spc="-15" dirty="0">
                <a:latin typeface="Calibri"/>
                <a:cs typeface="Calibri"/>
              </a:rPr>
              <a:t>v</a:t>
            </a:r>
            <a:r>
              <a:rPr sz="1000" spc="-5" dirty="0">
                <a:latin typeface="Calibri"/>
                <a:cs typeface="Calibri"/>
              </a:rPr>
              <a:t>az</a:t>
            </a:r>
            <a:r>
              <a:rPr sz="1000" spc="-10" dirty="0">
                <a:latin typeface="Calibri"/>
                <a:cs typeface="Calibri"/>
              </a:rPr>
              <a:t>i</a:t>
            </a:r>
            <a:r>
              <a:rPr sz="1000" dirty="0">
                <a:latin typeface="Calibri"/>
                <a:cs typeface="Calibri"/>
              </a:rPr>
              <a:t>o</a:t>
            </a:r>
            <a:r>
              <a:rPr sz="1000" spc="-5" dirty="0">
                <a:latin typeface="Calibri"/>
                <a:cs typeface="Calibri"/>
              </a:rPr>
              <a:t>ni</a:t>
            </a:r>
            <a:r>
              <a:rPr sz="1000" spc="85" dirty="0">
                <a:latin typeface="Calibri"/>
                <a:cs typeface="Calibri"/>
              </a:rPr>
              <a:t> </a:t>
            </a:r>
            <a:r>
              <a:rPr sz="1000" spc="-5" dirty="0">
                <a:latin typeface="Calibri"/>
                <a:cs typeface="Calibri"/>
              </a:rPr>
              <a:t>dal</a:t>
            </a:r>
            <a:r>
              <a:rPr sz="1000" spc="85" dirty="0">
                <a:latin typeface="Calibri"/>
                <a:cs typeface="Calibri"/>
              </a:rPr>
              <a:t> </a:t>
            </a:r>
            <a:r>
              <a:rPr sz="1000" spc="-15" dirty="0">
                <a:latin typeface="Calibri"/>
                <a:cs typeface="Calibri"/>
              </a:rPr>
              <a:t>v</a:t>
            </a:r>
            <a:r>
              <a:rPr sz="1000" spc="-10" dirty="0">
                <a:latin typeface="Calibri"/>
                <a:cs typeface="Calibri"/>
              </a:rPr>
              <a:t>i</a:t>
            </a:r>
            <a:r>
              <a:rPr sz="1000" spc="-15" dirty="0">
                <a:latin typeface="Calibri"/>
                <a:cs typeface="Calibri"/>
              </a:rPr>
              <a:t>v</a:t>
            </a:r>
            <a:r>
              <a:rPr sz="1000" spc="-10" dirty="0">
                <a:latin typeface="Calibri"/>
                <a:cs typeface="Calibri"/>
              </a:rPr>
              <a:t>o</a:t>
            </a:r>
            <a:r>
              <a:rPr sz="1000" spc="85" dirty="0">
                <a:latin typeface="Calibri"/>
                <a:cs typeface="Calibri"/>
              </a:rPr>
              <a:t> </a:t>
            </a:r>
            <a:r>
              <a:rPr sz="1000" spc="-5" dirty="0">
                <a:latin typeface="Calibri"/>
                <a:cs typeface="Calibri"/>
              </a:rPr>
              <a:t>di</a:t>
            </a:r>
            <a:r>
              <a:rPr sz="1000" spc="85" dirty="0">
                <a:latin typeface="Calibri"/>
                <a:cs typeface="Calibri"/>
              </a:rPr>
              <a:t> </a:t>
            </a:r>
            <a:r>
              <a:rPr sz="1000" spc="-5" dirty="0" err="1">
                <a:latin typeface="Calibri"/>
                <a:cs typeface="Calibri"/>
              </a:rPr>
              <a:t>a</a:t>
            </a:r>
            <a:r>
              <a:rPr sz="1000" spc="-10" dirty="0" err="1">
                <a:latin typeface="Calibri"/>
                <a:cs typeface="Calibri"/>
              </a:rPr>
              <a:t>lc</a:t>
            </a:r>
            <a:r>
              <a:rPr sz="1000" spc="-5" dirty="0" err="1">
                <a:latin typeface="Calibri"/>
                <a:cs typeface="Calibri"/>
              </a:rPr>
              <a:t>un</a:t>
            </a:r>
            <a:r>
              <a:rPr lang="it-CH" sz="1000" spc="-5" dirty="0">
                <a:latin typeface="Calibri"/>
                <a:cs typeface="Calibri"/>
              </a:rPr>
              <a:t>i </a:t>
            </a:r>
            <a:r>
              <a:rPr sz="1000" spc="-10" dirty="0" err="1">
                <a:latin typeface="Calibri"/>
                <a:cs typeface="Calibri"/>
              </a:rPr>
              <a:t>g</a:t>
            </a:r>
            <a:r>
              <a:rPr sz="1000" spc="-5" dirty="0" err="1">
                <a:latin typeface="Calibri"/>
                <a:cs typeface="Calibri"/>
              </a:rPr>
              <a:t>ruppi</a:t>
            </a:r>
            <a:r>
              <a:rPr sz="1000" spc="-15" dirty="0">
                <a:latin typeface="Calibri"/>
                <a:cs typeface="Calibri"/>
              </a:rPr>
              <a:t> </a:t>
            </a:r>
            <a:r>
              <a:rPr sz="1000" spc="-10" dirty="0">
                <a:latin typeface="Calibri"/>
                <a:cs typeface="Calibri"/>
              </a:rPr>
              <a:t>u</a:t>
            </a:r>
            <a:r>
              <a:rPr sz="1000" spc="-15" dirty="0">
                <a:latin typeface="Calibri"/>
                <a:cs typeface="Calibri"/>
              </a:rPr>
              <a:t>s</a:t>
            </a:r>
            <a:r>
              <a:rPr sz="1000" spc="-10" dirty="0">
                <a:latin typeface="Calibri"/>
                <a:cs typeface="Calibri"/>
              </a:rPr>
              <a:t>ando</a:t>
            </a:r>
            <a:r>
              <a:rPr sz="1000" spc="-20" dirty="0">
                <a:latin typeface="Calibri"/>
                <a:cs typeface="Calibri"/>
              </a:rPr>
              <a:t> </a:t>
            </a:r>
            <a:r>
              <a:rPr sz="1000" spc="-10" dirty="0">
                <a:latin typeface="Calibri"/>
                <a:cs typeface="Calibri"/>
              </a:rPr>
              <a:t>lo </a:t>
            </a:r>
            <a:r>
              <a:rPr sz="1000" spc="-15" dirty="0">
                <a:latin typeface="Calibri"/>
                <a:cs typeface="Calibri"/>
              </a:rPr>
              <a:t>s</a:t>
            </a:r>
            <a:r>
              <a:rPr sz="1000" spc="-5" dirty="0">
                <a:latin typeface="Calibri"/>
                <a:cs typeface="Calibri"/>
              </a:rPr>
              <a:t>tru</a:t>
            </a:r>
            <a:r>
              <a:rPr sz="1000" spc="-15" dirty="0">
                <a:latin typeface="Calibri"/>
                <a:cs typeface="Calibri"/>
              </a:rPr>
              <a:t>me</a:t>
            </a:r>
            <a:r>
              <a:rPr sz="1000" spc="-5" dirty="0">
                <a:latin typeface="Calibri"/>
                <a:cs typeface="Calibri"/>
              </a:rPr>
              <a:t>nto</a:t>
            </a:r>
            <a:r>
              <a:rPr sz="1000" spc="-10" dirty="0">
                <a:latin typeface="Calibri"/>
                <a:cs typeface="Calibri"/>
              </a:rPr>
              <a:t> </a:t>
            </a:r>
            <a:r>
              <a:rPr sz="1000" spc="-5" dirty="0">
                <a:latin typeface="Calibri"/>
                <a:cs typeface="Calibri"/>
              </a:rPr>
              <a:t>di</a:t>
            </a:r>
            <a:r>
              <a:rPr sz="1000" spc="-25" dirty="0">
                <a:latin typeface="Calibri"/>
                <a:cs typeface="Calibri"/>
              </a:rPr>
              <a:t> </a:t>
            </a:r>
            <a:r>
              <a:rPr sz="1000" spc="-10" dirty="0">
                <a:latin typeface="Calibri"/>
                <a:cs typeface="Calibri"/>
              </a:rPr>
              <a:t>c</a:t>
            </a:r>
            <a:r>
              <a:rPr sz="1000" spc="-5" dirty="0">
                <a:latin typeface="Calibri"/>
                <a:cs typeface="Calibri"/>
              </a:rPr>
              <a:t>a</a:t>
            </a:r>
            <a:r>
              <a:rPr sz="1000" spc="-15" dirty="0">
                <a:latin typeface="Calibri"/>
                <a:cs typeface="Calibri"/>
              </a:rPr>
              <a:t>m</a:t>
            </a:r>
            <a:r>
              <a:rPr sz="1000" spc="-10" dirty="0">
                <a:latin typeface="Calibri"/>
                <a:cs typeface="Calibri"/>
              </a:rPr>
              <a:t>piona</a:t>
            </a:r>
            <a:r>
              <a:rPr sz="1000" spc="-15" dirty="0">
                <a:latin typeface="Calibri"/>
                <a:cs typeface="Calibri"/>
              </a:rPr>
              <a:t>me</a:t>
            </a:r>
            <a:r>
              <a:rPr sz="1000" spc="-5" dirty="0">
                <a:latin typeface="Calibri"/>
                <a:cs typeface="Calibri"/>
              </a:rPr>
              <a:t>nto</a:t>
            </a:r>
            <a:r>
              <a:rPr sz="1000" spc="-10" dirty="0">
                <a:latin typeface="Calibri"/>
                <a:cs typeface="Calibri"/>
              </a:rPr>
              <a:t> de</a:t>
            </a:r>
            <a:r>
              <a:rPr sz="1000" spc="-5" dirty="0">
                <a:latin typeface="Calibri"/>
                <a:cs typeface="Calibri"/>
              </a:rPr>
              <a:t>l</a:t>
            </a:r>
            <a:r>
              <a:rPr sz="1000" spc="-15" dirty="0">
                <a:latin typeface="Calibri"/>
                <a:cs typeface="Calibri"/>
              </a:rPr>
              <a:t> </a:t>
            </a:r>
            <a:r>
              <a:rPr sz="1000" spc="-5" dirty="0">
                <a:latin typeface="Calibri"/>
                <a:cs typeface="Calibri"/>
              </a:rPr>
              <a:t>t</a:t>
            </a:r>
            <a:r>
              <a:rPr sz="1000" spc="-15" dirty="0">
                <a:latin typeface="Calibri"/>
                <a:cs typeface="Calibri"/>
              </a:rPr>
              <a:t>em</a:t>
            </a:r>
            <a:r>
              <a:rPr sz="1000" spc="-5" dirty="0">
                <a:latin typeface="Calibri"/>
                <a:cs typeface="Calibri"/>
              </a:rPr>
              <a:t>po,</a:t>
            </a:r>
            <a:r>
              <a:rPr sz="1000" spc="-20" dirty="0">
                <a:latin typeface="Calibri"/>
                <a:cs typeface="Calibri"/>
              </a:rPr>
              <a:t> </a:t>
            </a:r>
            <a:r>
              <a:rPr sz="1000" spc="-15" dirty="0">
                <a:latin typeface="Calibri"/>
                <a:cs typeface="Calibri"/>
              </a:rPr>
              <a:t>m</a:t>
            </a:r>
            <a:r>
              <a:rPr sz="1000" spc="-10" dirty="0">
                <a:latin typeface="Calibri"/>
                <a:cs typeface="Calibri"/>
              </a:rPr>
              <a:t>odello </a:t>
            </a:r>
            <a:r>
              <a:rPr sz="1000" spc="-15" dirty="0">
                <a:latin typeface="Calibri"/>
                <a:cs typeface="Calibri"/>
              </a:rPr>
              <a:t>2B</a:t>
            </a:r>
            <a:r>
              <a:rPr sz="1000" spc="-5" dirty="0">
                <a:latin typeface="Calibri"/>
                <a:cs typeface="Calibri"/>
              </a:rPr>
              <a:t>,</a:t>
            </a:r>
            <a:r>
              <a:rPr sz="1000" spc="-10" dirty="0">
                <a:latin typeface="Calibri"/>
                <a:cs typeface="Calibri"/>
              </a:rPr>
              <a:t> </a:t>
            </a:r>
            <a:r>
              <a:rPr sz="1000" spc="-5" dirty="0">
                <a:latin typeface="Calibri"/>
                <a:cs typeface="Calibri"/>
              </a:rPr>
              <a:t>e</a:t>
            </a:r>
            <a:r>
              <a:rPr sz="1000" spc="-15" dirty="0">
                <a:latin typeface="Calibri"/>
                <a:cs typeface="Calibri"/>
              </a:rPr>
              <a:t> </a:t>
            </a:r>
            <a:r>
              <a:rPr sz="1000" spc="-10" dirty="0">
                <a:latin typeface="Calibri"/>
                <a:cs typeface="Calibri"/>
              </a:rPr>
              <a:t>ho </a:t>
            </a:r>
            <a:r>
              <a:rPr sz="1000" spc="-5" dirty="0">
                <a:latin typeface="Calibri"/>
                <a:cs typeface="Calibri"/>
              </a:rPr>
              <a:t>r</a:t>
            </a:r>
            <a:r>
              <a:rPr sz="1000" spc="-10" dirty="0">
                <a:latin typeface="Calibri"/>
                <a:cs typeface="Calibri"/>
              </a:rPr>
              <a:t>egi</a:t>
            </a:r>
            <a:r>
              <a:rPr sz="1000" spc="-15" dirty="0">
                <a:latin typeface="Calibri"/>
                <a:cs typeface="Calibri"/>
              </a:rPr>
              <a:t>s</a:t>
            </a:r>
            <a:r>
              <a:rPr sz="1000" spc="-5" dirty="0">
                <a:latin typeface="Calibri"/>
                <a:cs typeface="Calibri"/>
              </a:rPr>
              <a:t>trato</a:t>
            </a:r>
            <a:r>
              <a:rPr sz="1000" spc="-10" dirty="0">
                <a:latin typeface="Calibri"/>
                <a:cs typeface="Calibri"/>
              </a:rPr>
              <a:t> </a:t>
            </a:r>
            <a:r>
              <a:rPr sz="1000" spc="-5" dirty="0">
                <a:latin typeface="Calibri"/>
                <a:cs typeface="Calibri"/>
              </a:rPr>
              <a:t>i</a:t>
            </a:r>
            <a:r>
              <a:rPr sz="1000" spc="-15" dirty="0">
                <a:latin typeface="Calibri"/>
                <a:cs typeface="Calibri"/>
              </a:rPr>
              <a:t> </a:t>
            </a:r>
            <a:r>
              <a:rPr sz="1000" spc="-20" dirty="0">
                <a:latin typeface="Calibri"/>
                <a:cs typeface="Calibri"/>
              </a:rPr>
              <a:t>c</a:t>
            </a:r>
            <a:r>
              <a:rPr sz="1000" spc="-5" dirty="0">
                <a:latin typeface="Calibri"/>
                <a:cs typeface="Calibri"/>
              </a:rPr>
              <a:t>a</a:t>
            </a:r>
            <a:r>
              <a:rPr sz="1000" spc="-15" dirty="0">
                <a:latin typeface="Calibri"/>
                <a:cs typeface="Calibri"/>
              </a:rPr>
              <a:t>s</a:t>
            </a:r>
            <a:r>
              <a:rPr sz="1000" spc="-5" dirty="0">
                <a:latin typeface="Calibri"/>
                <a:cs typeface="Calibri"/>
              </a:rPr>
              <a:t>i</a:t>
            </a:r>
            <a:r>
              <a:rPr sz="1000" spc="-15" dirty="0">
                <a:latin typeface="Calibri"/>
                <a:cs typeface="Calibri"/>
              </a:rPr>
              <a:t> </a:t>
            </a:r>
            <a:r>
              <a:rPr sz="1000" spc="-5" dirty="0">
                <a:latin typeface="Calibri"/>
                <a:cs typeface="Calibri"/>
              </a:rPr>
              <a:t>di</a:t>
            </a:r>
            <a:r>
              <a:rPr sz="1000" spc="-15" dirty="0">
                <a:latin typeface="Calibri"/>
                <a:cs typeface="Calibri"/>
              </a:rPr>
              <a:t> </a:t>
            </a:r>
            <a:r>
              <a:rPr sz="1000" spc="-5" dirty="0">
                <a:latin typeface="Calibri"/>
                <a:cs typeface="Calibri"/>
              </a:rPr>
              <a:t>ra</a:t>
            </a:r>
            <a:r>
              <a:rPr sz="1000" spc="-10" dirty="0">
                <a:latin typeface="Calibri"/>
                <a:cs typeface="Calibri"/>
              </a:rPr>
              <a:t>giona</a:t>
            </a:r>
            <a:r>
              <a:rPr sz="1000" spc="-15" dirty="0">
                <a:latin typeface="Calibri"/>
                <a:cs typeface="Calibri"/>
              </a:rPr>
              <a:t>me</a:t>
            </a:r>
            <a:r>
              <a:rPr sz="1000" spc="-5" dirty="0">
                <a:latin typeface="Calibri"/>
                <a:cs typeface="Calibri"/>
              </a:rPr>
              <a:t>nto. Ho</a:t>
            </a:r>
            <a:r>
              <a:rPr sz="1000" dirty="0">
                <a:latin typeface="Calibri"/>
                <a:cs typeface="Calibri"/>
              </a:rPr>
              <a:t> </a:t>
            </a:r>
            <a:r>
              <a:rPr sz="1000" spc="-90" dirty="0">
                <a:latin typeface="Calibri"/>
                <a:cs typeface="Calibri"/>
              </a:rPr>
              <a:t> </a:t>
            </a:r>
            <a:r>
              <a:rPr sz="1000" spc="-15" dirty="0">
                <a:latin typeface="Calibri"/>
                <a:cs typeface="Calibri"/>
              </a:rPr>
              <a:t>s</a:t>
            </a:r>
            <a:r>
              <a:rPr sz="1000" spc="-10" dirty="0">
                <a:latin typeface="Calibri"/>
                <a:cs typeface="Calibri"/>
              </a:rPr>
              <a:t>cope</a:t>
            </a:r>
            <a:r>
              <a:rPr sz="1000" spc="-5" dirty="0">
                <a:latin typeface="Calibri"/>
                <a:cs typeface="Calibri"/>
              </a:rPr>
              <a:t>rto</a:t>
            </a:r>
            <a:r>
              <a:rPr sz="1000" dirty="0">
                <a:latin typeface="Calibri"/>
                <a:cs typeface="Calibri"/>
              </a:rPr>
              <a:t> </a:t>
            </a:r>
            <a:r>
              <a:rPr sz="1000" spc="-80" dirty="0">
                <a:latin typeface="Calibri"/>
                <a:cs typeface="Calibri"/>
              </a:rPr>
              <a:t> </a:t>
            </a:r>
            <a:r>
              <a:rPr sz="1000" spc="-10" dirty="0">
                <a:latin typeface="Calibri"/>
                <a:cs typeface="Calibri"/>
              </a:rPr>
              <a:t>che</a:t>
            </a:r>
            <a:r>
              <a:rPr sz="1000" dirty="0">
                <a:latin typeface="Calibri"/>
                <a:cs typeface="Calibri"/>
              </a:rPr>
              <a:t> </a:t>
            </a:r>
            <a:r>
              <a:rPr sz="1000" spc="-100" dirty="0">
                <a:latin typeface="Calibri"/>
                <a:cs typeface="Calibri"/>
              </a:rPr>
              <a:t> </a:t>
            </a:r>
            <a:r>
              <a:rPr lang="it-CH" sz="1000" spc="-5" dirty="0">
                <a:latin typeface="Calibri"/>
                <a:cs typeface="Calibri"/>
              </a:rPr>
              <a:t>alcune-i bambine-i </a:t>
            </a:r>
            <a:r>
              <a:rPr sz="1000" spc="-10" dirty="0" err="1">
                <a:latin typeface="Calibri"/>
                <a:cs typeface="Calibri"/>
              </a:rPr>
              <a:t>hanno</a:t>
            </a:r>
            <a:r>
              <a:rPr sz="1000" dirty="0">
                <a:latin typeface="Calibri"/>
                <a:cs typeface="Calibri"/>
              </a:rPr>
              <a:t> </a:t>
            </a:r>
            <a:r>
              <a:rPr sz="1000" spc="-90" dirty="0">
                <a:latin typeface="Calibri"/>
                <a:cs typeface="Calibri"/>
              </a:rPr>
              <a:t> </a:t>
            </a:r>
            <a:r>
              <a:rPr sz="1000" spc="-10" dirty="0">
                <a:latin typeface="Calibri"/>
                <a:cs typeface="Calibri"/>
              </a:rPr>
              <a:t>c</a:t>
            </a:r>
            <a:r>
              <a:rPr sz="1000" spc="-5" dirty="0">
                <a:latin typeface="Calibri"/>
                <a:cs typeface="Calibri"/>
              </a:rPr>
              <a:t>ontr</a:t>
            </a:r>
            <a:r>
              <a:rPr sz="1000" spc="-10" dirty="0">
                <a:latin typeface="Calibri"/>
                <a:cs typeface="Calibri"/>
              </a:rPr>
              <a:t>ibui</a:t>
            </a:r>
            <a:r>
              <a:rPr sz="1000" spc="-5" dirty="0">
                <a:latin typeface="Calibri"/>
                <a:cs typeface="Calibri"/>
              </a:rPr>
              <a:t>to</a:t>
            </a:r>
            <a:r>
              <a:rPr sz="1000" dirty="0">
                <a:latin typeface="Calibri"/>
                <a:cs typeface="Calibri"/>
              </a:rPr>
              <a:t> </a:t>
            </a:r>
            <a:r>
              <a:rPr sz="1000" spc="-90" dirty="0">
                <a:latin typeface="Calibri"/>
                <a:cs typeface="Calibri"/>
              </a:rPr>
              <a:t> </a:t>
            </a:r>
            <a:r>
              <a:rPr sz="1000" spc="-5" dirty="0">
                <a:latin typeface="Calibri"/>
                <a:cs typeface="Calibri"/>
              </a:rPr>
              <a:t>al</a:t>
            </a:r>
            <a:r>
              <a:rPr sz="1000" dirty="0">
                <a:latin typeface="Calibri"/>
                <a:cs typeface="Calibri"/>
              </a:rPr>
              <a:t> </a:t>
            </a:r>
            <a:r>
              <a:rPr sz="1000" spc="-95" dirty="0">
                <a:latin typeface="Calibri"/>
                <a:cs typeface="Calibri"/>
              </a:rPr>
              <a:t> </a:t>
            </a:r>
            <a:r>
              <a:rPr sz="1000" spc="-10" dirty="0">
                <a:latin typeface="Calibri"/>
                <a:cs typeface="Calibri"/>
              </a:rPr>
              <a:t>l</a:t>
            </a:r>
            <a:r>
              <a:rPr sz="1000" spc="-5" dirty="0">
                <a:latin typeface="Calibri"/>
                <a:cs typeface="Calibri"/>
              </a:rPr>
              <a:t>oro</a:t>
            </a:r>
            <a:r>
              <a:rPr sz="1000" dirty="0">
                <a:latin typeface="Calibri"/>
                <a:cs typeface="Calibri"/>
              </a:rPr>
              <a:t> </a:t>
            </a:r>
            <a:r>
              <a:rPr sz="1000" spc="-90" dirty="0">
                <a:latin typeface="Calibri"/>
                <a:cs typeface="Calibri"/>
              </a:rPr>
              <a:t> </a:t>
            </a:r>
            <a:r>
              <a:rPr sz="1000" spc="-5" dirty="0">
                <a:latin typeface="Calibri"/>
                <a:cs typeface="Calibri"/>
              </a:rPr>
              <a:t>ra</a:t>
            </a:r>
            <a:r>
              <a:rPr sz="1000" spc="-10" dirty="0">
                <a:latin typeface="Calibri"/>
                <a:cs typeface="Calibri"/>
              </a:rPr>
              <a:t>giona</a:t>
            </a:r>
            <a:r>
              <a:rPr sz="1000" spc="-15" dirty="0">
                <a:latin typeface="Calibri"/>
                <a:cs typeface="Calibri"/>
              </a:rPr>
              <a:t>me</a:t>
            </a:r>
            <a:r>
              <a:rPr sz="1000" spc="-5" dirty="0">
                <a:latin typeface="Calibri"/>
                <a:cs typeface="Calibri"/>
              </a:rPr>
              <a:t>nto</a:t>
            </a:r>
            <a:r>
              <a:rPr sz="1000" dirty="0">
                <a:latin typeface="Calibri"/>
                <a:cs typeface="Calibri"/>
              </a:rPr>
              <a:t> </a:t>
            </a:r>
            <a:r>
              <a:rPr sz="1000" spc="-90" dirty="0">
                <a:latin typeface="Calibri"/>
                <a:cs typeface="Calibri"/>
              </a:rPr>
              <a:t> </a:t>
            </a:r>
            <a:r>
              <a:rPr sz="1000" spc="-5" dirty="0">
                <a:latin typeface="Calibri"/>
                <a:cs typeface="Calibri"/>
              </a:rPr>
              <a:t>abba</a:t>
            </a:r>
            <a:r>
              <a:rPr sz="1000" spc="-15" dirty="0">
                <a:latin typeface="Calibri"/>
                <a:cs typeface="Calibri"/>
              </a:rPr>
              <a:t>s</a:t>
            </a:r>
            <a:r>
              <a:rPr sz="1000" spc="-5" dirty="0">
                <a:latin typeface="Calibri"/>
                <a:cs typeface="Calibri"/>
              </a:rPr>
              <a:t>tanza</a:t>
            </a:r>
            <a:r>
              <a:rPr sz="1000" dirty="0">
                <a:latin typeface="Calibri"/>
                <a:cs typeface="Calibri"/>
              </a:rPr>
              <a:t> </a:t>
            </a:r>
            <a:r>
              <a:rPr sz="1000" spc="-80" dirty="0">
                <a:latin typeface="Calibri"/>
                <a:cs typeface="Calibri"/>
              </a:rPr>
              <a:t> </a:t>
            </a:r>
            <a:r>
              <a:rPr sz="1000" spc="-15" dirty="0">
                <a:latin typeface="Calibri"/>
                <a:cs typeface="Calibri"/>
              </a:rPr>
              <a:t>s</a:t>
            </a:r>
            <a:r>
              <a:rPr sz="1000" spc="-10" dirty="0">
                <a:latin typeface="Calibri"/>
                <a:cs typeface="Calibri"/>
              </a:rPr>
              <a:t>pe</a:t>
            </a:r>
            <a:r>
              <a:rPr sz="1000" dirty="0">
                <a:latin typeface="Calibri"/>
                <a:cs typeface="Calibri"/>
              </a:rPr>
              <a:t>s</a:t>
            </a:r>
            <a:r>
              <a:rPr sz="1000" spc="-15" dirty="0">
                <a:latin typeface="Calibri"/>
                <a:cs typeface="Calibri"/>
              </a:rPr>
              <a:t>s</a:t>
            </a:r>
            <a:r>
              <a:rPr sz="1000" spc="-5" dirty="0">
                <a:latin typeface="Calibri"/>
                <a:cs typeface="Calibri"/>
              </a:rPr>
              <a:t>o,</a:t>
            </a:r>
            <a:r>
              <a:rPr sz="1000" dirty="0">
                <a:latin typeface="Calibri"/>
                <a:cs typeface="Calibri"/>
              </a:rPr>
              <a:t> </a:t>
            </a:r>
            <a:r>
              <a:rPr sz="1000" spc="-80" dirty="0">
                <a:latin typeface="Calibri"/>
                <a:cs typeface="Calibri"/>
              </a:rPr>
              <a:t> </a:t>
            </a:r>
            <a:r>
              <a:rPr sz="1000" spc="-15" dirty="0">
                <a:latin typeface="Calibri"/>
                <a:cs typeface="Calibri"/>
              </a:rPr>
              <a:t>m</a:t>
            </a:r>
            <a:r>
              <a:rPr sz="1000" spc="-5" dirty="0">
                <a:latin typeface="Calibri"/>
                <a:cs typeface="Calibri"/>
              </a:rPr>
              <a:t>a</a:t>
            </a:r>
            <a:r>
              <a:rPr sz="1000" dirty="0">
                <a:latin typeface="Calibri"/>
                <a:cs typeface="Calibri"/>
              </a:rPr>
              <a:t> </a:t>
            </a:r>
            <a:r>
              <a:rPr sz="1000" spc="-90" dirty="0">
                <a:latin typeface="Calibri"/>
                <a:cs typeface="Calibri"/>
              </a:rPr>
              <a:t> </a:t>
            </a:r>
            <a:r>
              <a:rPr sz="1000" spc="-5" dirty="0">
                <a:latin typeface="Calibri"/>
                <a:cs typeface="Calibri"/>
              </a:rPr>
              <a:t>a</a:t>
            </a:r>
            <a:r>
              <a:rPr sz="1000" spc="-10" dirty="0">
                <a:latin typeface="Calibri"/>
                <a:cs typeface="Calibri"/>
              </a:rPr>
              <a:t>l</a:t>
            </a:r>
            <a:r>
              <a:rPr sz="1000" spc="-5" dirty="0">
                <a:latin typeface="Calibri"/>
                <a:cs typeface="Calibri"/>
              </a:rPr>
              <a:t>tri</a:t>
            </a:r>
            <a:r>
              <a:rPr sz="1000" dirty="0">
                <a:latin typeface="Calibri"/>
                <a:cs typeface="Calibri"/>
              </a:rPr>
              <a:t> </a:t>
            </a:r>
            <a:r>
              <a:rPr sz="1000" spc="-95" dirty="0">
                <a:latin typeface="Calibri"/>
                <a:cs typeface="Calibri"/>
              </a:rPr>
              <a:t> </a:t>
            </a:r>
            <a:r>
              <a:rPr sz="1000" spc="-10" dirty="0">
                <a:latin typeface="Calibri"/>
                <a:cs typeface="Calibri"/>
              </a:rPr>
              <a:t>non</a:t>
            </a:r>
            <a:r>
              <a:rPr sz="1000" spc="-5" dirty="0">
                <a:latin typeface="Calibri"/>
                <a:cs typeface="Calibri"/>
              </a:rPr>
              <a:t> hanno</a:t>
            </a:r>
            <a:r>
              <a:rPr sz="1000" dirty="0">
                <a:latin typeface="Calibri"/>
                <a:cs typeface="Calibri"/>
              </a:rPr>
              <a:t> </a:t>
            </a:r>
            <a:r>
              <a:rPr sz="1000" spc="-5" dirty="0">
                <a:latin typeface="Calibri"/>
                <a:cs typeface="Calibri"/>
              </a:rPr>
              <a:t>ra</a:t>
            </a:r>
            <a:r>
              <a:rPr sz="1000" spc="-10" dirty="0">
                <a:latin typeface="Calibri"/>
                <a:cs typeface="Calibri"/>
              </a:rPr>
              <a:t>gi</a:t>
            </a:r>
            <a:r>
              <a:rPr sz="1000" spc="-5" dirty="0">
                <a:latin typeface="Calibri"/>
                <a:cs typeface="Calibri"/>
              </a:rPr>
              <a:t>onato</a:t>
            </a:r>
            <a:r>
              <a:rPr sz="1000" dirty="0">
                <a:latin typeface="Calibri"/>
                <a:cs typeface="Calibri"/>
              </a:rPr>
              <a:t> </a:t>
            </a:r>
            <a:r>
              <a:rPr sz="1000" spc="-5" dirty="0">
                <a:latin typeface="Calibri"/>
                <a:cs typeface="Calibri"/>
              </a:rPr>
              <a:t>a</a:t>
            </a:r>
            <a:r>
              <a:rPr sz="1000" spc="-10" dirty="0">
                <a:latin typeface="Calibri"/>
                <a:cs typeface="Calibri"/>
              </a:rPr>
              <a:t>ff</a:t>
            </a:r>
            <a:r>
              <a:rPr sz="1000" spc="-5" dirty="0">
                <a:latin typeface="Calibri"/>
                <a:cs typeface="Calibri"/>
              </a:rPr>
              <a:t>atto</a:t>
            </a:r>
            <a:r>
              <a:rPr sz="1000" dirty="0">
                <a:latin typeface="Calibri"/>
                <a:cs typeface="Calibri"/>
              </a:rPr>
              <a:t> </a:t>
            </a:r>
            <a:r>
              <a:rPr sz="1000" spc="-10" dirty="0">
                <a:latin typeface="Calibri"/>
                <a:cs typeface="Calibri"/>
              </a:rPr>
              <a:t>(</a:t>
            </a:r>
            <a:r>
              <a:rPr sz="1000" spc="-5" dirty="0">
                <a:latin typeface="Calibri"/>
                <a:cs typeface="Calibri"/>
              </a:rPr>
              <a:t>a</a:t>
            </a:r>
            <a:r>
              <a:rPr sz="1000" spc="-10" dirty="0">
                <a:latin typeface="Calibri"/>
                <a:cs typeface="Calibri"/>
              </a:rPr>
              <a:t>lmeno</a:t>
            </a:r>
            <a:r>
              <a:rPr sz="1000" dirty="0">
                <a:latin typeface="Calibri"/>
                <a:cs typeface="Calibri"/>
              </a:rPr>
              <a:t> </a:t>
            </a:r>
            <a:r>
              <a:rPr sz="1000" spc="-10" dirty="0">
                <a:latin typeface="Calibri"/>
                <a:cs typeface="Calibri"/>
              </a:rPr>
              <a:t>non</a:t>
            </a:r>
            <a:r>
              <a:rPr sz="1000" spc="5" dirty="0">
                <a:latin typeface="Calibri"/>
                <a:cs typeface="Calibri"/>
              </a:rPr>
              <a:t> </a:t>
            </a:r>
            <a:r>
              <a:rPr sz="1000" spc="-15" dirty="0">
                <a:latin typeface="Calibri"/>
                <a:cs typeface="Calibri"/>
              </a:rPr>
              <a:t>v</a:t>
            </a:r>
            <a:r>
              <a:rPr sz="1000" spc="-10" dirty="0">
                <a:latin typeface="Calibri"/>
                <a:cs typeface="Calibri"/>
              </a:rPr>
              <a:t>e</a:t>
            </a:r>
            <a:r>
              <a:rPr sz="1000" spc="-5" dirty="0">
                <a:latin typeface="Calibri"/>
                <a:cs typeface="Calibri"/>
              </a:rPr>
              <a:t>rba</a:t>
            </a:r>
            <a:r>
              <a:rPr sz="1000" spc="-10" dirty="0">
                <a:latin typeface="Calibri"/>
                <a:cs typeface="Calibri"/>
              </a:rPr>
              <a:t>lme</a:t>
            </a:r>
            <a:r>
              <a:rPr sz="1000" spc="-5" dirty="0">
                <a:latin typeface="Calibri"/>
                <a:cs typeface="Calibri"/>
              </a:rPr>
              <a:t>nt</a:t>
            </a:r>
            <a:r>
              <a:rPr sz="1000" spc="-10" dirty="0">
                <a:latin typeface="Calibri"/>
                <a:cs typeface="Calibri"/>
              </a:rPr>
              <a:t>e)</a:t>
            </a:r>
            <a:r>
              <a:rPr sz="1000" spc="-5" dirty="0">
                <a:latin typeface="Calibri"/>
                <a:cs typeface="Calibri"/>
              </a:rPr>
              <a:t>.</a:t>
            </a:r>
            <a:endParaRPr sz="1000" dirty="0">
              <a:latin typeface="Calibri"/>
              <a:cs typeface="Calibri"/>
            </a:endParaRPr>
          </a:p>
          <a:p>
            <a:pPr marL="93345" marR="83185" algn="just">
              <a:lnSpc>
                <a:spcPct val="121000"/>
              </a:lnSpc>
            </a:pPr>
            <a:r>
              <a:rPr sz="1000" spc="-15" dirty="0">
                <a:latin typeface="Calibri"/>
                <a:cs typeface="Calibri"/>
              </a:rPr>
              <a:t>D</a:t>
            </a:r>
            <a:r>
              <a:rPr sz="1000" spc="-10" dirty="0">
                <a:latin typeface="Calibri"/>
                <a:cs typeface="Calibri"/>
              </a:rPr>
              <a:t>opo</a:t>
            </a:r>
            <a:r>
              <a:rPr sz="1000" spc="15" dirty="0">
                <a:latin typeface="Calibri"/>
                <a:cs typeface="Calibri"/>
              </a:rPr>
              <a:t> </a:t>
            </a:r>
            <a:r>
              <a:rPr sz="1000" spc="-5" dirty="0">
                <a:latin typeface="Calibri"/>
                <a:cs typeface="Calibri"/>
              </a:rPr>
              <a:t>a</a:t>
            </a:r>
            <a:r>
              <a:rPr sz="1000" spc="-15" dirty="0">
                <a:latin typeface="Calibri"/>
                <a:cs typeface="Calibri"/>
              </a:rPr>
              <a:t>v</a:t>
            </a:r>
            <a:r>
              <a:rPr sz="1000" spc="-10" dirty="0">
                <a:latin typeface="Calibri"/>
                <a:cs typeface="Calibri"/>
              </a:rPr>
              <a:t>e</a:t>
            </a:r>
            <a:r>
              <a:rPr sz="1000" spc="-5" dirty="0">
                <a:latin typeface="Calibri"/>
                <a:cs typeface="Calibri"/>
              </a:rPr>
              <a:t>r</a:t>
            </a:r>
            <a:r>
              <a:rPr sz="1000" spc="25" dirty="0">
                <a:latin typeface="Calibri"/>
                <a:cs typeface="Calibri"/>
              </a:rPr>
              <a:t> </a:t>
            </a:r>
            <a:r>
              <a:rPr sz="1000" spc="-10" dirty="0">
                <a:latin typeface="Calibri"/>
                <a:cs typeface="Calibri"/>
              </a:rPr>
              <a:t>co</a:t>
            </a:r>
            <a:r>
              <a:rPr sz="1000" spc="-15" dirty="0">
                <a:latin typeface="Calibri"/>
                <a:cs typeface="Calibri"/>
              </a:rPr>
              <a:t>m</a:t>
            </a:r>
            <a:r>
              <a:rPr sz="1000" spc="-10" dirty="0">
                <a:latin typeface="Calibri"/>
                <a:cs typeface="Calibri"/>
              </a:rPr>
              <a:t>p</a:t>
            </a:r>
            <a:r>
              <a:rPr sz="1000" spc="0" dirty="0">
                <a:latin typeface="Calibri"/>
                <a:cs typeface="Calibri"/>
              </a:rPr>
              <a:t>l</a:t>
            </a:r>
            <a:r>
              <a:rPr sz="1000" spc="-10" dirty="0">
                <a:latin typeface="Calibri"/>
                <a:cs typeface="Calibri"/>
              </a:rPr>
              <a:t>e</a:t>
            </a:r>
            <a:r>
              <a:rPr sz="1000" spc="-5" dirty="0">
                <a:latin typeface="Calibri"/>
                <a:cs typeface="Calibri"/>
              </a:rPr>
              <a:t>tato</a:t>
            </a:r>
            <a:r>
              <a:rPr sz="1000" spc="15" dirty="0">
                <a:latin typeface="Calibri"/>
                <a:cs typeface="Calibri"/>
              </a:rPr>
              <a:t> </a:t>
            </a:r>
            <a:r>
              <a:rPr sz="1000" spc="-10" dirty="0">
                <a:latin typeface="Calibri"/>
                <a:cs typeface="Calibri"/>
              </a:rPr>
              <a:t>que</a:t>
            </a:r>
            <a:r>
              <a:rPr sz="1000" spc="-15" dirty="0">
                <a:latin typeface="Calibri"/>
                <a:cs typeface="Calibri"/>
              </a:rPr>
              <a:t>s</a:t>
            </a:r>
            <a:r>
              <a:rPr sz="1000" spc="0" dirty="0">
                <a:latin typeface="Calibri"/>
                <a:cs typeface="Calibri"/>
              </a:rPr>
              <a:t>t</a:t>
            </a:r>
            <a:r>
              <a:rPr sz="1000" spc="-5" dirty="0">
                <a:latin typeface="Calibri"/>
                <a:cs typeface="Calibri"/>
              </a:rPr>
              <a:t>e</a:t>
            </a:r>
            <a:r>
              <a:rPr sz="1000" spc="20" dirty="0">
                <a:latin typeface="Calibri"/>
                <a:cs typeface="Calibri"/>
              </a:rPr>
              <a:t> </a:t>
            </a:r>
            <a:r>
              <a:rPr sz="1000" spc="-10" dirty="0">
                <a:latin typeface="Calibri"/>
                <a:cs typeface="Calibri"/>
              </a:rPr>
              <a:t>o</a:t>
            </a:r>
            <a:r>
              <a:rPr sz="1000" spc="-15" dirty="0">
                <a:latin typeface="Calibri"/>
                <a:cs typeface="Calibri"/>
              </a:rPr>
              <a:t>s</a:t>
            </a:r>
            <a:r>
              <a:rPr sz="1000" dirty="0">
                <a:latin typeface="Calibri"/>
                <a:cs typeface="Calibri"/>
              </a:rPr>
              <a:t>s</a:t>
            </a:r>
            <a:r>
              <a:rPr sz="1000" spc="-10" dirty="0">
                <a:latin typeface="Calibri"/>
                <a:cs typeface="Calibri"/>
              </a:rPr>
              <a:t>e</a:t>
            </a:r>
            <a:r>
              <a:rPr sz="1000" spc="0" dirty="0">
                <a:latin typeface="Calibri"/>
                <a:cs typeface="Calibri"/>
              </a:rPr>
              <a:t>r</a:t>
            </a:r>
            <a:r>
              <a:rPr sz="1000" spc="-15" dirty="0">
                <a:latin typeface="Calibri"/>
                <a:cs typeface="Calibri"/>
              </a:rPr>
              <a:t>v</a:t>
            </a:r>
            <a:r>
              <a:rPr sz="1000" spc="-5" dirty="0">
                <a:latin typeface="Calibri"/>
                <a:cs typeface="Calibri"/>
              </a:rPr>
              <a:t>az</a:t>
            </a:r>
            <a:r>
              <a:rPr sz="1000" spc="-10" dirty="0">
                <a:latin typeface="Calibri"/>
                <a:cs typeface="Calibri"/>
              </a:rPr>
              <a:t>ioni</a:t>
            </a:r>
            <a:r>
              <a:rPr sz="1000" spc="-5" dirty="0">
                <a:latin typeface="Calibri"/>
                <a:cs typeface="Calibri"/>
              </a:rPr>
              <a:t>,</a:t>
            </a:r>
            <a:r>
              <a:rPr sz="1000" spc="15" dirty="0">
                <a:latin typeface="Calibri"/>
                <a:cs typeface="Calibri"/>
              </a:rPr>
              <a:t> </a:t>
            </a:r>
            <a:r>
              <a:rPr sz="1000" spc="-15" dirty="0">
                <a:latin typeface="Calibri"/>
                <a:cs typeface="Calibri"/>
              </a:rPr>
              <a:t>m</a:t>
            </a:r>
            <a:r>
              <a:rPr sz="1000" spc="-5" dirty="0">
                <a:latin typeface="Calibri"/>
                <a:cs typeface="Calibri"/>
              </a:rPr>
              <a:t>i</a:t>
            </a:r>
            <a:r>
              <a:rPr sz="1000" spc="25" dirty="0">
                <a:latin typeface="Calibri"/>
                <a:cs typeface="Calibri"/>
              </a:rPr>
              <a:t> </a:t>
            </a:r>
            <a:r>
              <a:rPr sz="1000" spc="-15" dirty="0">
                <a:latin typeface="Calibri"/>
                <a:cs typeface="Calibri"/>
              </a:rPr>
              <a:t>s</a:t>
            </a:r>
            <a:r>
              <a:rPr sz="1000" spc="-10" dirty="0">
                <a:latin typeface="Calibri"/>
                <a:cs typeface="Calibri"/>
              </a:rPr>
              <a:t>ono</a:t>
            </a:r>
            <a:r>
              <a:rPr sz="1000" spc="15" dirty="0">
                <a:latin typeface="Calibri"/>
                <a:cs typeface="Calibri"/>
              </a:rPr>
              <a:t> </a:t>
            </a:r>
            <a:r>
              <a:rPr sz="1000" spc="-5" dirty="0">
                <a:latin typeface="Calibri"/>
                <a:cs typeface="Calibri"/>
              </a:rPr>
              <a:t>r</a:t>
            </a:r>
            <a:r>
              <a:rPr sz="1000" dirty="0">
                <a:latin typeface="Calibri"/>
                <a:cs typeface="Calibri"/>
              </a:rPr>
              <a:t>e</a:t>
            </a:r>
            <a:r>
              <a:rPr sz="1000" spc="-15" dirty="0">
                <a:latin typeface="Calibri"/>
                <a:cs typeface="Calibri"/>
              </a:rPr>
              <a:t>s</a:t>
            </a:r>
            <a:r>
              <a:rPr sz="1000" spc="-5" dirty="0">
                <a:latin typeface="Calibri"/>
                <a:cs typeface="Calibri"/>
              </a:rPr>
              <a:t>a</a:t>
            </a:r>
            <a:r>
              <a:rPr sz="1000" spc="15" dirty="0">
                <a:latin typeface="Calibri"/>
                <a:cs typeface="Calibri"/>
              </a:rPr>
              <a:t> </a:t>
            </a:r>
            <a:r>
              <a:rPr sz="1000" spc="-10" dirty="0">
                <a:latin typeface="Calibri"/>
                <a:cs typeface="Calibri"/>
              </a:rPr>
              <a:t>c</a:t>
            </a:r>
            <a:r>
              <a:rPr sz="1000" dirty="0">
                <a:latin typeface="Calibri"/>
                <a:cs typeface="Calibri"/>
              </a:rPr>
              <a:t>o</a:t>
            </a:r>
            <a:r>
              <a:rPr sz="1000" spc="-5" dirty="0">
                <a:latin typeface="Calibri"/>
                <a:cs typeface="Calibri"/>
              </a:rPr>
              <a:t>nto</a:t>
            </a:r>
            <a:r>
              <a:rPr sz="1000" spc="15" dirty="0">
                <a:latin typeface="Calibri"/>
                <a:cs typeface="Calibri"/>
              </a:rPr>
              <a:t> </a:t>
            </a:r>
            <a:r>
              <a:rPr sz="1000" spc="-10" dirty="0">
                <a:latin typeface="Calibri"/>
                <a:cs typeface="Calibri"/>
              </a:rPr>
              <a:t>che</a:t>
            </a:r>
            <a:r>
              <a:rPr sz="1000" spc="10" dirty="0">
                <a:latin typeface="Calibri"/>
                <a:cs typeface="Calibri"/>
              </a:rPr>
              <a:t> </a:t>
            </a:r>
            <a:r>
              <a:rPr sz="1000" spc="-5" dirty="0">
                <a:latin typeface="Calibri"/>
                <a:cs typeface="Calibri"/>
              </a:rPr>
              <a:t>a</a:t>
            </a:r>
            <a:r>
              <a:rPr sz="1000" dirty="0">
                <a:latin typeface="Calibri"/>
                <a:cs typeface="Calibri"/>
              </a:rPr>
              <a:t>v</a:t>
            </a:r>
            <a:r>
              <a:rPr sz="1000" spc="-10" dirty="0">
                <a:latin typeface="Calibri"/>
                <a:cs typeface="Calibri"/>
              </a:rPr>
              <a:t>e</a:t>
            </a:r>
            <a:r>
              <a:rPr sz="1000" spc="-15" dirty="0">
                <a:latin typeface="Calibri"/>
                <a:cs typeface="Calibri"/>
              </a:rPr>
              <a:t>v</a:t>
            </a:r>
            <a:r>
              <a:rPr sz="1000" spc="-10" dirty="0">
                <a:latin typeface="Calibri"/>
                <a:cs typeface="Calibri"/>
              </a:rPr>
              <a:t>o</a:t>
            </a:r>
            <a:r>
              <a:rPr sz="1000" spc="25" dirty="0">
                <a:latin typeface="Calibri"/>
                <a:cs typeface="Calibri"/>
              </a:rPr>
              <a:t> </a:t>
            </a:r>
            <a:r>
              <a:rPr sz="1000" spc="-10" dirty="0">
                <a:latin typeface="Calibri"/>
                <a:cs typeface="Calibri"/>
              </a:rPr>
              <a:t>bi</a:t>
            </a:r>
            <a:r>
              <a:rPr sz="1000" spc="-15" dirty="0">
                <a:latin typeface="Calibri"/>
                <a:cs typeface="Calibri"/>
              </a:rPr>
              <a:t>s</a:t>
            </a:r>
            <a:r>
              <a:rPr sz="1000" spc="-10" dirty="0">
                <a:latin typeface="Calibri"/>
                <a:cs typeface="Calibri"/>
              </a:rPr>
              <a:t>ogno</a:t>
            </a:r>
            <a:r>
              <a:rPr sz="1000" spc="15" dirty="0">
                <a:latin typeface="Calibri"/>
                <a:cs typeface="Calibri"/>
              </a:rPr>
              <a:t> </a:t>
            </a:r>
            <a:r>
              <a:rPr sz="1000" spc="-5" dirty="0">
                <a:latin typeface="Calibri"/>
                <a:cs typeface="Calibri"/>
              </a:rPr>
              <a:t>di</a:t>
            </a:r>
            <a:r>
              <a:rPr sz="1000" spc="25" dirty="0">
                <a:latin typeface="Calibri"/>
                <a:cs typeface="Calibri"/>
              </a:rPr>
              <a:t> </a:t>
            </a:r>
            <a:r>
              <a:rPr sz="1000" spc="-15" dirty="0">
                <a:latin typeface="Calibri"/>
                <a:cs typeface="Calibri"/>
              </a:rPr>
              <a:t>s</a:t>
            </a:r>
            <a:r>
              <a:rPr sz="1000" spc="-5" dirty="0">
                <a:latin typeface="Calibri"/>
                <a:cs typeface="Calibri"/>
              </a:rPr>
              <a:t>tr</a:t>
            </a:r>
            <a:r>
              <a:rPr sz="1000" spc="0" dirty="0">
                <a:latin typeface="Calibri"/>
                <a:cs typeface="Calibri"/>
              </a:rPr>
              <a:t>u</a:t>
            </a:r>
            <a:r>
              <a:rPr sz="1000" spc="-5" dirty="0">
                <a:latin typeface="Calibri"/>
                <a:cs typeface="Calibri"/>
              </a:rPr>
              <a:t>tturare</a:t>
            </a:r>
            <a:r>
              <a:rPr sz="1000" spc="10" dirty="0">
                <a:latin typeface="Calibri"/>
                <a:cs typeface="Calibri"/>
              </a:rPr>
              <a:t> </a:t>
            </a:r>
            <a:r>
              <a:rPr sz="1000" spc="-10" dirty="0">
                <a:latin typeface="Calibri"/>
                <a:cs typeface="Calibri"/>
              </a:rPr>
              <a:t>l</a:t>
            </a:r>
            <a:r>
              <a:rPr sz="1000" spc="-5" dirty="0">
                <a:latin typeface="Calibri"/>
                <a:cs typeface="Calibri"/>
              </a:rPr>
              <a:t>e</a:t>
            </a:r>
            <a:r>
              <a:rPr sz="1000" spc="10" dirty="0">
                <a:latin typeface="Calibri"/>
                <a:cs typeface="Calibri"/>
              </a:rPr>
              <a:t> </a:t>
            </a:r>
            <a:r>
              <a:rPr sz="1000" spc="-5" dirty="0">
                <a:latin typeface="Calibri"/>
                <a:cs typeface="Calibri"/>
              </a:rPr>
              <a:t>att</a:t>
            </a:r>
            <a:r>
              <a:rPr sz="1000" spc="0" dirty="0">
                <a:latin typeface="Calibri"/>
                <a:cs typeface="Calibri"/>
              </a:rPr>
              <a:t>i</a:t>
            </a:r>
            <a:r>
              <a:rPr sz="1000" spc="-15" dirty="0">
                <a:latin typeface="Calibri"/>
                <a:cs typeface="Calibri"/>
              </a:rPr>
              <a:t>v</a:t>
            </a:r>
            <a:r>
              <a:rPr sz="1000" spc="-10" dirty="0">
                <a:latin typeface="Calibri"/>
                <a:cs typeface="Calibri"/>
              </a:rPr>
              <a:t>i</a:t>
            </a:r>
            <a:r>
              <a:rPr sz="1000" spc="-5" dirty="0">
                <a:latin typeface="Calibri"/>
                <a:cs typeface="Calibri"/>
              </a:rPr>
              <a:t>tà</a:t>
            </a:r>
            <a:r>
              <a:rPr sz="1000" spc="15" dirty="0">
                <a:latin typeface="Calibri"/>
                <a:cs typeface="Calibri"/>
              </a:rPr>
              <a:t> </a:t>
            </a:r>
            <a:r>
              <a:rPr sz="1000" spc="-5" dirty="0">
                <a:latin typeface="Calibri"/>
                <a:cs typeface="Calibri"/>
              </a:rPr>
              <a:t>di </a:t>
            </a:r>
            <a:r>
              <a:rPr sz="1000" spc="-10" dirty="0">
                <a:latin typeface="Calibri"/>
                <a:cs typeface="Calibri"/>
              </a:rPr>
              <a:t>l</a:t>
            </a:r>
            <a:r>
              <a:rPr sz="1000" spc="-5" dirty="0">
                <a:latin typeface="Calibri"/>
                <a:cs typeface="Calibri"/>
              </a:rPr>
              <a:t>a</a:t>
            </a:r>
            <a:r>
              <a:rPr sz="1000" spc="-15" dirty="0">
                <a:latin typeface="Calibri"/>
                <a:cs typeface="Calibri"/>
              </a:rPr>
              <a:t>v</a:t>
            </a:r>
            <a:r>
              <a:rPr sz="1000" spc="-5" dirty="0">
                <a:latin typeface="Calibri"/>
                <a:cs typeface="Calibri"/>
              </a:rPr>
              <a:t>oro</a:t>
            </a:r>
            <a:r>
              <a:rPr sz="1000" spc="-20" dirty="0">
                <a:latin typeface="Calibri"/>
                <a:cs typeface="Calibri"/>
              </a:rPr>
              <a:t> </a:t>
            </a:r>
            <a:r>
              <a:rPr sz="1000" spc="-5" dirty="0">
                <a:latin typeface="Calibri"/>
                <a:cs typeface="Calibri"/>
              </a:rPr>
              <a:t>di</a:t>
            </a:r>
            <a:r>
              <a:rPr sz="1000" spc="-25" dirty="0">
                <a:latin typeface="Calibri"/>
                <a:cs typeface="Calibri"/>
              </a:rPr>
              <a:t> </a:t>
            </a:r>
            <a:r>
              <a:rPr sz="1000" spc="-10" dirty="0">
                <a:latin typeface="Calibri"/>
                <a:cs typeface="Calibri"/>
              </a:rPr>
              <a:t>g</a:t>
            </a:r>
            <a:r>
              <a:rPr sz="1000" spc="-5" dirty="0">
                <a:latin typeface="Calibri"/>
                <a:cs typeface="Calibri"/>
              </a:rPr>
              <a:t>ruppo</a:t>
            </a:r>
            <a:r>
              <a:rPr sz="1000" spc="-35" dirty="0">
                <a:latin typeface="Calibri"/>
                <a:cs typeface="Calibri"/>
              </a:rPr>
              <a:t> </a:t>
            </a:r>
            <a:r>
              <a:rPr sz="1000" spc="-10" dirty="0">
                <a:latin typeface="Calibri"/>
                <a:cs typeface="Calibri"/>
              </a:rPr>
              <a:t>in</a:t>
            </a:r>
            <a:r>
              <a:rPr sz="1000" spc="-30" dirty="0">
                <a:latin typeface="Calibri"/>
                <a:cs typeface="Calibri"/>
              </a:rPr>
              <a:t> </a:t>
            </a:r>
            <a:r>
              <a:rPr sz="1000" spc="-15" dirty="0">
                <a:latin typeface="Calibri"/>
                <a:cs typeface="Calibri"/>
              </a:rPr>
              <a:t>m</a:t>
            </a:r>
            <a:r>
              <a:rPr sz="1000" spc="-10" dirty="0">
                <a:latin typeface="Calibri"/>
                <a:cs typeface="Calibri"/>
              </a:rPr>
              <a:t>odo</a:t>
            </a:r>
            <a:r>
              <a:rPr sz="1000" spc="-20" dirty="0">
                <a:latin typeface="Calibri"/>
                <a:cs typeface="Calibri"/>
              </a:rPr>
              <a:t> </a:t>
            </a:r>
            <a:r>
              <a:rPr sz="1000" spc="-10" dirty="0">
                <a:latin typeface="Calibri"/>
                <a:cs typeface="Calibri"/>
              </a:rPr>
              <a:t>che</a:t>
            </a:r>
            <a:r>
              <a:rPr sz="1000" spc="-40" dirty="0">
                <a:latin typeface="Calibri"/>
                <a:cs typeface="Calibri"/>
              </a:rPr>
              <a:t> </a:t>
            </a:r>
            <a:r>
              <a:rPr sz="1000" spc="-5" dirty="0" err="1">
                <a:latin typeface="Calibri"/>
                <a:cs typeface="Calibri"/>
              </a:rPr>
              <a:t>tutt</a:t>
            </a:r>
            <a:r>
              <a:rPr lang="it-CH" sz="1000" spc="-5" dirty="0">
                <a:latin typeface="Calibri"/>
                <a:cs typeface="Calibri"/>
              </a:rPr>
              <a:t>e </a:t>
            </a:r>
            <a:r>
              <a:rPr lang="it-CH" sz="1000" spc="-5" dirty="0" err="1">
                <a:latin typeface="Calibri"/>
                <a:cs typeface="Calibri"/>
              </a:rPr>
              <a:t>e</a:t>
            </a:r>
            <a:r>
              <a:rPr lang="it-CH" sz="1000" spc="-5" dirty="0">
                <a:latin typeface="Calibri"/>
                <a:cs typeface="Calibri"/>
              </a:rPr>
              <a:t> tutti</a:t>
            </a:r>
            <a:r>
              <a:rPr lang="it-CH" sz="1000" spc="-25" dirty="0">
                <a:cs typeface="Calibri"/>
              </a:rPr>
              <a:t> </a:t>
            </a:r>
            <a:r>
              <a:rPr sz="1000" spc="-25" dirty="0">
                <a:latin typeface="Calibri"/>
                <a:cs typeface="Calibri"/>
              </a:rPr>
              <a:t> </a:t>
            </a:r>
            <a:r>
              <a:rPr sz="1000" spc="-10" dirty="0" err="1">
                <a:latin typeface="Calibri"/>
                <a:cs typeface="Calibri"/>
              </a:rPr>
              <a:t>fo</a:t>
            </a:r>
            <a:r>
              <a:rPr sz="1000" spc="-15" dirty="0" err="1">
                <a:latin typeface="Calibri"/>
                <a:cs typeface="Calibri"/>
              </a:rPr>
              <a:t>ss</a:t>
            </a:r>
            <a:r>
              <a:rPr sz="1000" spc="-10" dirty="0" err="1">
                <a:latin typeface="Calibri"/>
                <a:cs typeface="Calibri"/>
              </a:rPr>
              <a:t>e</a:t>
            </a:r>
            <a:r>
              <a:rPr sz="1000" spc="-5" dirty="0" err="1">
                <a:latin typeface="Calibri"/>
                <a:cs typeface="Calibri"/>
              </a:rPr>
              <a:t>ro</a:t>
            </a:r>
            <a:r>
              <a:rPr sz="1000" spc="-20" dirty="0">
                <a:latin typeface="Calibri"/>
                <a:cs typeface="Calibri"/>
              </a:rPr>
              <a:t> </a:t>
            </a:r>
            <a:r>
              <a:rPr sz="1000" spc="-10" dirty="0">
                <a:latin typeface="Calibri"/>
                <a:cs typeface="Calibri"/>
              </a:rPr>
              <a:t>inc</a:t>
            </a:r>
            <a:r>
              <a:rPr sz="1000" spc="-5" dirty="0">
                <a:latin typeface="Calibri"/>
                <a:cs typeface="Calibri"/>
              </a:rPr>
              <a:t>ora</a:t>
            </a:r>
            <a:r>
              <a:rPr sz="1000" spc="0" dirty="0">
                <a:latin typeface="Calibri"/>
                <a:cs typeface="Calibri"/>
              </a:rPr>
              <a:t>g</a:t>
            </a:r>
            <a:r>
              <a:rPr sz="1000" spc="-10" dirty="0">
                <a:latin typeface="Calibri"/>
                <a:cs typeface="Calibri"/>
              </a:rPr>
              <a:t>gi</a:t>
            </a:r>
            <a:r>
              <a:rPr sz="1000" spc="-5" dirty="0">
                <a:latin typeface="Calibri"/>
                <a:cs typeface="Calibri"/>
              </a:rPr>
              <a:t>ati</a:t>
            </a:r>
            <a:r>
              <a:rPr sz="1000" spc="-25" dirty="0">
                <a:latin typeface="Calibri"/>
                <a:cs typeface="Calibri"/>
              </a:rPr>
              <a:t> </a:t>
            </a:r>
            <a:r>
              <a:rPr sz="1000" spc="-5" dirty="0">
                <a:latin typeface="Calibri"/>
                <a:cs typeface="Calibri"/>
              </a:rPr>
              <a:t>e</a:t>
            </a:r>
            <a:r>
              <a:rPr sz="1000" spc="-30" dirty="0">
                <a:latin typeface="Calibri"/>
                <a:cs typeface="Calibri"/>
              </a:rPr>
              <a:t> </a:t>
            </a:r>
            <a:r>
              <a:rPr sz="1000" spc="-5" dirty="0">
                <a:latin typeface="Calibri"/>
                <a:cs typeface="Calibri"/>
              </a:rPr>
              <a:t>a</a:t>
            </a:r>
            <a:r>
              <a:rPr sz="1000" spc="-15" dirty="0">
                <a:latin typeface="Calibri"/>
                <a:cs typeface="Calibri"/>
              </a:rPr>
              <a:t>v</a:t>
            </a:r>
            <a:r>
              <a:rPr sz="1000" spc="-10" dirty="0">
                <a:latin typeface="Calibri"/>
                <a:cs typeface="Calibri"/>
              </a:rPr>
              <a:t>e</a:t>
            </a:r>
            <a:r>
              <a:rPr sz="1000" dirty="0">
                <a:latin typeface="Calibri"/>
                <a:cs typeface="Calibri"/>
              </a:rPr>
              <a:t>s</a:t>
            </a:r>
            <a:r>
              <a:rPr sz="1000" spc="-15" dirty="0">
                <a:latin typeface="Calibri"/>
                <a:cs typeface="Calibri"/>
              </a:rPr>
              <a:t>s</a:t>
            </a:r>
            <a:r>
              <a:rPr sz="1000" spc="-10" dirty="0">
                <a:latin typeface="Calibri"/>
                <a:cs typeface="Calibri"/>
              </a:rPr>
              <a:t>e</a:t>
            </a:r>
            <a:r>
              <a:rPr sz="1000" spc="-5" dirty="0">
                <a:latin typeface="Calibri"/>
                <a:cs typeface="Calibri"/>
              </a:rPr>
              <a:t>ro</a:t>
            </a:r>
            <a:r>
              <a:rPr sz="1000" spc="-20" dirty="0">
                <a:latin typeface="Calibri"/>
                <a:cs typeface="Calibri"/>
              </a:rPr>
              <a:t> </a:t>
            </a:r>
            <a:r>
              <a:rPr sz="1000" spc="-10" dirty="0">
                <a:latin typeface="Calibri"/>
                <a:cs typeface="Calibri"/>
              </a:rPr>
              <a:t>l'</a:t>
            </a:r>
            <a:r>
              <a:rPr sz="1000" spc="-5" dirty="0">
                <a:latin typeface="Calibri"/>
                <a:cs typeface="Calibri"/>
              </a:rPr>
              <a:t>opportun</a:t>
            </a:r>
            <a:r>
              <a:rPr sz="1000" spc="-10" dirty="0">
                <a:latin typeface="Calibri"/>
                <a:cs typeface="Calibri"/>
              </a:rPr>
              <a:t>i</a:t>
            </a:r>
            <a:r>
              <a:rPr sz="1000" spc="-5" dirty="0">
                <a:latin typeface="Calibri"/>
                <a:cs typeface="Calibri"/>
              </a:rPr>
              <a:t>tà</a:t>
            </a:r>
            <a:r>
              <a:rPr sz="1000" spc="-35" dirty="0">
                <a:latin typeface="Calibri"/>
                <a:cs typeface="Calibri"/>
              </a:rPr>
              <a:t> </a:t>
            </a:r>
            <a:r>
              <a:rPr sz="1000" spc="-5" dirty="0">
                <a:latin typeface="Calibri"/>
                <a:cs typeface="Calibri"/>
              </a:rPr>
              <a:t>di</a:t>
            </a:r>
            <a:r>
              <a:rPr sz="1000" spc="-25" dirty="0">
                <a:latin typeface="Calibri"/>
                <a:cs typeface="Calibri"/>
              </a:rPr>
              <a:t> </a:t>
            </a:r>
            <a:r>
              <a:rPr sz="1000" spc="-10" dirty="0">
                <a:latin typeface="Calibri"/>
                <a:cs typeface="Calibri"/>
              </a:rPr>
              <a:t>condi</a:t>
            </a:r>
            <a:r>
              <a:rPr sz="1000" spc="-15" dirty="0">
                <a:latin typeface="Calibri"/>
                <a:cs typeface="Calibri"/>
              </a:rPr>
              <a:t>v</a:t>
            </a:r>
            <a:r>
              <a:rPr sz="1000" spc="-10" dirty="0">
                <a:latin typeface="Calibri"/>
                <a:cs typeface="Calibri"/>
              </a:rPr>
              <a:t>ide</a:t>
            </a:r>
            <a:r>
              <a:rPr sz="1000" spc="-5" dirty="0">
                <a:latin typeface="Calibri"/>
                <a:cs typeface="Calibri"/>
              </a:rPr>
              <a:t>re</a:t>
            </a:r>
            <a:r>
              <a:rPr sz="1000" spc="-30" dirty="0">
                <a:latin typeface="Calibri"/>
                <a:cs typeface="Calibri"/>
              </a:rPr>
              <a:t> </a:t>
            </a:r>
            <a:r>
              <a:rPr sz="1000" spc="-10" dirty="0">
                <a:latin typeface="Calibri"/>
                <a:cs typeface="Calibri"/>
              </a:rPr>
              <a:t>i</a:t>
            </a:r>
            <a:r>
              <a:rPr sz="1000" spc="-5" dirty="0">
                <a:latin typeface="Calibri"/>
                <a:cs typeface="Calibri"/>
              </a:rPr>
              <a:t>l</a:t>
            </a:r>
            <a:r>
              <a:rPr sz="1000" spc="-25" dirty="0">
                <a:latin typeface="Calibri"/>
                <a:cs typeface="Calibri"/>
              </a:rPr>
              <a:t> </a:t>
            </a:r>
            <a:r>
              <a:rPr sz="1000" spc="-10" dirty="0">
                <a:latin typeface="Calibri"/>
                <a:cs typeface="Calibri"/>
              </a:rPr>
              <a:t>l</a:t>
            </a:r>
            <a:r>
              <a:rPr sz="1000" spc="-5" dirty="0">
                <a:latin typeface="Calibri"/>
                <a:cs typeface="Calibri"/>
              </a:rPr>
              <a:t>oro</a:t>
            </a:r>
            <a:endParaRPr sz="1000" dirty="0">
              <a:latin typeface="Calibri"/>
              <a:cs typeface="Calibri"/>
            </a:endParaRPr>
          </a:p>
          <a:p>
            <a:pPr marL="93345" algn="just">
              <a:lnSpc>
                <a:spcPct val="100000"/>
              </a:lnSpc>
              <a:spcBef>
                <a:spcPts val="265"/>
              </a:spcBef>
            </a:pPr>
            <a:r>
              <a:rPr sz="1000" spc="-5" dirty="0">
                <a:latin typeface="Calibri"/>
                <a:cs typeface="Calibri"/>
              </a:rPr>
              <a:t>ra</a:t>
            </a:r>
            <a:r>
              <a:rPr sz="1000" spc="-10" dirty="0">
                <a:latin typeface="Calibri"/>
                <a:cs typeface="Calibri"/>
              </a:rPr>
              <a:t>giona</a:t>
            </a:r>
            <a:r>
              <a:rPr sz="1000" spc="-15" dirty="0">
                <a:latin typeface="Calibri"/>
                <a:cs typeface="Calibri"/>
              </a:rPr>
              <a:t>me</a:t>
            </a:r>
            <a:r>
              <a:rPr sz="1000" spc="-5" dirty="0">
                <a:latin typeface="Calibri"/>
                <a:cs typeface="Calibri"/>
              </a:rPr>
              <a:t>nto</a:t>
            </a:r>
            <a:r>
              <a:rPr sz="1000" spc="5" dirty="0">
                <a:latin typeface="Calibri"/>
                <a:cs typeface="Calibri"/>
              </a:rPr>
              <a:t> </a:t>
            </a:r>
            <a:r>
              <a:rPr sz="1000" spc="-5" dirty="0">
                <a:latin typeface="Calibri"/>
                <a:cs typeface="Calibri"/>
              </a:rPr>
              <a:t>a</a:t>
            </a:r>
            <a:r>
              <a:rPr sz="1000" spc="-10" dirty="0">
                <a:latin typeface="Calibri"/>
                <a:cs typeface="Calibri"/>
              </a:rPr>
              <a:t>ll'i</a:t>
            </a:r>
            <a:r>
              <a:rPr sz="1000" spc="-5" dirty="0">
                <a:latin typeface="Calibri"/>
                <a:cs typeface="Calibri"/>
              </a:rPr>
              <a:t>nt</a:t>
            </a:r>
            <a:r>
              <a:rPr sz="1000" spc="-10" dirty="0">
                <a:latin typeface="Calibri"/>
                <a:cs typeface="Calibri"/>
              </a:rPr>
              <a:t>e</a:t>
            </a:r>
            <a:r>
              <a:rPr sz="1000" spc="-5" dirty="0">
                <a:latin typeface="Calibri"/>
                <a:cs typeface="Calibri"/>
              </a:rPr>
              <a:t>rno</a:t>
            </a:r>
            <a:r>
              <a:rPr sz="1000" dirty="0">
                <a:latin typeface="Calibri"/>
                <a:cs typeface="Calibri"/>
              </a:rPr>
              <a:t> </a:t>
            </a:r>
            <a:r>
              <a:rPr sz="1000" spc="-10" dirty="0">
                <a:latin typeface="Calibri"/>
                <a:cs typeface="Calibri"/>
              </a:rPr>
              <a:t>de</a:t>
            </a:r>
            <a:r>
              <a:rPr sz="1000" spc="-5" dirty="0">
                <a:latin typeface="Calibri"/>
                <a:cs typeface="Calibri"/>
              </a:rPr>
              <a:t>l</a:t>
            </a:r>
            <a:r>
              <a:rPr sz="1000" spc="10" dirty="0">
                <a:latin typeface="Calibri"/>
                <a:cs typeface="Calibri"/>
              </a:rPr>
              <a:t> </a:t>
            </a:r>
            <a:r>
              <a:rPr sz="1000" spc="-10" dirty="0">
                <a:latin typeface="Calibri"/>
                <a:cs typeface="Calibri"/>
              </a:rPr>
              <a:t>g</a:t>
            </a:r>
            <a:r>
              <a:rPr sz="1000" spc="-5" dirty="0">
                <a:latin typeface="Calibri"/>
                <a:cs typeface="Calibri"/>
              </a:rPr>
              <a:t>ruppo.</a:t>
            </a:r>
            <a:endParaRPr sz="1000" dirty="0">
              <a:latin typeface="Calibri"/>
              <a:cs typeface="Calibri"/>
            </a:endParaRPr>
          </a:p>
        </p:txBody>
      </p:sp>
      <p:sp>
        <p:nvSpPr>
          <p:cNvPr id="10" name="CasellaDiTesto 9">
            <a:extLst>
              <a:ext uri="{FF2B5EF4-FFF2-40B4-BE49-F238E27FC236}">
                <a16:creationId xmlns:a16="http://schemas.microsoft.com/office/drawing/2014/main" id="{E65E40C2-555B-F0CC-6E28-82B7E8D31776}"/>
              </a:ext>
            </a:extLst>
          </p:cNvPr>
          <p:cNvSpPr txBox="1"/>
          <p:nvPr/>
        </p:nvSpPr>
        <p:spPr>
          <a:xfrm>
            <a:off x="10332917" y="7285851"/>
            <a:ext cx="341760" cy="276999"/>
          </a:xfrm>
          <a:prstGeom prst="rect">
            <a:avLst/>
          </a:prstGeom>
          <a:noFill/>
        </p:spPr>
        <p:txBody>
          <a:bodyPr wrap="none" rtlCol="0">
            <a:spAutoFit/>
          </a:bodyPr>
          <a:lstStyle/>
          <a:p>
            <a:r>
              <a:rPr lang="it-CH" sz="1200" dirty="0"/>
              <a:t>04</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74726" y="442603"/>
            <a:ext cx="3808516" cy="276999"/>
          </a:xfrm>
          <a:prstGeom prst="rect">
            <a:avLst/>
          </a:prstGeom>
          <a:solidFill>
            <a:schemeClr val="accent5">
              <a:lumMod val="20000"/>
              <a:lumOff val="80000"/>
            </a:schemeClr>
          </a:solidFill>
        </p:spPr>
        <p:txBody>
          <a:bodyPr vert="horz" wrap="square" lIns="0" tIns="0" rIns="0" bIns="0" rtlCol="0">
            <a:spAutoFit/>
          </a:bodyPr>
          <a:lstStyle>
            <a:defPPr>
              <a:defRPr lang="it-CH"/>
            </a:defPPr>
            <a:lvl1pPr marL="12700">
              <a:lnSpc>
                <a:spcPct val="100000"/>
              </a:lnSpc>
              <a:defRPr b="1" spc="-45">
                <a:solidFill>
                  <a:srgbClr val="215868"/>
                </a:solidFill>
                <a:latin typeface="Arial" panose="020B0604020202020204" pitchFamily="34" charset="0"/>
                <a:cs typeface="Arial" panose="020B0604020202020204" pitchFamily="34" charset="0"/>
              </a:defRPr>
            </a:lvl1pPr>
          </a:lstStyle>
          <a:p>
            <a:r>
              <a:rPr dirty="0"/>
              <a:t>Parte b. Cos’è il dialogo educativo?</a:t>
            </a:r>
          </a:p>
        </p:txBody>
      </p:sp>
      <p:sp>
        <p:nvSpPr>
          <p:cNvPr id="3" name="object 3"/>
          <p:cNvSpPr/>
          <p:nvPr/>
        </p:nvSpPr>
        <p:spPr>
          <a:xfrm>
            <a:off x="474726" y="1015504"/>
            <a:ext cx="4802505" cy="5748655"/>
          </a:xfrm>
          <a:custGeom>
            <a:avLst/>
            <a:gdLst/>
            <a:ahLst/>
            <a:cxnLst/>
            <a:rect l="l" t="t" r="r" b="b"/>
            <a:pathLst>
              <a:path w="4802505" h="5748655">
                <a:moveTo>
                  <a:pt x="0" y="0"/>
                </a:moveTo>
                <a:lnTo>
                  <a:pt x="4802378" y="0"/>
                </a:lnTo>
                <a:lnTo>
                  <a:pt x="4802378" y="5748528"/>
                </a:lnTo>
                <a:lnTo>
                  <a:pt x="0" y="5748528"/>
                </a:lnTo>
                <a:lnTo>
                  <a:pt x="0" y="0"/>
                </a:lnTo>
                <a:close/>
              </a:path>
            </a:pathLst>
          </a:custGeom>
          <a:ln w="63500">
            <a:solidFill>
              <a:srgbClr val="2791A6"/>
            </a:solidFill>
          </a:ln>
        </p:spPr>
        <p:txBody>
          <a:bodyPr wrap="square" lIns="0" tIns="0" rIns="0" bIns="0" rtlCol="0"/>
          <a:lstStyle/>
          <a:p>
            <a:endParaRPr/>
          </a:p>
        </p:txBody>
      </p:sp>
      <p:sp>
        <p:nvSpPr>
          <p:cNvPr id="4" name="object 4"/>
          <p:cNvSpPr txBox="1"/>
          <p:nvPr/>
        </p:nvSpPr>
        <p:spPr>
          <a:xfrm>
            <a:off x="586231" y="1164209"/>
            <a:ext cx="1976120" cy="203835"/>
          </a:xfrm>
          <a:prstGeom prst="rect">
            <a:avLst/>
          </a:prstGeom>
        </p:spPr>
        <p:txBody>
          <a:bodyPr vert="horz" wrap="square" lIns="0" tIns="0" rIns="0" bIns="0" rtlCol="0">
            <a:spAutoFit/>
          </a:bodyPr>
          <a:lstStyle/>
          <a:p>
            <a:pPr marL="12700">
              <a:lnSpc>
                <a:spcPct val="100000"/>
              </a:lnSpc>
            </a:pPr>
            <a:r>
              <a:rPr sz="1400" b="1" dirty="0">
                <a:solidFill>
                  <a:srgbClr val="215868"/>
                </a:solidFill>
                <a:latin typeface="Calibri"/>
                <a:cs typeface="Calibri"/>
              </a:rPr>
              <a:t>Cos</a:t>
            </a:r>
            <a:r>
              <a:rPr sz="1400" b="1" spc="-5" dirty="0">
                <a:solidFill>
                  <a:srgbClr val="215868"/>
                </a:solidFill>
                <a:latin typeface="Calibri"/>
                <a:cs typeface="Calibri"/>
              </a:rPr>
              <a:t>'</a:t>
            </a:r>
            <a:r>
              <a:rPr sz="1400" b="1" dirty="0">
                <a:solidFill>
                  <a:srgbClr val="215868"/>
                </a:solidFill>
                <a:latin typeface="Calibri"/>
                <a:cs typeface="Calibri"/>
              </a:rPr>
              <a:t>è</a:t>
            </a:r>
            <a:r>
              <a:rPr sz="1400" b="1" spc="-5" dirty="0">
                <a:solidFill>
                  <a:srgbClr val="215868"/>
                </a:solidFill>
                <a:latin typeface="Calibri"/>
                <a:cs typeface="Calibri"/>
              </a:rPr>
              <a:t> </a:t>
            </a:r>
            <a:r>
              <a:rPr sz="1400" b="1" dirty="0">
                <a:solidFill>
                  <a:srgbClr val="215868"/>
                </a:solidFill>
                <a:latin typeface="Calibri"/>
                <a:cs typeface="Calibri"/>
              </a:rPr>
              <a:t>il</a:t>
            </a:r>
            <a:r>
              <a:rPr sz="1400" b="1" spc="-5" dirty="0">
                <a:solidFill>
                  <a:srgbClr val="215868"/>
                </a:solidFill>
                <a:latin typeface="Calibri"/>
                <a:cs typeface="Calibri"/>
              </a:rPr>
              <a:t> </a:t>
            </a:r>
            <a:r>
              <a:rPr sz="1400" b="1" spc="-10" dirty="0">
                <a:solidFill>
                  <a:srgbClr val="215868"/>
                </a:solidFill>
                <a:latin typeface="Calibri"/>
                <a:cs typeface="Calibri"/>
              </a:rPr>
              <a:t>d</a:t>
            </a:r>
            <a:r>
              <a:rPr sz="1400" b="1" dirty="0">
                <a:solidFill>
                  <a:srgbClr val="215868"/>
                </a:solidFill>
                <a:latin typeface="Calibri"/>
                <a:cs typeface="Calibri"/>
              </a:rPr>
              <a:t>ia</a:t>
            </a:r>
            <a:r>
              <a:rPr sz="1400" b="1" spc="-10" dirty="0">
                <a:solidFill>
                  <a:srgbClr val="215868"/>
                </a:solidFill>
                <a:latin typeface="Calibri"/>
                <a:cs typeface="Calibri"/>
              </a:rPr>
              <a:t>l</a:t>
            </a:r>
            <a:r>
              <a:rPr sz="1400" b="1" dirty="0">
                <a:solidFill>
                  <a:srgbClr val="215868"/>
                </a:solidFill>
                <a:latin typeface="Calibri"/>
                <a:cs typeface="Calibri"/>
              </a:rPr>
              <a:t>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dirty="0">
                <a:solidFill>
                  <a:srgbClr val="215868"/>
                </a:solidFill>
                <a:latin typeface="Calibri"/>
                <a:cs typeface="Calibri"/>
              </a:rPr>
              <a:t>edu</a:t>
            </a:r>
            <a:r>
              <a:rPr sz="1400" b="1" spc="-25" dirty="0">
                <a:solidFill>
                  <a:srgbClr val="215868"/>
                </a:solidFill>
                <a:latin typeface="Calibri"/>
                <a:cs typeface="Calibri"/>
              </a:rPr>
              <a:t>c</a:t>
            </a:r>
            <a:r>
              <a:rPr sz="1400" b="1" spc="-10" dirty="0">
                <a:solidFill>
                  <a:srgbClr val="215868"/>
                </a:solidFill>
                <a:latin typeface="Calibri"/>
                <a:cs typeface="Calibri"/>
              </a:rPr>
              <a:t>a</a:t>
            </a:r>
            <a:r>
              <a:rPr sz="1400" b="1" spc="5" dirty="0">
                <a:solidFill>
                  <a:srgbClr val="215868"/>
                </a:solidFill>
                <a:latin typeface="Calibri"/>
                <a:cs typeface="Calibri"/>
              </a:rPr>
              <a:t>t</a:t>
            </a:r>
            <a:r>
              <a:rPr sz="1400" b="1" dirty="0">
                <a:solidFill>
                  <a:srgbClr val="215868"/>
                </a:solidFill>
                <a:latin typeface="Calibri"/>
                <a:cs typeface="Calibri"/>
              </a:rPr>
              <a:t>i</a:t>
            </a:r>
            <a:r>
              <a:rPr sz="1400" b="1" spc="-30" dirty="0">
                <a:solidFill>
                  <a:srgbClr val="215868"/>
                </a:solidFill>
                <a:latin typeface="Calibri"/>
                <a:cs typeface="Calibri"/>
              </a:rPr>
              <a:t>v</a:t>
            </a:r>
            <a:r>
              <a:rPr sz="1400" b="1" dirty="0">
                <a:solidFill>
                  <a:srgbClr val="215868"/>
                </a:solidFill>
                <a:latin typeface="Calibri"/>
                <a:cs typeface="Calibri"/>
              </a:rPr>
              <a:t>o?</a:t>
            </a:r>
            <a:endParaRPr sz="1400" dirty="0">
              <a:latin typeface="Calibri"/>
              <a:cs typeface="Calibri"/>
            </a:endParaRPr>
          </a:p>
        </p:txBody>
      </p:sp>
      <p:sp>
        <p:nvSpPr>
          <p:cNvPr id="5" name="object 5"/>
          <p:cNvSpPr txBox="1"/>
          <p:nvPr/>
        </p:nvSpPr>
        <p:spPr>
          <a:xfrm>
            <a:off x="586231" y="1569212"/>
            <a:ext cx="4581525" cy="1548694"/>
          </a:xfrm>
          <a:prstGeom prst="rect">
            <a:avLst/>
          </a:prstGeom>
        </p:spPr>
        <p:txBody>
          <a:bodyPr vert="horz" wrap="square" lIns="0" tIns="0" rIns="0" bIns="0" rtlCol="0">
            <a:spAutoFit/>
          </a:bodyPr>
          <a:lstStyle/>
          <a:p>
            <a:pPr marL="12700" marR="7620">
              <a:lnSpc>
                <a:spcPct val="121300"/>
              </a:lnSpc>
            </a:pPr>
            <a:r>
              <a:rPr sz="1200" spc="-5" dirty="0">
                <a:latin typeface="Calibri"/>
                <a:cs typeface="Calibri"/>
              </a:rPr>
              <a:t>N</a:t>
            </a:r>
            <a:r>
              <a:rPr sz="1200" spc="-10" dirty="0">
                <a:latin typeface="Calibri"/>
                <a:cs typeface="Calibri"/>
              </a:rPr>
              <a:t>e</a:t>
            </a:r>
            <a:r>
              <a:rPr sz="1200" dirty="0">
                <a:latin typeface="Calibri"/>
                <a:cs typeface="Calibri"/>
              </a:rPr>
              <a:t>l   </a:t>
            </a:r>
            <a:r>
              <a:rPr sz="1200" spc="5" dirty="0">
                <a:latin typeface="Calibri"/>
                <a:cs typeface="Calibri"/>
              </a:rPr>
              <a:t>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o</a:t>
            </a:r>
            <a:r>
              <a:rPr sz="1200" spc="-5" dirty="0">
                <a:latin typeface="Calibri"/>
                <a:cs typeface="Calibri"/>
              </a:rPr>
              <a:t>,</a:t>
            </a:r>
            <a:r>
              <a:rPr sz="1200" dirty="0">
                <a:latin typeface="Calibri"/>
                <a:cs typeface="Calibri"/>
              </a:rPr>
              <a:t>   </a:t>
            </a:r>
            <a:r>
              <a:rPr sz="1200" dirty="0" err="1">
                <a:latin typeface="Calibri"/>
                <a:cs typeface="Calibri"/>
              </a:rPr>
              <a:t>i</a:t>
            </a:r>
            <a:r>
              <a:rPr lang="it-CH" sz="1200" dirty="0">
                <a:latin typeface="Calibri"/>
                <a:cs typeface="Calibri"/>
              </a:rPr>
              <a:t>/le</a:t>
            </a:r>
            <a:r>
              <a:rPr sz="1200" dirty="0">
                <a:latin typeface="Calibri"/>
                <a:cs typeface="Calibri"/>
              </a:rPr>
              <a:t>  </a:t>
            </a:r>
            <a:r>
              <a:rPr sz="1200" spc="-10"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t</a:t>
            </a:r>
            <a:r>
              <a:rPr sz="1200" spc="-10" dirty="0">
                <a:latin typeface="Calibri"/>
                <a:cs typeface="Calibri"/>
              </a:rPr>
              <a:t>ec</a:t>
            </a:r>
            <a:r>
              <a:rPr sz="1200" spc="-15" dirty="0">
                <a:latin typeface="Calibri"/>
                <a:cs typeface="Calibri"/>
              </a:rPr>
              <a:t>i</a:t>
            </a:r>
            <a:r>
              <a:rPr sz="1200" spc="5" dirty="0">
                <a:latin typeface="Calibri"/>
                <a:cs typeface="Calibri"/>
              </a:rPr>
              <a:t>p</a:t>
            </a:r>
            <a:r>
              <a:rPr sz="1200" dirty="0">
                <a:latin typeface="Calibri"/>
                <a:cs typeface="Calibri"/>
              </a:rPr>
              <a:t>a</a:t>
            </a:r>
            <a:r>
              <a:rPr sz="1200" spc="-10" dirty="0">
                <a:latin typeface="Calibri"/>
                <a:cs typeface="Calibri"/>
              </a:rPr>
              <a:t>n</a:t>
            </a:r>
            <a:r>
              <a:rPr sz="1200" dirty="0">
                <a:latin typeface="Calibri"/>
                <a:cs typeface="Calibri"/>
              </a:rPr>
              <a:t>ti   </a:t>
            </a:r>
            <a:r>
              <a:rPr sz="1200" spc="-5" dirty="0">
                <a:latin typeface="Calibri"/>
                <a:cs typeface="Calibri"/>
              </a:rPr>
              <a:t>s</a:t>
            </a:r>
            <a:r>
              <a:rPr sz="1200" dirty="0">
                <a:latin typeface="Calibri"/>
                <a:cs typeface="Calibri"/>
              </a:rPr>
              <a:t>i   </a:t>
            </a:r>
            <a:r>
              <a:rPr sz="1200" b="1" spc="-15" dirty="0">
                <a:latin typeface="Calibri"/>
                <a:cs typeface="Calibri"/>
              </a:rPr>
              <a:t>a</a:t>
            </a:r>
            <a:r>
              <a:rPr sz="1200" b="1" spc="-10" dirty="0">
                <a:latin typeface="Calibri"/>
                <a:cs typeface="Calibri"/>
              </a:rPr>
              <a:t>sco</a:t>
            </a:r>
            <a:r>
              <a:rPr sz="1200" b="1" spc="-15" dirty="0">
                <a:latin typeface="Calibri"/>
                <a:cs typeface="Calibri"/>
              </a:rPr>
              <a:t>l</a:t>
            </a:r>
            <a:r>
              <a:rPr sz="1200" b="1" spc="-5" dirty="0">
                <a:latin typeface="Calibri"/>
                <a:cs typeface="Calibri"/>
              </a:rPr>
              <a:t>t</a:t>
            </a:r>
            <a:r>
              <a:rPr sz="1200" b="1" spc="-15" dirty="0">
                <a:latin typeface="Calibri"/>
                <a:cs typeface="Calibri"/>
              </a:rPr>
              <a:t>a</a:t>
            </a:r>
            <a:r>
              <a:rPr sz="1200" b="1" spc="-10" dirty="0">
                <a:latin typeface="Calibri"/>
                <a:cs typeface="Calibri"/>
              </a:rPr>
              <a:t>no</a:t>
            </a:r>
            <a:r>
              <a:rPr sz="1200" b="1" dirty="0">
                <a:latin typeface="Calibri"/>
                <a:cs typeface="Calibri"/>
              </a:rPr>
              <a:t>  </a:t>
            </a:r>
            <a:r>
              <a:rPr sz="1200" b="1" spc="5" dirty="0">
                <a:latin typeface="Calibri"/>
                <a:cs typeface="Calibri"/>
              </a:rPr>
              <a:t> </a:t>
            </a:r>
            <a:r>
              <a:rPr sz="1200" dirty="0">
                <a:latin typeface="Calibri"/>
                <a:cs typeface="Calibri"/>
              </a:rPr>
              <a:t>a  </a:t>
            </a:r>
            <a:r>
              <a:rPr sz="1200" spc="-10" dirty="0">
                <a:latin typeface="Calibri"/>
                <a:cs typeface="Calibri"/>
              </a:rPr>
              <a:t> </a:t>
            </a:r>
            <a:r>
              <a:rPr sz="1200" spc="-15" dirty="0">
                <a:latin typeface="Calibri"/>
                <a:cs typeface="Calibri"/>
              </a:rPr>
              <a:t>v</a:t>
            </a:r>
            <a:r>
              <a:rPr sz="1200" dirty="0">
                <a:latin typeface="Calibri"/>
                <a:cs typeface="Calibri"/>
              </a:rPr>
              <a:t>i</a:t>
            </a:r>
            <a:r>
              <a:rPr sz="1200" spc="-5" dirty="0">
                <a:latin typeface="Calibri"/>
                <a:cs typeface="Calibri"/>
              </a:rPr>
              <a:t>c</a:t>
            </a:r>
            <a:r>
              <a:rPr sz="1200" spc="-10" dirty="0">
                <a:latin typeface="Calibri"/>
                <a:cs typeface="Calibri"/>
              </a:rPr>
              <a:t>e</a:t>
            </a:r>
            <a:r>
              <a:rPr sz="1200" spc="5" dirty="0">
                <a:latin typeface="Calibri"/>
                <a:cs typeface="Calibri"/>
              </a:rPr>
              <a:t>nd</a:t>
            </a:r>
            <a:r>
              <a:rPr sz="1200" spc="-5" dirty="0">
                <a:latin typeface="Calibri"/>
                <a:cs typeface="Calibri"/>
              </a:rPr>
              <a:t>a,</a:t>
            </a:r>
            <a:r>
              <a:rPr sz="1200" dirty="0">
                <a:latin typeface="Calibri"/>
                <a:cs typeface="Calibri"/>
              </a:rPr>
              <a:t>   </a:t>
            </a:r>
            <a:r>
              <a:rPr sz="1200" b="1" dirty="0">
                <a:latin typeface="Calibri"/>
                <a:cs typeface="Calibri"/>
              </a:rPr>
              <a:t>c</a:t>
            </a:r>
            <a:r>
              <a:rPr sz="1200" b="1" spc="-20" dirty="0">
                <a:latin typeface="Calibri"/>
                <a:cs typeface="Calibri"/>
              </a:rPr>
              <a:t>o</a:t>
            </a:r>
            <a:r>
              <a:rPr sz="1200" b="1" spc="-10" dirty="0">
                <a:latin typeface="Calibri"/>
                <a:cs typeface="Calibri"/>
              </a:rPr>
              <a:t>nt</a:t>
            </a:r>
            <a:r>
              <a:rPr sz="1200" b="1" spc="5" dirty="0">
                <a:latin typeface="Calibri"/>
                <a:cs typeface="Calibri"/>
              </a:rPr>
              <a:t>r</a:t>
            </a:r>
            <a:r>
              <a:rPr sz="1200" b="1" dirty="0">
                <a:latin typeface="Calibri"/>
                <a:cs typeface="Calibri"/>
              </a:rPr>
              <a:t>i</a:t>
            </a:r>
            <a:r>
              <a:rPr sz="1200" b="1" spc="-20" dirty="0">
                <a:latin typeface="Calibri"/>
                <a:cs typeface="Calibri"/>
              </a:rPr>
              <a:t>b</a:t>
            </a:r>
            <a:r>
              <a:rPr sz="1200" b="1" spc="-10" dirty="0">
                <a:latin typeface="Calibri"/>
                <a:cs typeface="Calibri"/>
              </a:rPr>
              <a:t>u</a:t>
            </a:r>
            <a:r>
              <a:rPr sz="1200" b="1" dirty="0">
                <a:latin typeface="Calibri"/>
                <a:cs typeface="Calibri"/>
              </a:rPr>
              <a:t>i</a:t>
            </a:r>
            <a:r>
              <a:rPr sz="1200" b="1" spc="-5" dirty="0">
                <a:latin typeface="Calibri"/>
                <a:cs typeface="Calibri"/>
              </a:rPr>
              <a:t>s</a:t>
            </a:r>
            <a:r>
              <a:rPr sz="1200" b="1" spc="-15" dirty="0">
                <a:latin typeface="Calibri"/>
                <a:cs typeface="Calibri"/>
              </a:rPr>
              <a:t>c</a:t>
            </a:r>
            <a:r>
              <a:rPr sz="1200" b="1" spc="-10" dirty="0">
                <a:latin typeface="Calibri"/>
                <a:cs typeface="Calibri"/>
              </a:rPr>
              <a:t>o</a:t>
            </a:r>
            <a:r>
              <a:rPr sz="1200" b="1" spc="-20" dirty="0">
                <a:latin typeface="Calibri"/>
                <a:cs typeface="Calibri"/>
              </a:rPr>
              <a:t>no</a:t>
            </a:r>
            <a:r>
              <a:rPr sz="1200" b="1" spc="-1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nd</a:t>
            </a:r>
            <a:r>
              <a:rPr sz="1200" dirty="0">
                <a:latin typeface="Calibri"/>
                <a:cs typeface="Calibri"/>
              </a:rPr>
              <a:t>i</a:t>
            </a:r>
            <a:r>
              <a:rPr sz="1200" spc="-5" dirty="0">
                <a:latin typeface="Calibri"/>
                <a:cs typeface="Calibri"/>
              </a:rPr>
              <a:t>v</a:t>
            </a:r>
            <a:r>
              <a:rPr sz="1200" dirty="0">
                <a:latin typeface="Calibri"/>
                <a:cs typeface="Calibri"/>
              </a:rPr>
              <a:t>i</a:t>
            </a:r>
            <a:r>
              <a:rPr sz="1200" spc="-10" dirty="0">
                <a:latin typeface="Calibri"/>
                <a:cs typeface="Calibri"/>
              </a:rPr>
              <a:t>de</a:t>
            </a:r>
            <a:r>
              <a:rPr sz="1200" spc="5" dirty="0">
                <a:latin typeface="Calibri"/>
                <a:cs typeface="Calibri"/>
              </a:rPr>
              <a:t>n</a:t>
            </a:r>
            <a:r>
              <a:rPr sz="1200" spc="-10" dirty="0">
                <a:latin typeface="Calibri"/>
                <a:cs typeface="Calibri"/>
              </a:rPr>
              <a:t>d</a:t>
            </a:r>
            <a:r>
              <a:rPr sz="1200" dirty="0">
                <a:latin typeface="Calibri"/>
                <a:cs typeface="Calibri"/>
              </a:rPr>
              <a:t>o</a:t>
            </a:r>
            <a:r>
              <a:rPr sz="1200" spc="55" dirty="0">
                <a:latin typeface="Calibri"/>
                <a:cs typeface="Calibri"/>
              </a:rPr>
              <a:t> </a:t>
            </a:r>
            <a:r>
              <a:rPr sz="1200" dirty="0">
                <a:latin typeface="Calibri"/>
                <a:cs typeface="Calibri"/>
              </a:rPr>
              <a:t>le</a:t>
            </a:r>
            <a:r>
              <a:rPr sz="1200" spc="55" dirty="0">
                <a:latin typeface="Calibri"/>
                <a:cs typeface="Calibri"/>
              </a:rPr>
              <a:t> </a:t>
            </a:r>
            <a:r>
              <a:rPr sz="1200" dirty="0">
                <a:latin typeface="Calibri"/>
                <a:cs typeface="Calibri"/>
              </a:rPr>
              <a:t>lo</a:t>
            </a:r>
            <a:r>
              <a:rPr sz="1200" spc="-10" dirty="0">
                <a:latin typeface="Calibri"/>
                <a:cs typeface="Calibri"/>
              </a:rPr>
              <a:t>ro</a:t>
            </a:r>
            <a:r>
              <a:rPr sz="1200" spc="55" dirty="0">
                <a:latin typeface="Calibri"/>
                <a:cs typeface="Calibri"/>
              </a:rPr>
              <a:t> </a:t>
            </a:r>
            <a:r>
              <a:rPr sz="1200" spc="-15" dirty="0">
                <a:latin typeface="Calibri"/>
                <a:cs typeface="Calibri"/>
              </a:rPr>
              <a:t>i</a:t>
            </a:r>
            <a:r>
              <a:rPr sz="1200" spc="5" dirty="0">
                <a:latin typeface="Calibri"/>
                <a:cs typeface="Calibri"/>
              </a:rPr>
              <a:t>d</a:t>
            </a:r>
            <a:r>
              <a:rPr sz="1200" spc="-20" dirty="0">
                <a:latin typeface="Calibri"/>
                <a:cs typeface="Calibri"/>
              </a:rPr>
              <a:t>e</a:t>
            </a:r>
            <a:r>
              <a:rPr sz="1200" spc="-5" dirty="0">
                <a:latin typeface="Calibri"/>
                <a:cs typeface="Calibri"/>
              </a:rPr>
              <a:t>e,</a:t>
            </a:r>
            <a:r>
              <a:rPr sz="1200" spc="65" dirty="0">
                <a:latin typeface="Calibri"/>
                <a:cs typeface="Calibri"/>
              </a:rPr>
              <a:t> </a:t>
            </a:r>
            <a:r>
              <a:rPr sz="1200" b="1" spc="-5" dirty="0">
                <a:latin typeface="Calibri"/>
                <a:cs typeface="Calibri"/>
              </a:rPr>
              <a:t>g</a:t>
            </a:r>
            <a:r>
              <a:rPr sz="1200" b="1" dirty="0">
                <a:latin typeface="Calibri"/>
                <a:cs typeface="Calibri"/>
              </a:rPr>
              <a:t>i</a:t>
            </a:r>
            <a:r>
              <a:rPr sz="1200" b="1" spc="-20" dirty="0">
                <a:latin typeface="Calibri"/>
                <a:cs typeface="Calibri"/>
              </a:rPr>
              <a:t>u</a:t>
            </a:r>
            <a:r>
              <a:rPr sz="1200" b="1" spc="-5" dirty="0">
                <a:latin typeface="Calibri"/>
                <a:cs typeface="Calibri"/>
              </a:rPr>
              <a:t>st</a:t>
            </a:r>
            <a:r>
              <a:rPr sz="1200" b="1" spc="-15" dirty="0">
                <a:latin typeface="Calibri"/>
                <a:cs typeface="Calibri"/>
              </a:rPr>
              <a:t>i</a:t>
            </a:r>
            <a:r>
              <a:rPr sz="1200" b="1" dirty="0">
                <a:latin typeface="Calibri"/>
                <a:cs typeface="Calibri"/>
              </a:rPr>
              <a:t>fic</a:t>
            </a:r>
            <a:r>
              <a:rPr sz="1200" b="1" spc="-15" dirty="0">
                <a:latin typeface="Calibri"/>
                <a:cs typeface="Calibri"/>
              </a:rPr>
              <a:t>a</a:t>
            </a:r>
            <a:r>
              <a:rPr sz="1200" b="1" spc="-20" dirty="0">
                <a:latin typeface="Calibri"/>
                <a:cs typeface="Calibri"/>
              </a:rPr>
              <a:t>n</a:t>
            </a:r>
            <a:r>
              <a:rPr sz="1200" b="1" spc="-10" dirty="0">
                <a:latin typeface="Calibri"/>
                <a:cs typeface="Calibri"/>
              </a:rPr>
              <a:t>do</a:t>
            </a:r>
            <a:r>
              <a:rPr sz="1200" b="1" spc="55" dirty="0">
                <a:latin typeface="Calibri"/>
                <a:cs typeface="Calibri"/>
              </a:rPr>
              <a:t> </a:t>
            </a:r>
            <a:r>
              <a:rPr sz="1200" dirty="0">
                <a:latin typeface="Calibri"/>
                <a:cs typeface="Calibri"/>
              </a:rPr>
              <a:t>i</a:t>
            </a:r>
            <a:r>
              <a:rPr sz="1200" spc="65" dirty="0">
                <a:latin typeface="Calibri"/>
                <a:cs typeface="Calibri"/>
              </a:rPr>
              <a:t> </a:t>
            </a:r>
            <a:r>
              <a:rPr sz="1200" spc="-15" dirty="0">
                <a:latin typeface="Calibri"/>
                <a:cs typeface="Calibri"/>
              </a:rPr>
              <a:t>l</a:t>
            </a:r>
            <a:r>
              <a:rPr sz="1200" dirty="0">
                <a:latin typeface="Calibri"/>
                <a:cs typeface="Calibri"/>
              </a:rPr>
              <a:t>o</a:t>
            </a:r>
            <a:r>
              <a:rPr sz="1200" spc="-5" dirty="0">
                <a:latin typeface="Calibri"/>
                <a:cs typeface="Calibri"/>
              </a:rPr>
              <a:t>r</a:t>
            </a:r>
            <a:r>
              <a:rPr sz="1200" dirty="0">
                <a:latin typeface="Calibri"/>
                <a:cs typeface="Calibri"/>
              </a:rPr>
              <a:t>o</a:t>
            </a:r>
            <a:r>
              <a:rPr sz="1200" spc="55" dirty="0">
                <a:latin typeface="Calibri"/>
                <a:cs typeface="Calibri"/>
              </a:rPr>
              <a:t> </a:t>
            </a:r>
            <a:r>
              <a:rPr sz="1200" spc="-10" dirty="0">
                <a:latin typeface="Calibri"/>
                <a:cs typeface="Calibri"/>
              </a:rPr>
              <a:t>co</a:t>
            </a:r>
            <a:r>
              <a:rPr sz="1200" spc="-5" dirty="0">
                <a:latin typeface="Calibri"/>
                <a:cs typeface="Calibri"/>
              </a:rPr>
              <a:t>ntr</a:t>
            </a:r>
            <a:r>
              <a:rPr sz="1200" spc="-15" dirty="0">
                <a:latin typeface="Calibri"/>
                <a:cs typeface="Calibri"/>
              </a:rPr>
              <a:t>i</a:t>
            </a:r>
            <a:r>
              <a:rPr sz="1200" spc="5" dirty="0">
                <a:latin typeface="Calibri"/>
                <a:cs typeface="Calibri"/>
              </a:rPr>
              <a:t>b</a:t>
            </a:r>
            <a:r>
              <a:rPr sz="1200" spc="-10" dirty="0">
                <a:latin typeface="Calibri"/>
                <a:cs typeface="Calibri"/>
              </a:rPr>
              <a:t>u</a:t>
            </a:r>
            <a:r>
              <a:rPr sz="1200" spc="5" dirty="0">
                <a:latin typeface="Calibri"/>
                <a:cs typeface="Calibri"/>
              </a:rPr>
              <a:t>t</a:t>
            </a:r>
            <a:r>
              <a:rPr sz="1200" dirty="0">
                <a:latin typeface="Calibri"/>
                <a:cs typeface="Calibri"/>
              </a:rPr>
              <a:t>i</a:t>
            </a:r>
            <a:r>
              <a:rPr sz="1200" spc="50" dirty="0">
                <a:latin typeface="Calibri"/>
                <a:cs typeface="Calibri"/>
              </a:rPr>
              <a:t> </a:t>
            </a:r>
            <a:r>
              <a:rPr sz="1200" spc="-10" dirty="0">
                <a:latin typeface="Calibri"/>
                <a:cs typeface="Calibri"/>
              </a:rPr>
              <a:t>e</a:t>
            </a:r>
            <a:r>
              <a:rPr sz="1200" spc="55" dirty="0">
                <a:latin typeface="Calibri"/>
                <a:cs typeface="Calibri"/>
              </a:rPr>
              <a:t> </a:t>
            </a:r>
            <a:r>
              <a:rPr sz="1200" b="1" dirty="0">
                <a:latin typeface="Calibri"/>
                <a:cs typeface="Calibri"/>
              </a:rPr>
              <a:t>i</a:t>
            </a:r>
            <a:r>
              <a:rPr sz="1200" b="1" spc="-5" dirty="0">
                <a:latin typeface="Calibri"/>
                <a:cs typeface="Calibri"/>
              </a:rPr>
              <a:t>m</a:t>
            </a:r>
            <a:r>
              <a:rPr sz="1200" b="1" dirty="0">
                <a:latin typeface="Calibri"/>
                <a:cs typeface="Calibri"/>
              </a:rPr>
              <a:t>p</a:t>
            </a:r>
            <a:r>
              <a:rPr sz="1200" b="1" spc="-5" dirty="0">
                <a:latin typeface="Calibri"/>
                <a:cs typeface="Calibri"/>
              </a:rPr>
              <a:t>eg</a:t>
            </a:r>
            <a:r>
              <a:rPr sz="1200" b="1" spc="-10" dirty="0">
                <a:latin typeface="Calibri"/>
                <a:cs typeface="Calibri"/>
              </a:rPr>
              <a:t>n</a:t>
            </a:r>
            <a:r>
              <a:rPr sz="1200" b="1" spc="-15" dirty="0">
                <a:latin typeface="Calibri"/>
                <a:cs typeface="Calibri"/>
              </a:rPr>
              <a:t>a</a:t>
            </a:r>
            <a:r>
              <a:rPr sz="1200" b="1" spc="-10" dirty="0">
                <a:latin typeface="Calibri"/>
                <a:cs typeface="Calibri"/>
              </a:rPr>
              <a:t>ndo</a:t>
            </a:r>
            <a:r>
              <a:rPr sz="1200" b="1" spc="-20" dirty="0">
                <a:latin typeface="Calibri"/>
                <a:cs typeface="Calibri"/>
              </a:rPr>
              <a:t>s</a:t>
            </a:r>
            <a:r>
              <a:rPr sz="1200" b="1" spc="-5" dirty="0">
                <a:latin typeface="Calibri"/>
                <a:cs typeface="Calibri"/>
              </a:rPr>
              <a:t>i </a:t>
            </a:r>
            <a:r>
              <a:rPr sz="1200" spc="-10" dirty="0">
                <a:latin typeface="Calibri"/>
                <a:cs typeface="Calibri"/>
              </a:rPr>
              <a:t>c</a:t>
            </a:r>
            <a:r>
              <a:rPr sz="1200" dirty="0">
                <a:latin typeface="Calibri"/>
                <a:cs typeface="Calibri"/>
              </a:rPr>
              <a:t>on</a:t>
            </a:r>
            <a:r>
              <a:rPr sz="1200" spc="10" dirty="0">
                <a:latin typeface="Calibri"/>
                <a:cs typeface="Calibri"/>
              </a:rPr>
              <a:t> </a:t>
            </a:r>
            <a:r>
              <a:rPr sz="1200" dirty="0">
                <a:latin typeface="Calibri"/>
                <a:cs typeface="Calibri"/>
              </a:rPr>
              <a:t>i</a:t>
            </a:r>
            <a:r>
              <a:rPr sz="1200" spc="-10" dirty="0">
                <a:latin typeface="Calibri"/>
                <a:cs typeface="Calibri"/>
              </a:rPr>
              <a:t> </a:t>
            </a:r>
            <a:r>
              <a:rPr sz="1200" spc="5" dirty="0">
                <a:latin typeface="Calibri"/>
                <a:cs typeface="Calibri"/>
              </a:rPr>
              <a:t>p</a:t>
            </a:r>
            <a:r>
              <a:rPr sz="1200" spc="-10" dirty="0">
                <a:latin typeface="Calibri"/>
                <a:cs typeface="Calibri"/>
              </a:rPr>
              <a:t>u</a:t>
            </a:r>
            <a:r>
              <a:rPr sz="1200" spc="5" dirty="0">
                <a:latin typeface="Calibri"/>
                <a:cs typeface="Calibri"/>
              </a:rPr>
              <a:t>n</a:t>
            </a:r>
            <a:r>
              <a:rPr sz="1200" dirty="0">
                <a:latin typeface="Calibri"/>
                <a:cs typeface="Calibri"/>
              </a:rPr>
              <a:t>ti</a:t>
            </a:r>
            <a:r>
              <a:rPr sz="1200" spc="-1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15" dirty="0">
                <a:latin typeface="Calibri"/>
                <a:cs typeface="Calibri"/>
              </a:rPr>
              <a:t>v</a:t>
            </a:r>
            <a:r>
              <a:rPr sz="1200" dirty="0">
                <a:latin typeface="Calibri"/>
                <a:cs typeface="Calibri"/>
              </a:rPr>
              <a:t>i</a:t>
            </a:r>
            <a:r>
              <a:rPr sz="1200" spc="-15" dirty="0">
                <a:latin typeface="Calibri"/>
                <a:cs typeface="Calibri"/>
              </a:rPr>
              <a:t>s</a:t>
            </a:r>
            <a:r>
              <a:rPr sz="1200" dirty="0">
                <a:latin typeface="Calibri"/>
                <a:cs typeface="Calibri"/>
              </a:rPr>
              <a:t>ta</a:t>
            </a:r>
            <a:r>
              <a:rPr sz="1200" spc="-10" dirty="0">
                <a:latin typeface="Calibri"/>
                <a:cs typeface="Calibri"/>
              </a:rPr>
              <a:t> </a:t>
            </a:r>
            <a:r>
              <a:rPr lang="it-CH" sz="1200" spc="5" dirty="0">
                <a:latin typeface="Calibri"/>
                <a:cs typeface="Calibri"/>
              </a:rPr>
              <a:t>altrui</a:t>
            </a:r>
            <a:r>
              <a:rPr sz="1200" dirty="0">
                <a:latin typeface="Calibri"/>
                <a:cs typeface="Calibri"/>
              </a:rPr>
              <a:t>.</a:t>
            </a:r>
          </a:p>
          <a:p>
            <a:pPr marL="12700">
              <a:lnSpc>
                <a:spcPct val="100000"/>
              </a:lnSpc>
              <a:spcBef>
                <a:spcPts val="300"/>
              </a:spcBef>
            </a:pPr>
            <a:r>
              <a:rPr sz="1200" spc="-10" dirty="0">
                <a:latin typeface="Calibri"/>
                <a:cs typeface="Calibri"/>
              </a:rPr>
              <a:t>I</a:t>
            </a:r>
            <a:r>
              <a:rPr sz="1200" dirty="0">
                <a:latin typeface="Calibri"/>
                <a:cs typeface="Calibri"/>
              </a:rPr>
              <a:t>n  </a:t>
            </a:r>
            <a:r>
              <a:rPr sz="1200" spc="-30"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ti</a:t>
            </a:r>
            <a:r>
              <a:rPr sz="1200" spc="-5" dirty="0">
                <a:latin typeface="Calibri"/>
                <a:cs typeface="Calibri"/>
              </a:rPr>
              <a:t>c</a:t>
            </a:r>
            <a:r>
              <a:rPr sz="1200" dirty="0">
                <a:latin typeface="Calibri"/>
                <a:cs typeface="Calibri"/>
              </a:rPr>
              <a:t>o</a:t>
            </a:r>
            <a:r>
              <a:rPr sz="1200" spc="-5" dirty="0">
                <a:latin typeface="Calibri"/>
                <a:cs typeface="Calibri"/>
              </a:rPr>
              <a:t>lar</a:t>
            </a:r>
            <a:r>
              <a:rPr sz="1200" spc="-20" dirty="0">
                <a:latin typeface="Calibri"/>
                <a:cs typeface="Calibri"/>
              </a:rPr>
              <a:t>e</a:t>
            </a:r>
            <a:r>
              <a:rPr sz="1200" spc="-5" dirty="0">
                <a:latin typeface="Calibri"/>
                <a:cs typeface="Calibri"/>
              </a:rPr>
              <a:t>,</a:t>
            </a:r>
            <a:r>
              <a:rPr sz="1200" dirty="0">
                <a:latin typeface="Calibri"/>
                <a:cs typeface="Calibri"/>
              </a:rPr>
              <a:t>  </a:t>
            </a:r>
            <a:r>
              <a:rPr sz="1200" spc="-35" dirty="0">
                <a:latin typeface="Calibri"/>
                <a:cs typeface="Calibri"/>
              </a:rPr>
              <a:t> </a:t>
            </a:r>
            <a:r>
              <a:rPr sz="1200" spc="-10" dirty="0">
                <a:latin typeface="Calibri"/>
                <a:cs typeface="Calibri"/>
              </a:rPr>
              <a:t>e</a:t>
            </a:r>
            <a:r>
              <a:rPr sz="1200" spc="-15" dirty="0">
                <a:latin typeface="Calibri"/>
                <a:cs typeface="Calibri"/>
              </a:rPr>
              <a:t>s</a:t>
            </a:r>
            <a:r>
              <a:rPr sz="1200" spc="5" dirty="0">
                <a:latin typeface="Calibri"/>
                <a:cs typeface="Calibri"/>
              </a:rPr>
              <a:t>p</a:t>
            </a:r>
            <a:r>
              <a:rPr sz="1200" dirty="0">
                <a:latin typeface="Calibri"/>
                <a:cs typeface="Calibri"/>
              </a:rPr>
              <a:t>lo</a:t>
            </a:r>
            <a:r>
              <a:rPr sz="1200" spc="-5" dirty="0">
                <a:latin typeface="Calibri"/>
                <a:cs typeface="Calibri"/>
              </a:rPr>
              <a:t>r</a:t>
            </a:r>
            <a:r>
              <a:rPr sz="1200" spc="-25" dirty="0">
                <a:latin typeface="Calibri"/>
                <a:cs typeface="Calibri"/>
              </a:rPr>
              <a:t>a</a:t>
            </a:r>
            <a:r>
              <a:rPr sz="1200" spc="5" dirty="0">
                <a:latin typeface="Calibri"/>
                <a:cs typeface="Calibri"/>
              </a:rPr>
              <a:t>n</a:t>
            </a:r>
            <a:r>
              <a:rPr sz="1200" dirty="0">
                <a:latin typeface="Calibri"/>
                <a:cs typeface="Calibri"/>
              </a:rPr>
              <a:t>o  </a:t>
            </a:r>
            <a:r>
              <a:rPr sz="1200" spc="-35" dirty="0">
                <a:latin typeface="Calibri"/>
                <a:cs typeface="Calibri"/>
              </a:rPr>
              <a:t> </a:t>
            </a:r>
            <a:r>
              <a:rPr sz="1200" spc="-10" dirty="0">
                <a:latin typeface="Calibri"/>
                <a:cs typeface="Calibri"/>
              </a:rPr>
              <a:t>e</a:t>
            </a:r>
            <a:r>
              <a:rPr sz="1200" dirty="0">
                <a:latin typeface="Calibri"/>
                <a:cs typeface="Calibri"/>
              </a:rPr>
              <a:t>  </a:t>
            </a:r>
            <a:r>
              <a:rPr sz="1200" spc="-45" dirty="0">
                <a:latin typeface="Calibri"/>
                <a:cs typeface="Calibri"/>
              </a:rPr>
              <a:t> </a:t>
            </a:r>
            <a:r>
              <a:rPr sz="1200" spc="-15" dirty="0">
                <a:latin typeface="Calibri"/>
                <a:cs typeface="Calibri"/>
              </a:rPr>
              <a:t>v</a:t>
            </a:r>
            <a:r>
              <a:rPr sz="1200" dirty="0">
                <a:latin typeface="Calibri"/>
                <a:cs typeface="Calibri"/>
              </a:rPr>
              <a:t>al</a:t>
            </a:r>
            <a:r>
              <a:rPr sz="1200" spc="-10" dirty="0">
                <a:latin typeface="Calibri"/>
                <a:cs typeface="Calibri"/>
              </a:rPr>
              <a:t>u</a:t>
            </a:r>
            <a:r>
              <a:rPr sz="1200" dirty="0">
                <a:latin typeface="Calibri"/>
                <a:cs typeface="Calibri"/>
              </a:rPr>
              <a:t>ta</a:t>
            </a:r>
            <a:r>
              <a:rPr sz="1200" spc="-10" dirty="0">
                <a:latin typeface="Calibri"/>
                <a:cs typeface="Calibri"/>
              </a:rPr>
              <a:t>n</a:t>
            </a:r>
            <a:r>
              <a:rPr sz="1200" dirty="0">
                <a:latin typeface="Calibri"/>
                <a:cs typeface="Calibri"/>
              </a:rPr>
              <a:t>o  </a:t>
            </a:r>
            <a:r>
              <a:rPr sz="1200" spc="-4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ver</a:t>
            </a:r>
            <a:r>
              <a:rPr sz="1200" spc="-10" dirty="0">
                <a:latin typeface="Calibri"/>
                <a:cs typeface="Calibri"/>
              </a:rPr>
              <a:t>se</a:t>
            </a:r>
            <a:r>
              <a:rPr sz="1200" dirty="0">
                <a:latin typeface="Calibri"/>
                <a:cs typeface="Calibri"/>
              </a:rPr>
              <a:t>  </a:t>
            </a:r>
            <a:r>
              <a:rPr sz="1200" spc="-45" dirty="0">
                <a:latin typeface="Calibri"/>
                <a:cs typeface="Calibri"/>
              </a:rPr>
              <a:t> </a:t>
            </a:r>
            <a:r>
              <a:rPr sz="1200" spc="5" dirty="0">
                <a:latin typeface="Calibri"/>
                <a:cs typeface="Calibri"/>
              </a:rPr>
              <a:t>p</a:t>
            </a:r>
            <a:r>
              <a:rPr sz="1200" spc="-10" dirty="0">
                <a:latin typeface="Calibri"/>
                <a:cs typeface="Calibri"/>
              </a:rPr>
              <a:t>ro</a:t>
            </a:r>
            <a:r>
              <a:rPr sz="1200" spc="-15" dirty="0">
                <a:latin typeface="Calibri"/>
                <a:cs typeface="Calibri"/>
              </a:rPr>
              <a:t>s</a:t>
            </a:r>
            <a:r>
              <a:rPr sz="1200" spc="5" dirty="0">
                <a:latin typeface="Calibri"/>
                <a:cs typeface="Calibri"/>
              </a:rPr>
              <a:t>p</a:t>
            </a:r>
            <a:r>
              <a:rPr sz="1200" spc="-10" dirty="0">
                <a:latin typeface="Calibri"/>
                <a:cs typeface="Calibri"/>
              </a:rPr>
              <a:t>e</a:t>
            </a:r>
            <a:r>
              <a:rPr sz="1200" spc="-15" dirty="0">
                <a:latin typeface="Calibri"/>
                <a:cs typeface="Calibri"/>
              </a:rPr>
              <a:t>t</a:t>
            </a:r>
            <a:r>
              <a:rPr sz="1200" dirty="0">
                <a:latin typeface="Calibri"/>
                <a:cs typeface="Calibri"/>
              </a:rPr>
              <a:t>ti</a:t>
            </a:r>
            <a:r>
              <a:rPr sz="1200" spc="-5" dirty="0">
                <a:latin typeface="Calibri"/>
                <a:cs typeface="Calibri"/>
              </a:rPr>
              <a:t>v</a:t>
            </a:r>
            <a:r>
              <a:rPr sz="1200" spc="-10" dirty="0">
                <a:latin typeface="Calibri"/>
                <a:cs typeface="Calibri"/>
              </a:rPr>
              <a:t>e</a:t>
            </a:r>
            <a:r>
              <a:rPr sz="1200" dirty="0">
                <a:latin typeface="Calibri"/>
                <a:cs typeface="Calibri"/>
              </a:rPr>
              <a:t>  </a:t>
            </a:r>
            <a:r>
              <a:rPr sz="1200" spc="-45" dirty="0">
                <a:latin typeface="Calibri"/>
                <a:cs typeface="Calibri"/>
              </a:rPr>
              <a:t> </a:t>
            </a:r>
            <a:r>
              <a:rPr sz="1200" spc="-10" dirty="0">
                <a:latin typeface="Calibri"/>
                <a:cs typeface="Calibri"/>
              </a:rPr>
              <a:t>e</a:t>
            </a:r>
            <a:r>
              <a:rPr sz="1200" dirty="0">
                <a:latin typeface="Calibri"/>
                <a:cs typeface="Calibri"/>
              </a:rPr>
              <a:t>  </a:t>
            </a:r>
            <a:r>
              <a:rPr sz="1200" spc="-35" dirty="0">
                <a:latin typeface="Calibri"/>
                <a:cs typeface="Calibri"/>
              </a:rPr>
              <a:t> </a:t>
            </a:r>
            <a:r>
              <a:rPr sz="1200" spc="-20" dirty="0">
                <a:latin typeface="Calibri"/>
                <a:cs typeface="Calibri"/>
              </a:rPr>
              <a:t>r</a:t>
            </a:r>
            <a:r>
              <a:rPr sz="1200" spc="-10" dirty="0">
                <a:latin typeface="Calibri"/>
                <a:cs typeface="Calibri"/>
              </a:rPr>
              <a:t>a</a:t>
            </a:r>
            <a:r>
              <a:rPr sz="1200" spc="-15" dirty="0">
                <a:latin typeface="Calibri"/>
                <a:cs typeface="Calibri"/>
              </a:rPr>
              <a:t>g</a:t>
            </a:r>
            <a:r>
              <a:rPr sz="1200" dirty="0">
                <a:latin typeface="Calibri"/>
                <a:cs typeface="Calibri"/>
              </a:rPr>
              <a:t>io</a:t>
            </a:r>
            <a:r>
              <a:rPr sz="1200" spc="5" dirty="0">
                <a:latin typeface="Calibri"/>
                <a:cs typeface="Calibri"/>
              </a:rPr>
              <a:t>n</a:t>
            </a:r>
            <a:r>
              <a:rPr sz="1200" dirty="0">
                <a:latin typeface="Calibri"/>
                <a:cs typeface="Calibri"/>
              </a:rPr>
              <a:t>i.</a:t>
            </a:r>
          </a:p>
          <a:p>
            <a:pPr marL="12700" marR="5715">
              <a:lnSpc>
                <a:spcPct val="121300"/>
              </a:lnSpc>
              <a:spcBef>
                <a:spcPts val="5"/>
              </a:spcBef>
            </a:pPr>
            <a:r>
              <a:rPr sz="1200" spc="5" dirty="0">
                <a:latin typeface="Calibri"/>
                <a:cs typeface="Calibri"/>
              </a:rPr>
              <a:t>D</a:t>
            </a:r>
            <a:r>
              <a:rPr sz="1200" dirty="0">
                <a:latin typeface="Calibri"/>
                <a:cs typeface="Calibri"/>
              </a:rPr>
              <a:t>oma</a:t>
            </a:r>
            <a:r>
              <a:rPr sz="1200" spc="-10" dirty="0">
                <a:latin typeface="Calibri"/>
                <a:cs typeface="Calibri"/>
              </a:rPr>
              <a:t>n</a:t>
            </a:r>
            <a:r>
              <a:rPr sz="1200" spc="5" dirty="0">
                <a:latin typeface="Calibri"/>
                <a:cs typeface="Calibri"/>
              </a:rPr>
              <a:t>d</a:t>
            </a:r>
            <a:r>
              <a:rPr sz="1200" spc="-10" dirty="0">
                <a:latin typeface="Calibri"/>
                <a:cs typeface="Calibri"/>
              </a:rPr>
              <a:t>e</a:t>
            </a:r>
            <a:r>
              <a:rPr sz="1200" spc="5" dirty="0">
                <a:latin typeface="Calibri"/>
                <a:cs typeface="Calibri"/>
              </a:rPr>
              <a:t> </a:t>
            </a:r>
            <a:r>
              <a:rPr sz="1200" spc="-10" dirty="0">
                <a:latin typeface="Calibri"/>
                <a:cs typeface="Calibri"/>
              </a:rPr>
              <a:t>e</a:t>
            </a:r>
            <a:r>
              <a:rPr sz="1200" spc="1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tri</a:t>
            </a:r>
            <a:r>
              <a:rPr sz="1200" spc="-10" dirty="0">
                <a:latin typeface="Calibri"/>
                <a:cs typeface="Calibri"/>
              </a:rPr>
              <a:t>b</a:t>
            </a:r>
            <a:r>
              <a:rPr sz="1200" spc="5" dirty="0">
                <a:latin typeface="Calibri"/>
                <a:cs typeface="Calibri"/>
              </a:rPr>
              <a:t>u</a:t>
            </a:r>
            <a:r>
              <a:rPr sz="1200" dirty="0">
                <a:latin typeface="Calibri"/>
                <a:cs typeface="Calibri"/>
              </a:rPr>
              <a:t>ti</a:t>
            </a:r>
            <a:r>
              <a:rPr sz="1200" spc="5" dirty="0">
                <a:latin typeface="Calibri"/>
                <a:cs typeface="Calibri"/>
              </a:rPr>
              <a:t> </a:t>
            </a:r>
            <a:r>
              <a:rPr sz="1200" dirty="0" err="1">
                <a:latin typeface="Calibri"/>
                <a:cs typeface="Calibri"/>
              </a:rPr>
              <a:t>ri</a:t>
            </a:r>
            <a:r>
              <a:rPr sz="1200" spc="-15" dirty="0" err="1">
                <a:latin typeface="Calibri"/>
                <a:cs typeface="Calibri"/>
              </a:rPr>
              <a:t>l</a:t>
            </a:r>
            <a:r>
              <a:rPr sz="1200" spc="-10" dirty="0" err="1">
                <a:latin typeface="Calibri"/>
                <a:cs typeface="Calibri"/>
              </a:rPr>
              <a:t>e</a:t>
            </a:r>
            <a:r>
              <a:rPr sz="1200" spc="-15" dirty="0" err="1">
                <a:latin typeface="Calibri"/>
                <a:cs typeface="Calibri"/>
              </a:rPr>
              <a:t>v</a:t>
            </a:r>
            <a:r>
              <a:rPr sz="1200" dirty="0" err="1">
                <a:latin typeface="Calibri"/>
                <a:cs typeface="Calibri"/>
              </a:rPr>
              <a:t>a</a:t>
            </a:r>
            <a:r>
              <a:rPr sz="1200" spc="5" dirty="0" err="1">
                <a:latin typeface="Calibri"/>
                <a:cs typeface="Calibri"/>
              </a:rPr>
              <a:t>n</a:t>
            </a:r>
            <a:r>
              <a:rPr sz="1200" dirty="0" err="1">
                <a:latin typeface="Calibri"/>
                <a:cs typeface="Calibri"/>
              </a:rPr>
              <a:t>ti</a:t>
            </a:r>
            <a:r>
              <a:rPr sz="1200" spc="15" dirty="0">
                <a:latin typeface="Calibri"/>
                <a:cs typeface="Calibri"/>
              </a:rPr>
              <a:t> </a:t>
            </a:r>
            <a:r>
              <a:rPr lang="it-CH" sz="1200" spc="-15" dirty="0">
                <a:latin typeface="Calibri"/>
                <a:cs typeface="Calibri"/>
              </a:rPr>
              <a:t>vengono</a:t>
            </a:r>
            <a:r>
              <a:rPr sz="1200" spc="5" dirty="0">
                <a:latin typeface="Calibri"/>
                <a:cs typeface="Calibri"/>
              </a:rPr>
              <a:t> </a:t>
            </a:r>
            <a:r>
              <a:rPr sz="1200" spc="-10" dirty="0" err="1">
                <a:latin typeface="Calibri"/>
                <a:cs typeface="Calibri"/>
              </a:rPr>
              <a:t>c</a:t>
            </a:r>
            <a:r>
              <a:rPr sz="1200" dirty="0" err="1">
                <a:latin typeface="Calibri"/>
                <a:cs typeface="Calibri"/>
              </a:rPr>
              <a:t>olle</a:t>
            </a:r>
            <a:r>
              <a:rPr sz="1200" spc="-15" dirty="0" err="1">
                <a:latin typeface="Calibri"/>
                <a:cs typeface="Calibri"/>
              </a:rPr>
              <a:t>g</a:t>
            </a:r>
            <a:r>
              <a:rPr sz="1200" spc="-10" dirty="0" err="1">
                <a:latin typeface="Calibri"/>
                <a:cs typeface="Calibri"/>
              </a:rPr>
              <a:t>a</a:t>
            </a:r>
            <a:r>
              <a:rPr sz="1200" dirty="0" err="1">
                <a:latin typeface="Calibri"/>
                <a:cs typeface="Calibri"/>
              </a:rPr>
              <a:t>ti</a:t>
            </a:r>
            <a:r>
              <a:rPr sz="1200" spc="-5" dirty="0">
                <a:latin typeface="Calibri"/>
                <a:cs typeface="Calibri"/>
              </a:rPr>
              <a:t>,</a:t>
            </a:r>
            <a:r>
              <a:rPr sz="1200" spc="15" dirty="0">
                <a:latin typeface="Calibri"/>
                <a:cs typeface="Calibri"/>
              </a:rPr>
              <a:t> </a:t>
            </a:r>
            <a:r>
              <a:rPr sz="1200" spc="-10" dirty="0">
                <a:latin typeface="Calibri"/>
                <a:cs typeface="Calibri"/>
              </a:rPr>
              <a:t>perm</a:t>
            </a:r>
            <a:r>
              <a:rPr sz="1200" spc="-20" dirty="0">
                <a:latin typeface="Calibri"/>
                <a:cs typeface="Calibri"/>
              </a:rPr>
              <a:t>e</a:t>
            </a:r>
            <a:r>
              <a:rPr sz="1200" dirty="0">
                <a:latin typeface="Calibri"/>
                <a:cs typeface="Calibri"/>
              </a:rPr>
              <a:t>tt</a:t>
            </a:r>
            <a:r>
              <a:rPr sz="1200" spc="-20" dirty="0">
                <a:latin typeface="Calibri"/>
                <a:cs typeface="Calibri"/>
              </a:rPr>
              <a:t>e</a:t>
            </a:r>
            <a:r>
              <a:rPr sz="1200" spc="5" dirty="0">
                <a:latin typeface="Calibri"/>
                <a:cs typeface="Calibri"/>
              </a:rPr>
              <a:t>n</a:t>
            </a:r>
            <a:r>
              <a:rPr sz="1200" spc="-10" dirty="0">
                <a:latin typeface="Calibri"/>
                <a:cs typeface="Calibri"/>
              </a:rPr>
              <a:t>d</a:t>
            </a:r>
            <a:r>
              <a:rPr sz="1200" dirty="0">
                <a:latin typeface="Calibri"/>
                <a:cs typeface="Calibri"/>
              </a:rPr>
              <a:t>o </a:t>
            </a:r>
            <a:r>
              <a:rPr sz="1200" spc="5" dirty="0">
                <a:latin typeface="Calibri"/>
                <a:cs typeface="Calibri"/>
              </a:rPr>
              <a:t>d</a:t>
            </a:r>
            <a:r>
              <a:rPr sz="1200" dirty="0">
                <a:latin typeface="Calibri"/>
                <a:cs typeface="Calibri"/>
              </a:rPr>
              <a:t>i</a:t>
            </a:r>
            <a:r>
              <a:rPr sz="1200" spc="100" dirty="0">
                <a:latin typeface="Calibri"/>
                <a:cs typeface="Calibri"/>
              </a:rPr>
              <a:t> </a:t>
            </a:r>
            <a:r>
              <a:rPr sz="1200" spc="-10" dirty="0" err="1">
                <a:latin typeface="Calibri"/>
                <a:cs typeface="Calibri"/>
              </a:rPr>
              <a:t>c</a:t>
            </a:r>
            <a:r>
              <a:rPr sz="1200" dirty="0" err="1">
                <a:latin typeface="Calibri"/>
                <a:cs typeface="Calibri"/>
              </a:rPr>
              <a:t>o</a:t>
            </a:r>
            <a:r>
              <a:rPr sz="1200" spc="-5" dirty="0" err="1">
                <a:latin typeface="Calibri"/>
                <a:cs typeface="Calibri"/>
              </a:rPr>
              <a:t>s</a:t>
            </a:r>
            <a:r>
              <a:rPr sz="1200" dirty="0" err="1">
                <a:latin typeface="Calibri"/>
                <a:cs typeface="Calibri"/>
              </a:rPr>
              <a:t>t</a:t>
            </a:r>
            <a:r>
              <a:rPr sz="1200" spc="-20" dirty="0" err="1">
                <a:latin typeface="Calibri"/>
                <a:cs typeface="Calibri"/>
              </a:rPr>
              <a:t>r</a:t>
            </a:r>
            <a:r>
              <a:rPr sz="1200" spc="5" dirty="0" err="1">
                <a:latin typeface="Calibri"/>
                <a:cs typeface="Calibri"/>
              </a:rPr>
              <a:t>u</a:t>
            </a:r>
            <a:r>
              <a:rPr sz="1200" spc="-5" dirty="0" err="1">
                <a:latin typeface="Calibri"/>
                <a:cs typeface="Calibri"/>
              </a:rPr>
              <a:t>ire</a:t>
            </a:r>
            <a:r>
              <a:rPr lang="it-CH" sz="1200" spc="-5" dirty="0">
                <a:latin typeface="Calibri"/>
                <a:cs typeface="Calibri"/>
              </a:rPr>
              <a:t> </a:t>
            </a:r>
            <a:r>
              <a:rPr lang="it-CH" sz="1200" spc="-10" dirty="0">
                <a:cs typeface="Calibri"/>
              </a:rPr>
              <a:t>c</a:t>
            </a:r>
            <a:r>
              <a:rPr lang="it-CH" sz="1200" dirty="0">
                <a:cs typeface="Calibri"/>
              </a:rPr>
              <a:t>oll</a:t>
            </a:r>
            <a:r>
              <a:rPr lang="it-CH" sz="1200" spc="-10" dirty="0">
                <a:cs typeface="Calibri"/>
              </a:rPr>
              <a:t>e</a:t>
            </a:r>
            <a:r>
              <a:rPr lang="it-CH" sz="1200" dirty="0">
                <a:cs typeface="Calibri"/>
              </a:rPr>
              <a:t>tti</a:t>
            </a:r>
            <a:r>
              <a:rPr lang="it-CH" sz="1200" spc="-5" dirty="0">
                <a:cs typeface="Calibri"/>
              </a:rPr>
              <a:t>v</a:t>
            </a:r>
            <a:r>
              <a:rPr lang="it-CH" sz="1200" spc="-15" dirty="0">
                <a:cs typeface="Calibri"/>
              </a:rPr>
              <a:t>a</a:t>
            </a:r>
            <a:r>
              <a:rPr lang="it-CH" sz="1200" spc="-10" dirty="0">
                <a:cs typeface="Calibri"/>
              </a:rPr>
              <a:t>me</a:t>
            </a:r>
            <a:r>
              <a:rPr lang="it-CH" sz="1200" spc="5" dirty="0">
                <a:cs typeface="Calibri"/>
              </a:rPr>
              <a:t>n</a:t>
            </a:r>
            <a:r>
              <a:rPr lang="it-CH" sz="1200" spc="-15" dirty="0">
                <a:cs typeface="Calibri"/>
              </a:rPr>
              <a:t>t</a:t>
            </a:r>
            <a:r>
              <a:rPr lang="it-CH" sz="1200" spc="-10" dirty="0">
                <a:cs typeface="Calibri"/>
              </a:rPr>
              <a:t>e</a:t>
            </a:r>
            <a:r>
              <a:rPr sz="1200" spc="90" dirty="0">
                <a:latin typeface="Calibri"/>
                <a:cs typeface="Calibri"/>
              </a:rPr>
              <a:t> </a:t>
            </a:r>
            <a:r>
              <a:rPr sz="1200" dirty="0">
                <a:latin typeface="Calibri"/>
                <a:cs typeface="Calibri"/>
              </a:rPr>
              <a:t>la</a:t>
            </a:r>
            <a:r>
              <a:rPr sz="1200" spc="100" dirty="0">
                <a:latin typeface="Calibri"/>
                <a:cs typeface="Calibri"/>
              </a:rPr>
              <a:t> </a:t>
            </a:r>
            <a:r>
              <a:rPr sz="1200" spc="-10" dirty="0" err="1">
                <a:latin typeface="Calibri"/>
                <a:cs typeface="Calibri"/>
              </a:rPr>
              <a:t>c</a:t>
            </a:r>
            <a:r>
              <a:rPr sz="1200" dirty="0" err="1">
                <a:latin typeface="Calibri"/>
                <a:cs typeface="Calibri"/>
              </a:rPr>
              <a:t>o</a:t>
            </a:r>
            <a:r>
              <a:rPr sz="1200" spc="-10" dirty="0" err="1">
                <a:latin typeface="Calibri"/>
                <a:cs typeface="Calibri"/>
              </a:rPr>
              <a:t>n</a:t>
            </a:r>
            <a:r>
              <a:rPr sz="1200" dirty="0" err="1">
                <a:latin typeface="Calibri"/>
                <a:cs typeface="Calibri"/>
              </a:rPr>
              <a:t>o</a:t>
            </a:r>
            <a:r>
              <a:rPr sz="1200" spc="-5" dirty="0" err="1">
                <a:latin typeface="Calibri"/>
                <a:cs typeface="Calibri"/>
              </a:rPr>
              <a:t>s</a:t>
            </a:r>
            <a:r>
              <a:rPr sz="1200" spc="-10" dirty="0" err="1">
                <a:latin typeface="Calibri"/>
                <a:cs typeface="Calibri"/>
              </a:rPr>
              <a:t>ce</a:t>
            </a:r>
            <a:r>
              <a:rPr sz="1200" spc="5" dirty="0" err="1">
                <a:latin typeface="Calibri"/>
                <a:cs typeface="Calibri"/>
              </a:rPr>
              <a:t>nz</a:t>
            </a:r>
            <a:r>
              <a:rPr sz="1200" dirty="0" err="1">
                <a:latin typeface="Calibri"/>
                <a:cs typeface="Calibri"/>
              </a:rPr>
              <a:t>a</a:t>
            </a:r>
            <a:r>
              <a:rPr sz="1200" spc="90" dirty="0">
                <a:latin typeface="Calibri"/>
                <a:cs typeface="Calibri"/>
              </a:rPr>
              <a:t> </a:t>
            </a:r>
            <a:r>
              <a:rPr sz="1200" dirty="0">
                <a:latin typeface="Calibri"/>
                <a:cs typeface="Calibri"/>
              </a:rPr>
              <a:t>all</a:t>
            </a:r>
            <a:r>
              <a:rPr sz="1200" spc="-5" dirty="0">
                <a:latin typeface="Calibri"/>
                <a:cs typeface="Calibri"/>
              </a:rPr>
              <a:t>'</a:t>
            </a:r>
            <a:r>
              <a:rPr sz="1200" dirty="0">
                <a:latin typeface="Calibri"/>
                <a:cs typeface="Calibri"/>
              </a:rPr>
              <a:t>i</a:t>
            </a:r>
            <a:r>
              <a:rPr sz="1200" spc="-10" dirty="0">
                <a:latin typeface="Calibri"/>
                <a:cs typeface="Calibri"/>
              </a:rPr>
              <a:t>n</a:t>
            </a:r>
            <a:r>
              <a:rPr sz="1200" spc="-15" dirty="0">
                <a:latin typeface="Calibri"/>
                <a:cs typeface="Calibri"/>
              </a:rPr>
              <a:t>t</a:t>
            </a:r>
            <a:r>
              <a:rPr sz="1200" spc="-10" dirty="0">
                <a:latin typeface="Calibri"/>
                <a:cs typeface="Calibri"/>
              </a:rPr>
              <a:t>e</a:t>
            </a:r>
            <a:r>
              <a:rPr sz="1200" dirty="0">
                <a:latin typeface="Calibri"/>
                <a:cs typeface="Calibri"/>
              </a:rPr>
              <a:t>r</a:t>
            </a:r>
            <a:r>
              <a:rPr sz="1200" spc="5" dirty="0">
                <a:latin typeface="Calibri"/>
                <a:cs typeface="Calibri"/>
              </a:rPr>
              <a:t>n</a:t>
            </a:r>
            <a:r>
              <a:rPr sz="1200" dirty="0">
                <a:latin typeface="Calibri"/>
                <a:cs typeface="Calibri"/>
              </a:rPr>
              <a:t>o</a:t>
            </a:r>
            <a:r>
              <a:rPr sz="1200" spc="90" dirty="0">
                <a:latin typeface="Calibri"/>
                <a:cs typeface="Calibri"/>
              </a:rPr>
              <a:t> </a:t>
            </a:r>
            <a:r>
              <a:rPr sz="1200" spc="5" dirty="0">
                <a:latin typeface="Calibri"/>
                <a:cs typeface="Calibri"/>
              </a:rPr>
              <a:t>d</a:t>
            </a:r>
            <a:r>
              <a:rPr sz="1200" dirty="0">
                <a:latin typeface="Calibri"/>
                <a:cs typeface="Calibri"/>
              </a:rPr>
              <a:t>i</a:t>
            </a:r>
            <a:r>
              <a:rPr sz="1200" spc="85" dirty="0">
                <a:latin typeface="Calibri"/>
                <a:cs typeface="Calibri"/>
              </a:rPr>
              <a:t> </a:t>
            </a:r>
            <a:r>
              <a:rPr sz="1200" spc="5" dirty="0">
                <a:latin typeface="Calibri"/>
                <a:cs typeface="Calibri"/>
              </a:rPr>
              <a:t>un</a:t>
            </a:r>
            <a:r>
              <a:rPr sz="1200" dirty="0">
                <a:latin typeface="Calibri"/>
                <a:cs typeface="Calibri"/>
              </a:rPr>
              <a:t>a</a:t>
            </a:r>
            <a:r>
              <a:rPr sz="1200" spc="90" dirty="0">
                <a:latin typeface="Calibri"/>
                <a:cs typeface="Calibri"/>
              </a:rPr>
              <a:t> </a:t>
            </a:r>
            <a:r>
              <a:rPr sz="1200" dirty="0">
                <a:latin typeface="Calibri"/>
                <a:cs typeface="Calibri"/>
              </a:rPr>
              <a:t>le</a:t>
            </a:r>
            <a:r>
              <a:rPr sz="1200" spc="-10" dirty="0">
                <a:latin typeface="Calibri"/>
                <a:cs typeface="Calibri"/>
              </a:rPr>
              <a:t>z</a:t>
            </a:r>
            <a:r>
              <a:rPr sz="1200" dirty="0">
                <a:latin typeface="Calibri"/>
                <a:cs typeface="Calibri"/>
              </a:rPr>
              <a:t>io</a:t>
            </a:r>
            <a:r>
              <a:rPr sz="1200" spc="5" dirty="0">
                <a:latin typeface="Calibri"/>
                <a:cs typeface="Calibri"/>
              </a:rPr>
              <a:t>n</a:t>
            </a:r>
            <a:r>
              <a:rPr sz="1200" spc="-10" dirty="0">
                <a:latin typeface="Calibri"/>
                <a:cs typeface="Calibri"/>
              </a:rPr>
              <a:t>e</a:t>
            </a:r>
            <a:r>
              <a:rPr sz="1200" spc="90" dirty="0">
                <a:latin typeface="Calibri"/>
                <a:cs typeface="Calibri"/>
              </a:rPr>
              <a:t> </a:t>
            </a:r>
            <a:r>
              <a:rPr sz="1200" dirty="0">
                <a:latin typeface="Calibri"/>
                <a:cs typeface="Calibri"/>
              </a:rPr>
              <a:t>o</a:t>
            </a:r>
            <a:r>
              <a:rPr sz="1200" spc="100" dirty="0">
                <a:latin typeface="Calibri"/>
                <a:cs typeface="Calibri"/>
              </a:rPr>
              <a:t> </a:t>
            </a:r>
            <a:r>
              <a:rPr sz="1200" spc="-15" dirty="0">
                <a:latin typeface="Calibri"/>
                <a:cs typeface="Calibri"/>
              </a:rPr>
              <a:t>i</a:t>
            </a:r>
            <a:r>
              <a:rPr sz="1200" dirty="0">
                <a:latin typeface="Calibri"/>
                <a:cs typeface="Calibri"/>
              </a:rPr>
              <a:t>n </a:t>
            </a:r>
            <a:r>
              <a:rPr sz="1200" spc="5" dirty="0">
                <a:latin typeface="Calibri"/>
                <a:cs typeface="Calibri"/>
              </a:rPr>
              <a:t>un</a:t>
            </a:r>
            <a:r>
              <a:rPr sz="1200" dirty="0">
                <a:latin typeface="Calibri"/>
                <a:cs typeface="Calibri"/>
              </a:rPr>
              <a:t>a</a:t>
            </a:r>
            <a:r>
              <a:rPr sz="1200" spc="5" dirty="0">
                <a:latin typeface="Calibri"/>
                <a:cs typeface="Calibri"/>
              </a:rPr>
              <a:t> </a:t>
            </a:r>
            <a:r>
              <a:rPr sz="1200" spc="-15" dirty="0">
                <a:latin typeface="Calibri"/>
                <a:cs typeface="Calibri"/>
              </a:rPr>
              <a:t>s</a:t>
            </a:r>
            <a:r>
              <a:rPr sz="1200" spc="-5" dirty="0">
                <a:latin typeface="Calibri"/>
                <a:cs typeface="Calibri"/>
              </a:rPr>
              <a:t>erie</a:t>
            </a:r>
            <a:r>
              <a:rPr sz="1200" spc="-1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15" dirty="0">
                <a:latin typeface="Calibri"/>
                <a:cs typeface="Calibri"/>
              </a:rPr>
              <a:t>l</a:t>
            </a:r>
            <a:r>
              <a:rPr sz="1200" spc="-10" dirty="0">
                <a:latin typeface="Calibri"/>
                <a:cs typeface="Calibri"/>
              </a:rPr>
              <a:t>e</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 </a:t>
            </a:r>
            <a:r>
              <a:rPr sz="1200" spc="-15" dirty="0">
                <a:latin typeface="Calibri"/>
                <a:cs typeface="Calibri"/>
              </a:rPr>
              <a:t>i</a:t>
            </a:r>
            <a:r>
              <a:rPr sz="1200" spc="-5" dirty="0">
                <a:latin typeface="Calibri"/>
                <a:cs typeface="Calibri"/>
              </a:rPr>
              <a:t>nt</a:t>
            </a:r>
            <a:r>
              <a:rPr sz="1200" spc="-20" dirty="0">
                <a:latin typeface="Calibri"/>
                <a:cs typeface="Calibri"/>
              </a:rPr>
              <a:t>e</a:t>
            </a:r>
            <a:r>
              <a:rPr sz="1200" spc="-5" dirty="0">
                <a:latin typeface="Calibri"/>
                <a:cs typeface="Calibri"/>
              </a:rPr>
              <a:t>r</a:t>
            </a:r>
            <a:r>
              <a:rPr sz="1200" spc="-10" dirty="0">
                <a:latin typeface="Calibri"/>
                <a:cs typeface="Calibri"/>
              </a:rPr>
              <a:t>c</a:t>
            </a:r>
            <a:r>
              <a:rPr sz="1200" dirty="0">
                <a:latin typeface="Calibri"/>
                <a:cs typeface="Calibri"/>
              </a:rPr>
              <a:t>o</a:t>
            </a:r>
            <a:r>
              <a:rPr sz="1200" spc="5" dirty="0">
                <a:latin typeface="Calibri"/>
                <a:cs typeface="Calibri"/>
              </a:rPr>
              <a:t>nn</a:t>
            </a:r>
            <a:r>
              <a:rPr sz="1200" dirty="0">
                <a:latin typeface="Calibri"/>
                <a:cs typeface="Calibri"/>
              </a:rPr>
              <a:t>e</a:t>
            </a:r>
            <a:r>
              <a:rPr sz="1200" spc="-5" dirty="0">
                <a:latin typeface="Calibri"/>
                <a:cs typeface="Calibri"/>
              </a:rPr>
              <a:t>ss</a:t>
            </a:r>
            <a:r>
              <a:rPr sz="1200" spc="-10" dirty="0">
                <a:latin typeface="Calibri"/>
                <a:cs typeface="Calibri"/>
              </a:rPr>
              <a:t>e</a:t>
            </a:r>
            <a:r>
              <a:rPr sz="1200" dirty="0">
                <a:latin typeface="Calibri"/>
                <a:cs typeface="Calibri"/>
              </a:rPr>
              <a:t>.</a:t>
            </a:r>
          </a:p>
        </p:txBody>
      </p:sp>
      <p:sp>
        <p:nvSpPr>
          <p:cNvPr id="6" name="object 6"/>
          <p:cNvSpPr txBox="1"/>
          <p:nvPr/>
        </p:nvSpPr>
        <p:spPr>
          <a:xfrm>
            <a:off x="586231" y="3324860"/>
            <a:ext cx="4580890" cy="1549014"/>
          </a:xfrm>
          <a:prstGeom prst="rect">
            <a:avLst/>
          </a:prstGeom>
        </p:spPr>
        <p:txBody>
          <a:bodyPr vert="horz" wrap="square" lIns="0" tIns="0" rIns="0" bIns="0" rtlCol="0">
            <a:spAutoFit/>
          </a:bodyPr>
          <a:lstStyle/>
          <a:p>
            <a:pPr marL="12700" marR="5080">
              <a:lnSpc>
                <a:spcPct val="121100"/>
              </a:lnSpc>
            </a:pPr>
            <a:r>
              <a:rPr sz="1200" dirty="0">
                <a:latin typeface="Calibri"/>
                <a:cs typeface="Calibri"/>
              </a:rPr>
              <a:t>A</a:t>
            </a:r>
            <a:r>
              <a:rPr sz="1200" spc="5" dirty="0">
                <a:latin typeface="Calibri"/>
                <a:cs typeface="Calibri"/>
              </a:rPr>
              <a:t>n</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30" dirty="0">
                <a:latin typeface="Calibri"/>
                <a:cs typeface="Calibri"/>
              </a:rPr>
              <a:t> </a:t>
            </a:r>
            <a:r>
              <a:rPr sz="1200" spc="-5" dirty="0">
                <a:latin typeface="Calibri"/>
                <a:cs typeface="Calibri"/>
              </a:rPr>
              <a:t>s</a:t>
            </a:r>
            <a:r>
              <a:rPr sz="1200" spc="-10" dirty="0">
                <a:latin typeface="Calibri"/>
                <a:cs typeface="Calibri"/>
              </a:rPr>
              <a:t>e</a:t>
            </a:r>
            <a:r>
              <a:rPr sz="1200" dirty="0">
                <a:latin typeface="Calibri"/>
                <a:cs typeface="Calibri"/>
              </a:rPr>
              <a:t>  </a:t>
            </a:r>
            <a:r>
              <a:rPr sz="1200" spc="-130" dirty="0">
                <a:latin typeface="Calibri"/>
                <a:cs typeface="Calibri"/>
              </a:rPr>
              <a:t> </a:t>
            </a:r>
            <a:r>
              <a:rPr sz="1200" spc="-15" dirty="0">
                <a:latin typeface="Calibri"/>
                <a:cs typeface="Calibri"/>
              </a:rPr>
              <a:t>l</a:t>
            </a:r>
            <a:r>
              <a:rPr sz="1200" spc="-10" dirty="0">
                <a:latin typeface="Calibri"/>
                <a:cs typeface="Calibri"/>
              </a:rPr>
              <a:t>e</a:t>
            </a:r>
            <a:r>
              <a:rPr sz="1200" dirty="0">
                <a:latin typeface="Calibri"/>
                <a:cs typeface="Calibri"/>
              </a:rPr>
              <a:t>  </a:t>
            </a:r>
            <a:r>
              <a:rPr sz="1200" spc="-130" dirty="0">
                <a:latin typeface="Calibri"/>
                <a:cs typeface="Calibri"/>
              </a:rPr>
              <a:t> </a:t>
            </a:r>
            <a:r>
              <a:rPr sz="1200" dirty="0">
                <a:latin typeface="Calibri"/>
                <a:cs typeface="Calibri"/>
              </a:rPr>
              <a:t>i</a:t>
            </a:r>
            <a:r>
              <a:rPr sz="1200" spc="-10" dirty="0">
                <a:latin typeface="Calibri"/>
                <a:cs typeface="Calibri"/>
              </a:rPr>
              <a:t>n</a:t>
            </a:r>
            <a:r>
              <a:rPr sz="1200" dirty="0">
                <a:latin typeface="Calibri"/>
                <a:cs typeface="Calibri"/>
              </a:rPr>
              <a:t>t</a:t>
            </a:r>
            <a:r>
              <a:rPr sz="1200" spc="-5" dirty="0">
                <a:latin typeface="Calibri"/>
                <a:cs typeface="Calibri"/>
              </a:rPr>
              <a:t>er</a:t>
            </a:r>
            <a:r>
              <a:rPr sz="1200" spc="-2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a:t>
            </a:r>
            <a:r>
              <a:rPr sz="1200" dirty="0">
                <a:latin typeface="Calibri"/>
                <a:cs typeface="Calibri"/>
              </a:rPr>
              <a:t>i </a:t>
            </a:r>
            <a:r>
              <a:rPr sz="1200" spc="130" dirty="0">
                <a:latin typeface="Calibri"/>
                <a:cs typeface="Calibri"/>
              </a:rPr>
              <a:t> </a:t>
            </a:r>
            <a:r>
              <a:rPr sz="1200" spc="-15" dirty="0">
                <a:latin typeface="Calibri"/>
                <a:cs typeface="Calibri"/>
              </a:rPr>
              <a:t>v</a:t>
            </a:r>
            <a:r>
              <a:rPr sz="1200" spc="-10" dirty="0">
                <a:latin typeface="Calibri"/>
                <a:cs typeface="Calibri"/>
              </a:rPr>
              <a:t>e</a:t>
            </a:r>
            <a:r>
              <a:rPr sz="1200" dirty="0">
                <a:latin typeface="Calibri"/>
                <a:cs typeface="Calibri"/>
              </a:rPr>
              <a:t>r</a:t>
            </a:r>
            <a:r>
              <a:rPr sz="1200" spc="5" dirty="0">
                <a:latin typeface="Calibri"/>
                <a:cs typeface="Calibri"/>
              </a:rPr>
              <a:t>b</a:t>
            </a:r>
            <a:r>
              <a:rPr sz="1200" dirty="0">
                <a:latin typeface="Calibri"/>
                <a:cs typeface="Calibri"/>
              </a:rPr>
              <a:t>ali  </a:t>
            </a:r>
            <a:r>
              <a:rPr sz="1200" spc="-130"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  </a:t>
            </a:r>
            <a:r>
              <a:rPr sz="1200" spc="-130" dirty="0">
                <a:latin typeface="Calibri"/>
                <a:cs typeface="Calibri"/>
              </a:rPr>
              <a:t> </a:t>
            </a:r>
            <a:r>
              <a:rPr sz="1200" spc="-10" dirty="0">
                <a:latin typeface="Calibri"/>
                <a:cs typeface="Calibri"/>
              </a:rPr>
              <a:t>cen</a:t>
            </a:r>
            <a:r>
              <a:rPr sz="1200" dirty="0">
                <a:latin typeface="Calibri"/>
                <a:cs typeface="Calibri"/>
              </a:rPr>
              <a:t>trali, </a:t>
            </a:r>
            <a:r>
              <a:rPr sz="1200" spc="125" dirty="0">
                <a:latin typeface="Calibri"/>
                <a:cs typeface="Calibri"/>
              </a:rPr>
              <a:t> </a:t>
            </a:r>
            <a:r>
              <a:rPr sz="1200" dirty="0">
                <a:latin typeface="Calibri"/>
                <a:cs typeface="Calibri"/>
              </a:rPr>
              <a:t>il  </a:t>
            </a:r>
            <a:r>
              <a:rPr sz="1200" spc="-13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 </a:t>
            </a:r>
            <a:r>
              <a:rPr sz="1200" spc="130" dirty="0">
                <a:latin typeface="Calibri"/>
                <a:cs typeface="Calibri"/>
              </a:rPr>
              <a:t> </a:t>
            </a:r>
            <a:r>
              <a:rPr sz="1200" spc="5" dirty="0">
                <a:latin typeface="Calibri"/>
                <a:cs typeface="Calibri"/>
              </a:rPr>
              <a:t>p</a:t>
            </a:r>
            <a:r>
              <a:rPr sz="1200" spc="-10" dirty="0">
                <a:latin typeface="Calibri"/>
                <a:cs typeface="Calibri"/>
              </a:rPr>
              <a:t>u</a:t>
            </a:r>
            <a:r>
              <a:rPr sz="1200" dirty="0">
                <a:latin typeface="Calibri"/>
                <a:cs typeface="Calibri"/>
              </a:rPr>
              <a:t>ò  </a:t>
            </a:r>
            <a:r>
              <a:rPr sz="1200" spc="-130"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spc="-5" dirty="0">
                <a:latin typeface="Calibri"/>
                <a:cs typeface="Calibri"/>
              </a:rPr>
              <a:t> s</a:t>
            </a:r>
            <a:r>
              <a:rPr sz="1200" spc="5" dirty="0">
                <a:latin typeface="Calibri"/>
                <a:cs typeface="Calibri"/>
              </a:rPr>
              <a:t>up</a:t>
            </a:r>
            <a:r>
              <a:rPr sz="1200" spc="-10" dirty="0">
                <a:latin typeface="Calibri"/>
                <a:cs typeface="Calibri"/>
              </a:rPr>
              <a:t>p</a:t>
            </a:r>
            <a:r>
              <a:rPr sz="1200" dirty="0">
                <a:latin typeface="Calibri"/>
                <a:cs typeface="Calibri"/>
              </a:rPr>
              <a:t>o</a:t>
            </a:r>
            <a:r>
              <a:rPr sz="1200" spc="-5" dirty="0">
                <a:latin typeface="Calibri"/>
                <a:cs typeface="Calibri"/>
              </a:rPr>
              <a:t>r</a:t>
            </a:r>
            <a:r>
              <a:rPr sz="1200" dirty="0">
                <a:latin typeface="Calibri"/>
                <a:cs typeface="Calibri"/>
              </a:rPr>
              <a:t>t</a:t>
            </a:r>
            <a:r>
              <a:rPr sz="1200" spc="-15" dirty="0">
                <a:latin typeface="Calibri"/>
                <a:cs typeface="Calibri"/>
              </a:rPr>
              <a:t>a</a:t>
            </a:r>
            <a:r>
              <a:rPr sz="1200" dirty="0">
                <a:latin typeface="Calibri"/>
                <a:cs typeface="Calibri"/>
              </a:rPr>
              <a:t>to  </a:t>
            </a:r>
            <a:r>
              <a:rPr sz="1200" spc="125" dirty="0">
                <a:latin typeface="Calibri"/>
                <a:cs typeface="Calibri"/>
              </a:rPr>
              <a:t> </a:t>
            </a:r>
            <a:r>
              <a:rPr sz="1200" spc="5" dirty="0">
                <a:latin typeface="Calibri"/>
                <a:cs typeface="Calibri"/>
              </a:rPr>
              <a:t>d</a:t>
            </a:r>
            <a:r>
              <a:rPr sz="1200" dirty="0">
                <a:latin typeface="Calibri"/>
                <a:cs typeface="Calibri"/>
              </a:rPr>
              <a:t>alla  </a:t>
            </a:r>
            <a:r>
              <a:rPr sz="1200" spc="130" dirty="0">
                <a:latin typeface="Calibri"/>
                <a:cs typeface="Calibri"/>
              </a:rPr>
              <a:t> </a:t>
            </a:r>
            <a:r>
              <a:rPr sz="1200" b="1" dirty="0">
                <a:latin typeface="Calibri"/>
                <a:cs typeface="Calibri"/>
              </a:rPr>
              <a:t>c</a:t>
            </a:r>
            <a:r>
              <a:rPr sz="1200" b="1" spc="-10" dirty="0">
                <a:latin typeface="Calibri"/>
                <a:cs typeface="Calibri"/>
              </a:rPr>
              <a:t>o</a:t>
            </a:r>
            <a:r>
              <a:rPr sz="1200" b="1" spc="-20" dirty="0">
                <a:latin typeface="Calibri"/>
                <a:cs typeface="Calibri"/>
              </a:rPr>
              <a:t>m</a:t>
            </a:r>
            <a:r>
              <a:rPr sz="1200" b="1" spc="-10" dirty="0">
                <a:latin typeface="Calibri"/>
                <a:cs typeface="Calibri"/>
              </a:rPr>
              <a:t>un</a:t>
            </a:r>
            <a:r>
              <a:rPr sz="1200" b="1" dirty="0">
                <a:latin typeface="Calibri"/>
                <a:cs typeface="Calibri"/>
              </a:rPr>
              <a:t>ic</a:t>
            </a:r>
            <a:r>
              <a:rPr sz="1200" b="1" spc="-15" dirty="0">
                <a:latin typeface="Calibri"/>
                <a:cs typeface="Calibri"/>
              </a:rPr>
              <a:t>a</a:t>
            </a:r>
            <a:r>
              <a:rPr sz="1200" b="1" spc="-10" dirty="0">
                <a:latin typeface="Calibri"/>
                <a:cs typeface="Calibri"/>
              </a:rPr>
              <a:t>z</a:t>
            </a:r>
            <a:r>
              <a:rPr sz="1200" b="1" dirty="0">
                <a:latin typeface="Calibri"/>
                <a:cs typeface="Calibri"/>
              </a:rPr>
              <a:t>i</a:t>
            </a:r>
            <a:r>
              <a:rPr sz="1200" b="1" spc="-10" dirty="0">
                <a:latin typeface="Calibri"/>
                <a:cs typeface="Calibri"/>
              </a:rPr>
              <a:t>o</a:t>
            </a:r>
            <a:r>
              <a:rPr sz="1200" b="1" dirty="0">
                <a:latin typeface="Calibri"/>
                <a:cs typeface="Calibri"/>
              </a:rPr>
              <a:t>ne  </a:t>
            </a:r>
            <a:r>
              <a:rPr sz="1200" b="1" spc="130" dirty="0">
                <a:latin typeface="Calibri"/>
                <a:cs typeface="Calibri"/>
              </a:rPr>
              <a:t> </a:t>
            </a:r>
            <a:r>
              <a:rPr sz="1200" b="1" spc="-10" dirty="0">
                <a:latin typeface="Calibri"/>
                <a:cs typeface="Calibri"/>
              </a:rPr>
              <a:t>n</a:t>
            </a:r>
            <a:r>
              <a:rPr sz="1200" b="1" spc="-20" dirty="0">
                <a:latin typeface="Calibri"/>
                <a:cs typeface="Calibri"/>
              </a:rPr>
              <a:t>o</a:t>
            </a:r>
            <a:r>
              <a:rPr sz="1200" b="1" spc="-10" dirty="0">
                <a:latin typeface="Calibri"/>
                <a:cs typeface="Calibri"/>
              </a:rPr>
              <a:t>n</a:t>
            </a:r>
            <a:r>
              <a:rPr sz="1200" b="1" dirty="0">
                <a:latin typeface="Calibri"/>
                <a:cs typeface="Calibri"/>
              </a:rPr>
              <a:t>   </a:t>
            </a:r>
            <a:r>
              <a:rPr sz="1200" b="1" spc="-135" dirty="0">
                <a:latin typeface="Calibri"/>
                <a:cs typeface="Calibri"/>
              </a:rPr>
              <a:t> </a:t>
            </a:r>
            <a:r>
              <a:rPr sz="1200" b="1" spc="-5" dirty="0">
                <a:latin typeface="Calibri"/>
                <a:cs typeface="Calibri"/>
              </a:rPr>
              <a:t>ve</a:t>
            </a:r>
            <a:r>
              <a:rPr sz="1200" b="1" spc="5" dirty="0">
                <a:latin typeface="Calibri"/>
                <a:cs typeface="Calibri"/>
              </a:rPr>
              <a:t>r</a:t>
            </a:r>
            <a:r>
              <a:rPr sz="1200" b="1" spc="-10" dirty="0">
                <a:latin typeface="Calibri"/>
                <a:cs typeface="Calibri"/>
              </a:rPr>
              <a:t>b</a:t>
            </a:r>
            <a:r>
              <a:rPr sz="1200" b="1" spc="-30" dirty="0">
                <a:latin typeface="Calibri"/>
                <a:cs typeface="Calibri"/>
              </a:rPr>
              <a:t>a</a:t>
            </a:r>
            <a:r>
              <a:rPr sz="1200" b="1" dirty="0">
                <a:latin typeface="Calibri"/>
                <a:cs typeface="Calibri"/>
              </a:rPr>
              <a:t>le  </a:t>
            </a:r>
            <a:r>
              <a:rPr sz="1200" b="1" spc="130" dirty="0">
                <a:latin typeface="Calibri"/>
                <a:cs typeface="Calibri"/>
              </a:rPr>
              <a:t> </a:t>
            </a:r>
            <a:r>
              <a:rPr sz="1200" spc="-5" dirty="0">
                <a:latin typeface="Calibri"/>
                <a:cs typeface="Calibri"/>
              </a:rPr>
              <a:t>(</a:t>
            </a:r>
            <a:r>
              <a:rPr sz="1200" dirty="0">
                <a:latin typeface="Calibri"/>
                <a:cs typeface="Calibri"/>
              </a:rPr>
              <a:t>ad   </a:t>
            </a:r>
            <a:r>
              <a:rPr sz="1200" spc="-135"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dirty="0">
                <a:latin typeface="Calibri"/>
                <a:cs typeface="Calibri"/>
              </a:rPr>
              <a:t>m</a:t>
            </a:r>
            <a:r>
              <a:rPr sz="1200" spc="-10" dirty="0">
                <a:latin typeface="Calibri"/>
                <a:cs typeface="Calibri"/>
              </a:rPr>
              <a:t>p</a:t>
            </a:r>
            <a:r>
              <a:rPr sz="1200" dirty="0">
                <a:latin typeface="Calibri"/>
                <a:cs typeface="Calibri"/>
              </a:rPr>
              <a:t>io   </a:t>
            </a:r>
            <a:r>
              <a:rPr sz="1200" spc="-135" dirty="0">
                <a:latin typeface="Calibri"/>
                <a:cs typeface="Calibri"/>
              </a:rPr>
              <a:t> </a:t>
            </a:r>
            <a:r>
              <a:rPr sz="1200" spc="-15" dirty="0">
                <a:latin typeface="Calibri"/>
                <a:cs typeface="Calibri"/>
              </a:rPr>
              <a:t>g</a:t>
            </a:r>
            <a:r>
              <a:rPr sz="1200" spc="-10" dirty="0">
                <a:latin typeface="Calibri"/>
                <a:cs typeface="Calibri"/>
              </a:rPr>
              <a:t>e</a:t>
            </a:r>
            <a:r>
              <a:rPr sz="1200" spc="-5" dirty="0">
                <a:latin typeface="Calibri"/>
                <a:cs typeface="Calibri"/>
              </a:rPr>
              <a:t>s</a:t>
            </a:r>
            <a:r>
              <a:rPr sz="1200" spc="-15" dirty="0">
                <a:latin typeface="Calibri"/>
                <a:cs typeface="Calibri"/>
              </a:rPr>
              <a:t>t</a:t>
            </a:r>
            <a:r>
              <a:rPr sz="1200" dirty="0">
                <a:latin typeface="Calibri"/>
                <a:cs typeface="Calibri"/>
              </a:rPr>
              <a:t>i, </a:t>
            </a:r>
            <a:r>
              <a:rPr sz="1200" spc="-10" dirty="0">
                <a:latin typeface="Calibri"/>
                <a:cs typeface="Calibri"/>
              </a:rPr>
              <a:t>e</a:t>
            </a:r>
            <a:r>
              <a:rPr sz="1200" spc="-5" dirty="0">
                <a:latin typeface="Calibri"/>
                <a:cs typeface="Calibri"/>
              </a:rPr>
              <a:t>s</a:t>
            </a:r>
            <a:r>
              <a:rPr sz="1200" spc="5" dirty="0">
                <a:latin typeface="Calibri"/>
                <a:cs typeface="Calibri"/>
              </a:rPr>
              <a:t>p</a:t>
            </a:r>
            <a:r>
              <a:rPr sz="1200" spc="-5" dirty="0">
                <a:latin typeface="Calibri"/>
                <a:cs typeface="Calibri"/>
              </a:rPr>
              <a:t>ress</a:t>
            </a:r>
            <a:r>
              <a:rPr sz="1200" dirty="0">
                <a:latin typeface="Calibri"/>
                <a:cs typeface="Calibri"/>
              </a:rPr>
              <a:t>io</a:t>
            </a:r>
            <a:r>
              <a:rPr sz="1200" spc="-10" dirty="0">
                <a:latin typeface="Calibri"/>
                <a:cs typeface="Calibri"/>
              </a:rPr>
              <a:t>n</a:t>
            </a:r>
            <a:r>
              <a:rPr sz="1200" dirty="0">
                <a:latin typeface="Calibri"/>
                <a:cs typeface="Calibri"/>
              </a:rPr>
              <a:t>i  </a:t>
            </a:r>
            <a:r>
              <a:rPr sz="1200" spc="-85" dirty="0">
                <a:latin typeface="Calibri"/>
                <a:cs typeface="Calibri"/>
              </a:rPr>
              <a:t> </a:t>
            </a:r>
            <a:r>
              <a:rPr sz="1200" spc="5" dirty="0">
                <a:latin typeface="Calibri"/>
                <a:cs typeface="Calibri"/>
              </a:rPr>
              <a:t>f</a:t>
            </a:r>
            <a:r>
              <a:rPr sz="1200" spc="-10" dirty="0">
                <a:latin typeface="Calibri"/>
                <a:cs typeface="Calibri"/>
              </a:rPr>
              <a:t>acc</a:t>
            </a:r>
            <a:r>
              <a:rPr sz="1200" dirty="0">
                <a:latin typeface="Calibri"/>
                <a:cs typeface="Calibri"/>
              </a:rPr>
              <a:t>iali  </a:t>
            </a:r>
            <a:r>
              <a:rPr sz="1200" spc="-95" dirty="0">
                <a:latin typeface="Calibri"/>
                <a:cs typeface="Calibri"/>
              </a:rPr>
              <a:t> </a:t>
            </a:r>
            <a:r>
              <a:rPr sz="1200" spc="-10" dirty="0">
                <a:latin typeface="Calibri"/>
                <a:cs typeface="Calibri"/>
              </a:rPr>
              <a:t>e</a:t>
            </a:r>
            <a:r>
              <a:rPr sz="1200" dirty="0">
                <a:latin typeface="Calibri"/>
                <a:cs typeface="Calibri"/>
              </a:rPr>
              <a:t>  </a:t>
            </a:r>
            <a:r>
              <a:rPr sz="1200" spc="-80" dirty="0">
                <a:latin typeface="Calibri"/>
                <a:cs typeface="Calibri"/>
              </a:rPr>
              <a:t> </a:t>
            </a:r>
            <a:r>
              <a:rPr sz="1200" spc="-25"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a:t>
            </a:r>
            <a:r>
              <a:rPr sz="1200" spc="-15" dirty="0">
                <a:latin typeface="Calibri"/>
                <a:cs typeface="Calibri"/>
              </a:rPr>
              <a:t>a</a:t>
            </a:r>
            <a:r>
              <a:rPr sz="1200" dirty="0">
                <a:latin typeface="Calibri"/>
                <a:cs typeface="Calibri"/>
              </a:rPr>
              <a:t>t</a:t>
            </a:r>
            <a:r>
              <a:rPr sz="1200" spc="-15" dirty="0">
                <a:latin typeface="Calibri"/>
                <a:cs typeface="Calibri"/>
              </a:rPr>
              <a:t>t</a:t>
            </a:r>
            <a:r>
              <a:rPr sz="1200" dirty="0">
                <a:latin typeface="Calibri"/>
                <a:cs typeface="Calibri"/>
              </a:rPr>
              <a:t>o  </a:t>
            </a:r>
            <a:r>
              <a:rPr sz="1200" spc="-80" dirty="0">
                <a:latin typeface="Calibri"/>
                <a:cs typeface="Calibri"/>
              </a:rPr>
              <a:t> </a:t>
            </a:r>
            <a:r>
              <a:rPr sz="1200" spc="-15" dirty="0">
                <a:latin typeface="Calibri"/>
                <a:cs typeface="Calibri"/>
              </a:rPr>
              <a:t>v</a:t>
            </a:r>
            <a:r>
              <a:rPr sz="1200" dirty="0">
                <a:latin typeface="Calibri"/>
                <a:cs typeface="Calibri"/>
              </a:rPr>
              <a:t>i</a:t>
            </a:r>
            <a:r>
              <a:rPr sz="1200" spc="-5" dirty="0">
                <a:latin typeface="Calibri"/>
                <a:cs typeface="Calibri"/>
              </a:rPr>
              <a:t>s</a:t>
            </a:r>
            <a:r>
              <a:rPr sz="1200" dirty="0">
                <a:latin typeface="Calibri"/>
                <a:cs typeface="Calibri"/>
              </a:rPr>
              <a:t>i</a:t>
            </a:r>
            <a:r>
              <a:rPr sz="1200" spc="-5" dirty="0">
                <a:latin typeface="Calibri"/>
                <a:cs typeface="Calibri"/>
              </a:rPr>
              <a:t>v</a:t>
            </a:r>
            <a:r>
              <a:rPr sz="1200" dirty="0">
                <a:latin typeface="Calibri"/>
                <a:cs typeface="Calibri"/>
              </a:rPr>
              <a:t>o)  </a:t>
            </a:r>
            <a:r>
              <a:rPr sz="1200" spc="-90" dirty="0">
                <a:latin typeface="Calibri"/>
                <a:cs typeface="Calibri"/>
              </a:rPr>
              <a:t> </a:t>
            </a:r>
            <a:r>
              <a:rPr sz="1200" spc="-10" dirty="0">
                <a:latin typeface="Calibri"/>
                <a:cs typeface="Calibri"/>
              </a:rPr>
              <a:t>e</a:t>
            </a:r>
            <a:r>
              <a:rPr sz="1200" dirty="0">
                <a:latin typeface="Calibri"/>
                <a:cs typeface="Calibri"/>
              </a:rPr>
              <a:t>  </a:t>
            </a:r>
            <a:r>
              <a:rPr sz="1200" spc="-95" dirty="0">
                <a:latin typeface="Calibri"/>
                <a:cs typeface="Calibri"/>
              </a:rPr>
              <a:t> </a:t>
            </a:r>
            <a:r>
              <a:rPr sz="1200" spc="5" dirty="0">
                <a:latin typeface="Calibri"/>
                <a:cs typeface="Calibri"/>
              </a:rPr>
              <a:t>d</a:t>
            </a:r>
            <a:r>
              <a:rPr sz="1200" dirty="0">
                <a:latin typeface="Calibri"/>
                <a:cs typeface="Calibri"/>
              </a:rPr>
              <a:t>all</a:t>
            </a:r>
            <a:r>
              <a:rPr sz="1200" spc="-15" dirty="0">
                <a:latin typeface="Calibri"/>
                <a:cs typeface="Calibri"/>
              </a:rPr>
              <a:t>'</a:t>
            </a:r>
            <a:r>
              <a:rPr sz="1200" spc="-10" dirty="0">
                <a:latin typeface="Calibri"/>
                <a:cs typeface="Calibri"/>
              </a:rPr>
              <a:t>u</a:t>
            </a:r>
            <a:r>
              <a:rPr sz="1200" spc="-5" dirty="0">
                <a:latin typeface="Calibri"/>
                <a:cs typeface="Calibri"/>
              </a:rPr>
              <a:t>s</a:t>
            </a:r>
            <a:r>
              <a:rPr sz="1200" dirty="0">
                <a:latin typeface="Calibri"/>
                <a:cs typeface="Calibri"/>
              </a:rPr>
              <a:t>o  </a:t>
            </a:r>
            <a:r>
              <a:rPr sz="1200" spc="-80" dirty="0">
                <a:latin typeface="Calibri"/>
                <a:cs typeface="Calibri"/>
              </a:rPr>
              <a:t> </a:t>
            </a:r>
            <a:r>
              <a:rPr sz="1200" spc="5" dirty="0">
                <a:latin typeface="Calibri"/>
                <a:cs typeface="Calibri"/>
              </a:rPr>
              <a:t>d</a:t>
            </a:r>
            <a:r>
              <a:rPr sz="1200" dirty="0">
                <a:latin typeface="Calibri"/>
                <a:cs typeface="Calibri"/>
              </a:rPr>
              <a:t>i  </a:t>
            </a:r>
            <a:r>
              <a:rPr sz="1200" spc="-95" dirty="0">
                <a:latin typeface="Calibri"/>
                <a:cs typeface="Calibri"/>
              </a:rPr>
              <a:t> </a:t>
            </a:r>
            <a:r>
              <a:rPr sz="1200" dirty="0">
                <a:latin typeface="Calibri"/>
                <a:cs typeface="Calibri"/>
              </a:rPr>
              <a:t>ri</a:t>
            </a:r>
            <a:r>
              <a:rPr sz="1200" spc="-5" dirty="0">
                <a:latin typeface="Calibri"/>
                <a:cs typeface="Calibri"/>
              </a:rPr>
              <a:t>s</a:t>
            </a:r>
            <a:r>
              <a:rPr sz="1200" dirty="0">
                <a:latin typeface="Calibri"/>
                <a:cs typeface="Calibri"/>
              </a:rPr>
              <a:t>o</a:t>
            </a:r>
            <a:r>
              <a:rPr sz="1200" spc="-5" dirty="0">
                <a:latin typeface="Calibri"/>
                <a:cs typeface="Calibri"/>
              </a:rPr>
              <a:t>r</a:t>
            </a:r>
            <a:r>
              <a:rPr sz="1200" spc="-10" dirty="0">
                <a:latin typeface="Calibri"/>
                <a:cs typeface="Calibri"/>
              </a:rPr>
              <a:t>se</a:t>
            </a:r>
            <a:r>
              <a:rPr sz="1200" dirty="0">
                <a:latin typeface="Calibri"/>
                <a:cs typeface="Calibri"/>
              </a:rPr>
              <a:t>  </a:t>
            </a:r>
            <a:r>
              <a:rPr sz="1200" spc="-80" dirty="0">
                <a:latin typeface="Calibri"/>
                <a:cs typeface="Calibri"/>
              </a:rPr>
              <a:t> </a:t>
            </a:r>
            <a:r>
              <a:rPr sz="1200" spc="-15" dirty="0">
                <a:latin typeface="Calibri"/>
                <a:cs typeface="Calibri"/>
              </a:rPr>
              <a:t>v</a:t>
            </a:r>
            <a:r>
              <a:rPr sz="1200" dirty="0">
                <a:latin typeface="Calibri"/>
                <a:cs typeface="Calibri"/>
              </a:rPr>
              <a:t>i</a:t>
            </a:r>
            <a:r>
              <a:rPr sz="1200" spc="-5" dirty="0">
                <a:latin typeface="Calibri"/>
                <a:cs typeface="Calibri"/>
              </a:rPr>
              <a:t>s</a:t>
            </a:r>
            <a:r>
              <a:rPr sz="1200" dirty="0">
                <a:latin typeface="Calibri"/>
                <a:cs typeface="Calibri"/>
              </a:rPr>
              <a:t>i</a:t>
            </a:r>
            <a:r>
              <a:rPr sz="1200" spc="-5" dirty="0">
                <a:latin typeface="Calibri"/>
                <a:cs typeface="Calibri"/>
              </a:rPr>
              <a:t>v</a:t>
            </a:r>
            <a:r>
              <a:rPr sz="1200" spc="-10" dirty="0">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o t</a:t>
            </a:r>
            <a:r>
              <a:rPr sz="1200" spc="-10" dirty="0">
                <a:latin typeface="Calibri"/>
                <a:cs typeface="Calibri"/>
              </a:rPr>
              <a:t>ec</a:t>
            </a:r>
            <a:r>
              <a:rPr sz="1200" spc="5" dirty="0">
                <a:latin typeface="Calibri"/>
                <a:cs typeface="Calibri"/>
              </a:rPr>
              <a:t>n</a:t>
            </a:r>
            <a:r>
              <a:rPr sz="1200" dirty="0">
                <a:latin typeface="Calibri"/>
                <a:cs typeface="Calibri"/>
              </a:rPr>
              <a:t>olo</a:t>
            </a:r>
            <a:r>
              <a:rPr sz="1200" spc="-15" dirty="0">
                <a:latin typeface="Calibri"/>
                <a:cs typeface="Calibri"/>
              </a:rPr>
              <a:t>g</a:t>
            </a:r>
            <a:r>
              <a:rPr sz="1200" dirty="0">
                <a:latin typeface="Calibri"/>
                <a:cs typeface="Calibri"/>
              </a:rPr>
              <a:t>i</a:t>
            </a:r>
            <a:r>
              <a:rPr sz="1200" spc="-2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a:t>
            </a:r>
            <a:r>
              <a:rPr sz="1200" spc="60" dirty="0">
                <a:latin typeface="Calibri"/>
                <a:cs typeface="Calibri"/>
              </a:rPr>
              <a:t> </a:t>
            </a:r>
            <a:r>
              <a:rPr sz="1200" spc="-10" dirty="0">
                <a:latin typeface="Calibri"/>
                <a:cs typeface="Calibri"/>
              </a:rPr>
              <a:t>I</a:t>
            </a:r>
            <a:r>
              <a:rPr sz="1200" dirty="0">
                <a:latin typeface="Calibri"/>
                <a:cs typeface="Calibri"/>
              </a:rPr>
              <a:t>l</a:t>
            </a:r>
            <a:r>
              <a:rPr sz="1200" spc="65" dirty="0">
                <a:latin typeface="Calibri"/>
                <a:cs typeface="Calibri"/>
              </a:rPr>
              <a:t> </a:t>
            </a:r>
            <a:r>
              <a:rPr sz="1200" spc="-5" dirty="0">
                <a:latin typeface="Calibri"/>
                <a:cs typeface="Calibri"/>
              </a:rPr>
              <a:t>s</a:t>
            </a:r>
            <a:r>
              <a:rPr sz="1200" dirty="0">
                <a:latin typeface="Calibri"/>
                <a:cs typeface="Calibri"/>
              </a:rPr>
              <a:t>il</a:t>
            </a:r>
            <a:r>
              <a:rPr sz="1200" spc="-10" dirty="0">
                <a:latin typeface="Calibri"/>
                <a:cs typeface="Calibri"/>
              </a:rPr>
              <a:t>e</a:t>
            </a:r>
            <a:r>
              <a:rPr sz="1200" spc="5" dirty="0">
                <a:latin typeface="Calibri"/>
                <a:cs typeface="Calibri"/>
              </a:rPr>
              <a:t>nz</a:t>
            </a:r>
            <a:r>
              <a:rPr sz="1200" spc="-15" dirty="0">
                <a:latin typeface="Calibri"/>
                <a:cs typeface="Calibri"/>
              </a:rPr>
              <a:t>i</a:t>
            </a:r>
            <a:r>
              <a:rPr sz="1200" dirty="0">
                <a:latin typeface="Calibri"/>
                <a:cs typeface="Calibri"/>
              </a:rPr>
              <a:t>o</a:t>
            </a:r>
            <a:r>
              <a:rPr sz="1200" spc="-5" dirty="0">
                <a:latin typeface="Calibri"/>
                <a:cs typeface="Calibri"/>
              </a:rPr>
              <a:t>,</a:t>
            </a:r>
            <a:r>
              <a:rPr sz="1200" spc="50" dirty="0">
                <a:latin typeface="Calibri"/>
                <a:cs typeface="Calibri"/>
              </a:rPr>
              <a:t> </a:t>
            </a:r>
            <a:r>
              <a:rPr sz="1200" dirty="0">
                <a:latin typeface="Calibri"/>
                <a:cs typeface="Calibri"/>
              </a:rPr>
              <a:t>il</a:t>
            </a:r>
            <a:r>
              <a:rPr sz="1200" spc="65" dirty="0">
                <a:latin typeface="Calibri"/>
                <a:cs typeface="Calibri"/>
              </a:rPr>
              <a:t> </a:t>
            </a:r>
            <a:r>
              <a:rPr sz="1200" dirty="0">
                <a:latin typeface="Calibri"/>
                <a:cs typeface="Calibri"/>
              </a:rPr>
              <a:t>mo</a:t>
            </a:r>
            <a:r>
              <a:rPr sz="1200" spc="-15" dirty="0">
                <a:latin typeface="Calibri"/>
                <a:cs typeface="Calibri"/>
              </a:rPr>
              <a:t>v</a:t>
            </a:r>
            <a:r>
              <a:rPr sz="1200" spc="-10" dirty="0">
                <a:latin typeface="Calibri"/>
                <a:cs typeface="Calibri"/>
              </a:rPr>
              <a:t>imen</a:t>
            </a:r>
            <a:r>
              <a:rPr sz="1200" dirty="0">
                <a:latin typeface="Calibri"/>
                <a:cs typeface="Calibri"/>
              </a:rPr>
              <a:t>to</a:t>
            </a:r>
            <a:r>
              <a:rPr sz="1200" spc="55" dirty="0">
                <a:latin typeface="Calibri"/>
                <a:cs typeface="Calibri"/>
              </a:rPr>
              <a:t> </a:t>
            </a:r>
            <a:r>
              <a:rPr sz="1200" spc="5" dirty="0">
                <a:latin typeface="Calibri"/>
                <a:cs typeface="Calibri"/>
              </a:rPr>
              <a:t>f</a:t>
            </a:r>
            <a:r>
              <a:rPr sz="1200" dirty="0">
                <a:latin typeface="Calibri"/>
                <a:cs typeface="Calibri"/>
              </a:rPr>
              <a:t>i</a:t>
            </a:r>
            <a:r>
              <a:rPr sz="1200" spc="-5" dirty="0">
                <a:latin typeface="Calibri"/>
                <a:cs typeface="Calibri"/>
              </a:rPr>
              <a:t>s</a:t>
            </a:r>
            <a:r>
              <a:rPr sz="1200" dirty="0">
                <a:latin typeface="Calibri"/>
                <a:cs typeface="Calibri"/>
              </a:rPr>
              <a:t>i</a:t>
            </a:r>
            <a:r>
              <a:rPr sz="1200" spc="-5" dirty="0">
                <a:latin typeface="Calibri"/>
                <a:cs typeface="Calibri"/>
              </a:rPr>
              <a:t>c</a:t>
            </a:r>
            <a:r>
              <a:rPr sz="1200" dirty="0">
                <a:latin typeface="Calibri"/>
                <a:cs typeface="Calibri"/>
              </a:rPr>
              <a:t>o</a:t>
            </a:r>
            <a:r>
              <a:rPr sz="1200" spc="-5" dirty="0">
                <a:latin typeface="Calibri"/>
                <a:cs typeface="Calibri"/>
              </a:rPr>
              <a:t>,</a:t>
            </a:r>
            <a:r>
              <a:rPr sz="1200" spc="65" dirty="0">
                <a:latin typeface="Calibri"/>
                <a:cs typeface="Calibri"/>
              </a:rPr>
              <a:t> </a:t>
            </a:r>
            <a:r>
              <a:rPr sz="1200" spc="-15" dirty="0">
                <a:latin typeface="Calibri"/>
                <a:cs typeface="Calibri"/>
              </a:rPr>
              <a:t>l</a:t>
            </a:r>
            <a:r>
              <a:rPr sz="1200" spc="-10" dirty="0">
                <a:latin typeface="Calibri"/>
                <a:cs typeface="Calibri"/>
              </a:rPr>
              <a:t>e</a:t>
            </a:r>
            <a:r>
              <a:rPr sz="1200" spc="65" dirty="0">
                <a:latin typeface="Calibri"/>
                <a:cs typeface="Calibri"/>
              </a:rPr>
              <a:t> </a:t>
            </a:r>
            <a:r>
              <a:rPr sz="1200" spc="-5" dirty="0">
                <a:latin typeface="Calibri"/>
                <a:cs typeface="Calibri"/>
              </a:rPr>
              <a:t>r</a:t>
            </a:r>
            <a:r>
              <a:rPr sz="1200" spc="-20" dirty="0">
                <a:latin typeface="Calibri"/>
                <a:cs typeface="Calibri"/>
              </a:rPr>
              <a:t>o</a:t>
            </a:r>
            <a:r>
              <a:rPr sz="1200" spc="5" dirty="0">
                <a:latin typeface="Calibri"/>
                <a:cs typeface="Calibri"/>
              </a:rPr>
              <a:t>u</a:t>
            </a:r>
            <a:r>
              <a:rPr sz="1200" dirty="0">
                <a:latin typeface="Calibri"/>
                <a:cs typeface="Calibri"/>
              </a:rPr>
              <a:t>ti</a:t>
            </a:r>
            <a:r>
              <a:rPr sz="1200" spc="-10" dirty="0">
                <a:latin typeface="Calibri"/>
                <a:cs typeface="Calibri"/>
              </a:rPr>
              <a:t>ne</a:t>
            </a:r>
            <a:r>
              <a:rPr sz="1200" spc="65" dirty="0">
                <a:latin typeface="Calibri"/>
                <a:cs typeface="Calibri"/>
              </a:rPr>
              <a:t> </a:t>
            </a:r>
            <a:r>
              <a:rPr sz="1200" spc="-10" dirty="0">
                <a:latin typeface="Calibri"/>
                <a:cs typeface="Calibri"/>
              </a:rPr>
              <a:t>d</a:t>
            </a:r>
            <a:r>
              <a:rPr sz="1200" dirty="0">
                <a:latin typeface="Calibri"/>
                <a:cs typeface="Calibri"/>
              </a:rPr>
              <a:t>i</a:t>
            </a:r>
            <a:r>
              <a:rPr sz="1200" spc="6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spc="65" dirty="0">
                <a:latin typeface="Calibri"/>
                <a:cs typeface="Calibri"/>
              </a:rPr>
              <a:t> </a:t>
            </a:r>
            <a:r>
              <a:rPr sz="1200" spc="-10" dirty="0">
                <a:latin typeface="Calibri"/>
                <a:cs typeface="Calibri"/>
              </a:rPr>
              <a:t>e</a:t>
            </a:r>
            <a:r>
              <a:rPr sz="1200" spc="55" dirty="0">
                <a:latin typeface="Calibri"/>
                <a:cs typeface="Calibri"/>
              </a:rPr>
              <a:t> </a:t>
            </a:r>
            <a:r>
              <a:rPr sz="1200" dirty="0">
                <a:latin typeface="Calibri"/>
                <a:cs typeface="Calibri"/>
              </a:rPr>
              <a:t>l</a:t>
            </a:r>
            <a:r>
              <a:rPr sz="1200" spc="-5" dirty="0">
                <a:latin typeface="Calibri"/>
                <a:cs typeface="Calibri"/>
              </a:rPr>
              <a:t>'</a:t>
            </a:r>
            <a:r>
              <a:rPr sz="1200" spc="-10" dirty="0">
                <a:latin typeface="Calibri"/>
                <a:cs typeface="Calibri"/>
              </a:rPr>
              <a:t>e</a:t>
            </a:r>
            <a:r>
              <a:rPr sz="1200" spc="-15" dirty="0">
                <a:latin typeface="Calibri"/>
                <a:cs typeface="Calibri"/>
              </a:rPr>
              <a:t>t</a:t>
            </a:r>
            <a:r>
              <a:rPr sz="1200" spc="5" dirty="0">
                <a:latin typeface="Calibri"/>
                <a:cs typeface="Calibri"/>
              </a:rPr>
              <a:t>h</a:t>
            </a:r>
            <a:r>
              <a:rPr sz="1200" dirty="0">
                <a:latin typeface="Calibri"/>
                <a:cs typeface="Calibri"/>
              </a:rPr>
              <a:t>os </a:t>
            </a:r>
            <a:r>
              <a:rPr sz="1200" spc="5" dirty="0">
                <a:latin typeface="Calibri"/>
                <a:cs typeface="Calibri"/>
              </a:rPr>
              <a:t>p</a:t>
            </a:r>
            <a:r>
              <a:rPr sz="1200" dirty="0">
                <a:latin typeface="Calibri"/>
                <a:cs typeface="Calibri"/>
              </a:rPr>
              <a:t>o</a:t>
            </a:r>
            <a:r>
              <a:rPr sz="1200" spc="-5" dirty="0">
                <a:latin typeface="Calibri"/>
                <a:cs typeface="Calibri"/>
              </a:rPr>
              <a:t>ss</a:t>
            </a:r>
            <a:r>
              <a:rPr sz="1200" dirty="0">
                <a:latin typeface="Calibri"/>
                <a:cs typeface="Calibri"/>
              </a:rPr>
              <a:t>o</a:t>
            </a:r>
            <a:r>
              <a:rPr sz="1200" spc="5" dirty="0">
                <a:latin typeface="Calibri"/>
                <a:cs typeface="Calibri"/>
              </a:rPr>
              <a:t>n</a:t>
            </a:r>
            <a:r>
              <a:rPr sz="1200" dirty="0">
                <a:latin typeface="Calibri"/>
                <a:cs typeface="Calibri"/>
              </a:rPr>
              <a:t>o </a:t>
            </a:r>
            <a:r>
              <a:rPr sz="1200" spc="10" dirty="0">
                <a:latin typeface="Calibri"/>
                <a:cs typeface="Calibri"/>
              </a:rPr>
              <a:t> </a:t>
            </a:r>
            <a:r>
              <a:rPr sz="1200" dirty="0">
                <a:latin typeface="Calibri"/>
                <a:cs typeface="Calibri"/>
              </a:rPr>
              <a:t>a</a:t>
            </a:r>
            <a:r>
              <a:rPr sz="1200" spc="5" dirty="0">
                <a:latin typeface="Calibri"/>
                <a:cs typeface="Calibri"/>
              </a:rPr>
              <a:t>n</a:t>
            </a:r>
            <a:r>
              <a:rPr sz="1200" spc="-10" dirty="0">
                <a:latin typeface="Calibri"/>
                <a:cs typeface="Calibri"/>
              </a:rPr>
              <a:t>che</a:t>
            </a:r>
            <a:r>
              <a:rPr sz="1200" dirty="0">
                <a:latin typeface="Calibri"/>
                <a:cs typeface="Calibri"/>
              </a:rPr>
              <a:t> </a:t>
            </a:r>
            <a:r>
              <a:rPr sz="1200" spc="20"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dirty="0">
                <a:latin typeface="Calibri"/>
                <a:cs typeface="Calibri"/>
              </a:rPr>
              <a:t> </a:t>
            </a:r>
            <a:r>
              <a:rPr sz="1200" spc="10" dirty="0">
                <a:latin typeface="Calibri"/>
                <a:cs typeface="Calibri"/>
              </a:rPr>
              <a:t> </a:t>
            </a:r>
            <a:r>
              <a:rPr sz="1200" dirty="0">
                <a:latin typeface="Calibri"/>
                <a:cs typeface="Calibri"/>
              </a:rPr>
              <a:t>a</a:t>
            </a:r>
            <a:r>
              <a:rPr sz="1200" spc="-5" dirty="0">
                <a:latin typeface="Calibri"/>
                <a:cs typeface="Calibri"/>
              </a:rPr>
              <a:t>s</a:t>
            </a:r>
            <a:r>
              <a:rPr sz="1200" spc="5" dirty="0">
                <a:latin typeface="Calibri"/>
                <a:cs typeface="Calibri"/>
              </a:rPr>
              <a:t>p</a:t>
            </a:r>
            <a:r>
              <a:rPr sz="1200" spc="-10" dirty="0">
                <a:latin typeface="Calibri"/>
                <a:cs typeface="Calibri"/>
              </a:rPr>
              <a:t>e</a:t>
            </a:r>
            <a:r>
              <a:rPr sz="1200" spc="-15" dirty="0">
                <a:latin typeface="Calibri"/>
                <a:cs typeface="Calibri"/>
              </a:rPr>
              <a:t>t</a:t>
            </a:r>
            <a:r>
              <a:rPr sz="1200" dirty="0">
                <a:latin typeface="Calibri"/>
                <a:cs typeface="Calibri"/>
              </a:rPr>
              <a:t>ti </a:t>
            </a:r>
            <a:r>
              <a:rPr sz="1200" spc="20" dirty="0">
                <a:latin typeface="Calibri"/>
                <a:cs typeface="Calibri"/>
              </a:rPr>
              <a:t> </a:t>
            </a:r>
            <a:r>
              <a:rPr sz="1200" dirty="0">
                <a:latin typeface="Calibri"/>
                <a:cs typeface="Calibri"/>
              </a:rPr>
              <a:t>im</a:t>
            </a:r>
            <a:r>
              <a:rPr sz="1200" spc="-10" dirty="0">
                <a:latin typeface="Calibri"/>
                <a:cs typeface="Calibri"/>
              </a:rPr>
              <a:t>p</a:t>
            </a:r>
            <a:r>
              <a:rPr sz="1200" dirty="0">
                <a:latin typeface="Calibri"/>
                <a:cs typeface="Calibri"/>
              </a:rPr>
              <a:t>o</a:t>
            </a:r>
            <a:r>
              <a:rPr sz="1200" spc="-5" dirty="0">
                <a:latin typeface="Calibri"/>
                <a:cs typeface="Calibri"/>
              </a:rPr>
              <a:t>r</a:t>
            </a:r>
            <a:r>
              <a:rPr sz="1200" dirty="0">
                <a:latin typeface="Calibri"/>
                <a:cs typeface="Calibri"/>
              </a:rPr>
              <a:t>t</a:t>
            </a:r>
            <a:r>
              <a:rPr sz="1200" spc="-15" dirty="0">
                <a:latin typeface="Calibri"/>
                <a:cs typeface="Calibri"/>
              </a:rPr>
              <a:t>a</a:t>
            </a:r>
            <a:r>
              <a:rPr sz="1200" spc="5" dirty="0">
                <a:latin typeface="Calibri"/>
                <a:cs typeface="Calibri"/>
              </a:rPr>
              <a:t>n</a:t>
            </a:r>
            <a:r>
              <a:rPr sz="1200" dirty="0">
                <a:latin typeface="Calibri"/>
                <a:cs typeface="Calibri"/>
              </a:rPr>
              <a:t>ti </a:t>
            </a:r>
            <a:r>
              <a:rPr sz="1200" spc="1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 </a:t>
            </a:r>
            <a:r>
              <a:rPr sz="1200" spc="1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5" dirty="0">
                <a:latin typeface="Calibri"/>
                <a:cs typeface="Calibri"/>
              </a:rPr>
              <a:t>,</a:t>
            </a:r>
            <a:r>
              <a:rPr sz="1200" dirty="0">
                <a:latin typeface="Calibri"/>
                <a:cs typeface="Calibri"/>
              </a:rPr>
              <a:t> </a:t>
            </a:r>
            <a:r>
              <a:rPr sz="1200" spc="20" dirty="0">
                <a:latin typeface="Calibri"/>
                <a:cs typeface="Calibri"/>
              </a:rPr>
              <a:t> </a:t>
            </a:r>
            <a:r>
              <a:rPr sz="1200" spc="-15" dirty="0">
                <a:latin typeface="Calibri"/>
                <a:cs typeface="Calibri"/>
              </a:rPr>
              <a:t>i</a:t>
            </a:r>
            <a:r>
              <a:rPr sz="1200" spc="5" dirty="0">
                <a:latin typeface="Calibri"/>
                <a:cs typeface="Calibri"/>
              </a:rPr>
              <a:t>n</a:t>
            </a:r>
            <a:r>
              <a:rPr sz="1200" spc="-10" dirty="0">
                <a:latin typeface="Calibri"/>
                <a:cs typeface="Calibri"/>
              </a:rPr>
              <a:t>c</a:t>
            </a:r>
            <a:r>
              <a:rPr sz="1200" dirty="0">
                <a:latin typeface="Calibri"/>
                <a:cs typeface="Calibri"/>
              </a:rPr>
              <a:t>or</a:t>
            </a:r>
            <a:r>
              <a:rPr sz="1200" spc="5" dirty="0">
                <a:latin typeface="Calibri"/>
                <a:cs typeface="Calibri"/>
              </a:rPr>
              <a:t>n</a:t>
            </a:r>
            <a:r>
              <a:rPr sz="1200" dirty="0">
                <a:latin typeface="Calibri"/>
                <a:cs typeface="Calibri"/>
              </a:rPr>
              <a:t>i</a:t>
            </a:r>
            <a:r>
              <a:rPr sz="1200" spc="-5" dirty="0">
                <a:latin typeface="Calibri"/>
                <a:cs typeface="Calibri"/>
              </a:rPr>
              <a:t>c</a:t>
            </a:r>
            <a:r>
              <a:rPr sz="1200" dirty="0">
                <a:latin typeface="Calibri"/>
                <a:cs typeface="Calibri"/>
              </a:rPr>
              <a:t>i</a:t>
            </a:r>
            <a:r>
              <a:rPr sz="1200" spc="-15" dirty="0">
                <a:latin typeface="Calibri"/>
                <a:cs typeface="Calibri"/>
              </a:rPr>
              <a:t>a</a:t>
            </a:r>
            <a:r>
              <a:rPr sz="1200" spc="5" dirty="0">
                <a:latin typeface="Calibri"/>
                <a:cs typeface="Calibri"/>
              </a:rPr>
              <a:t>nd</a:t>
            </a:r>
            <a:r>
              <a:rPr sz="1200" dirty="0">
                <a:latin typeface="Calibri"/>
                <a:cs typeface="Calibri"/>
              </a:rPr>
              <a:t>o </a:t>
            </a:r>
            <a:r>
              <a:rPr sz="1200" spc="10" dirty="0">
                <a:latin typeface="Calibri"/>
                <a:cs typeface="Calibri"/>
              </a:rPr>
              <a:t> </a:t>
            </a:r>
            <a:r>
              <a:rPr sz="1200" spc="-10" dirty="0">
                <a:latin typeface="Calibri"/>
                <a:cs typeface="Calibri"/>
              </a:rPr>
              <a:t>e</a:t>
            </a:r>
            <a:r>
              <a:rPr sz="1200" spc="-5" dirty="0">
                <a:latin typeface="Calibri"/>
                <a:cs typeface="Calibri"/>
              </a:rPr>
              <a:t> s</a:t>
            </a:r>
            <a:r>
              <a:rPr sz="1200" dirty="0">
                <a:latin typeface="Calibri"/>
                <a:cs typeface="Calibri"/>
              </a:rPr>
              <a:t>o</a:t>
            </a:r>
            <a:r>
              <a:rPr sz="1200" spc="-5" dirty="0">
                <a:latin typeface="Calibri"/>
                <a:cs typeface="Calibri"/>
              </a:rPr>
              <a:t>s</a:t>
            </a:r>
            <a:r>
              <a:rPr sz="1200" dirty="0">
                <a:latin typeface="Calibri"/>
                <a:cs typeface="Calibri"/>
              </a:rPr>
              <a:t>t</a:t>
            </a:r>
            <a:r>
              <a:rPr sz="1200" spc="-10" dirty="0">
                <a:latin typeface="Calibri"/>
                <a:cs typeface="Calibri"/>
              </a:rPr>
              <a:t>e</a:t>
            </a:r>
            <a:r>
              <a:rPr sz="1200" spc="5" dirty="0">
                <a:latin typeface="Calibri"/>
                <a:cs typeface="Calibri"/>
              </a:rPr>
              <a:t>n</a:t>
            </a:r>
            <a:r>
              <a:rPr sz="1200" spc="-20" dirty="0">
                <a:latin typeface="Calibri"/>
                <a:cs typeface="Calibri"/>
              </a:rPr>
              <a:t>e</a:t>
            </a:r>
            <a:r>
              <a:rPr sz="1200" spc="5" dirty="0">
                <a:latin typeface="Calibri"/>
                <a:cs typeface="Calibri"/>
              </a:rPr>
              <a:t>n</a:t>
            </a:r>
            <a:r>
              <a:rPr sz="1200" spc="-10" dirty="0">
                <a:latin typeface="Calibri"/>
                <a:cs typeface="Calibri"/>
              </a:rPr>
              <a:t>d</a:t>
            </a:r>
            <a:r>
              <a:rPr sz="1200" dirty="0">
                <a:latin typeface="Calibri"/>
                <a:cs typeface="Calibri"/>
              </a:rPr>
              <a:t>o</a:t>
            </a:r>
            <a:r>
              <a:rPr sz="1200" spc="-30" dirty="0">
                <a:latin typeface="Calibri"/>
                <a:cs typeface="Calibri"/>
              </a:rPr>
              <a:t> </a:t>
            </a:r>
            <a:r>
              <a:rPr sz="1200" spc="-5" dirty="0">
                <a:latin typeface="Calibri"/>
                <a:cs typeface="Calibri"/>
              </a:rPr>
              <a:t>(</a:t>
            </a:r>
            <a:r>
              <a:rPr sz="1200" dirty="0">
                <a:latin typeface="Calibri"/>
                <a:cs typeface="Calibri"/>
              </a:rPr>
              <a:t>o</a:t>
            </a:r>
            <a:r>
              <a:rPr sz="1200" spc="-30" dirty="0">
                <a:latin typeface="Calibri"/>
                <a:cs typeface="Calibri"/>
              </a:rPr>
              <a:t> </a:t>
            </a:r>
            <a:r>
              <a:rPr sz="1200" dirty="0">
                <a:latin typeface="Calibri"/>
                <a:cs typeface="Calibri"/>
              </a:rPr>
              <a:t>tal</a:t>
            </a:r>
            <a:r>
              <a:rPr sz="1200" spc="-15" dirty="0">
                <a:latin typeface="Calibri"/>
                <a:cs typeface="Calibri"/>
              </a:rPr>
              <a:t>v</a:t>
            </a:r>
            <a:r>
              <a:rPr sz="1200" dirty="0">
                <a:latin typeface="Calibri"/>
                <a:cs typeface="Calibri"/>
              </a:rPr>
              <a:t>ol</a:t>
            </a:r>
            <a:r>
              <a:rPr sz="1200" spc="5" dirty="0">
                <a:latin typeface="Calibri"/>
                <a:cs typeface="Calibri"/>
              </a:rPr>
              <a:t>t</a:t>
            </a:r>
            <a:r>
              <a:rPr sz="1200" dirty="0">
                <a:latin typeface="Calibri"/>
                <a:cs typeface="Calibri"/>
              </a:rPr>
              <a:t>a</a:t>
            </a:r>
            <a:r>
              <a:rPr sz="1200" spc="-45" dirty="0">
                <a:latin typeface="Calibri"/>
                <a:cs typeface="Calibri"/>
              </a:rPr>
              <a:t> </a:t>
            </a:r>
            <a:r>
              <a:rPr sz="1200" dirty="0">
                <a:latin typeface="Calibri"/>
                <a:cs typeface="Calibri"/>
              </a:rPr>
              <a:t>o</a:t>
            </a:r>
            <a:r>
              <a:rPr sz="1200" spc="-15" dirty="0">
                <a:latin typeface="Calibri"/>
                <a:cs typeface="Calibri"/>
              </a:rPr>
              <a:t>s</a:t>
            </a:r>
            <a:r>
              <a:rPr sz="1200" dirty="0">
                <a:latin typeface="Calibri"/>
                <a:cs typeface="Calibri"/>
              </a:rPr>
              <a:t>t</a:t>
            </a:r>
            <a:r>
              <a:rPr sz="1200" spc="-10" dirty="0">
                <a:latin typeface="Calibri"/>
                <a:cs typeface="Calibri"/>
              </a:rPr>
              <a:t>ac</a:t>
            </a:r>
            <a:r>
              <a:rPr sz="1200" dirty="0">
                <a:latin typeface="Calibri"/>
                <a:cs typeface="Calibri"/>
              </a:rPr>
              <a:t>ola</a:t>
            </a:r>
            <a:r>
              <a:rPr sz="1200" spc="-10" dirty="0">
                <a:latin typeface="Calibri"/>
                <a:cs typeface="Calibri"/>
              </a:rPr>
              <a:t>n</a:t>
            </a:r>
            <a:r>
              <a:rPr sz="1200" spc="5" dirty="0">
                <a:latin typeface="Calibri"/>
                <a:cs typeface="Calibri"/>
              </a:rPr>
              <a:t>d</a:t>
            </a:r>
            <a:r>
              <a:rPr sz="1200" dirty="0">
                <a:latin typeface="Calibri"/>
                <a:cs typeface="Calibri"/>
              </a:rPr>
              <a:t>o)</a:t>
            </a:r>
            <a:r>
              <a:rPr sz="1200" spc="-35" dirty="0">
                <a:latin typeface="Calibri"/>
                <a:cs typeface="Calibri"/>
              </a:rPr>
              <a:t> </a:t>
            </a:r>
            <a:r>
              <a:rPr sz="1200" dirty="0">
                <a:latin typeface="Calibri"/>
                <a:cs typeface="Calibri"/>
              </a:rPr>
              <a:t>la</a:t>
            </a:r>
            <a:r>
              <a:rPr sz="1200" spc="-3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45" dirty="0">
                <a:latin typeface="Calibri"/>
                <a:cs typeface="Calibri"/>
              </a:rPr>
              <a:t> </a:t>
            </a:r>
            <a:r>
              <a:rPr sz="1200" spc="5" dirty="0">
                <a:latin typeface="Calibri"/>
                <a:cs typeface="Calibri"/>
              </a:rPr>
              <a:t>p</a:t>
            </a:r>
            <a:r>
              <a:rPr sz="1200" dirty="0">
                <a:latin typeface="Calibri"/>
                <a:cs typeface="Calibri"/>
              </a:rPr>
              <a:t>arla</a:t>
            </a:r>
            <a:r>
              <a:rPr sz="1200" spc="-10" dirty="0">
                <a:latin typeface="Calibri"/>
                <a:cs typeface="Calibri"/>
              </a:rPr>
              <a:t>t</a:t>
            </a:r>
            <a:r>
              <a:rPr sz="1200" dirty="0">
                <a:latin typeface="Calibri"/>
                <a:cs typeface="Calibri"/>
              </a:rPr>
              <a:t>a</a:t>
            </a:r>
            <a:r>
              <a:rPr sz="1200" spc="-3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30" dirty="0">
                <a:latin typeface="Calibri"/>
                <a:cs typeface="Calibri"/>
              </a:rPr>
              <a:t> </a:t>
            </a:r>
            <a:r>
              <a:rPr sz="1200" spc="-10" dirty="0">
                <a:latin typeface="Calibri"/>
                <a:cs typeface="Calibri"/>
              </a:rPr>
              <a:t>è</a:t>
            </a:r>
            <a:r>
              <a:rPr sz="1200" spc="-45" dirty="0">
                <a:latin typeface="Calibri"/>
                <a:cs typeface="Calibri"/>
              </a:rPr>
              <a:t> </a:t>
            </a:r>
            <a:r>
              <a:rPr sz="1200" dirty="0">
                <a:latin typeface="Calibri"/>
                <a:cs typeface="Calibri"/>
              </a:rPr>
              <a:t>il</a:t>
            </a:r>
            <a:r>
              <a:rPr sz="1200" spc="-30" dirty="0">
                <a:latin typeface="Calibri"/>
                <a:cs typeface="Calibri"/>
              </a:rPr>
              <a:t> </a:t>
            </a:r>
            <a:r>
              <a:rPr sz="1200" spc="-10" dirty="0">
                <a:latin typeface="Calibri"/>
                <a:cs typeface="Calibri"/>
              </a:rPr>
              <a:t>f</a:t>
            </a:r>
            <a:r>
              <a:rPr sz="1200" dirty="0">
                <a:latin typeface="Calibri"/>
                <a:cs typeface="Calibri"/>
              </a:rPr>
              <a:t>o</a:t>
            </a:r>
            <a:r>
              <a:rPr sz="1200" spc="-10" dirty="0">
                <a:latin typeface="Calibri"/>
                <a:cs typeface="Calibri"/>
              </a:rPr>
              <a:t>c</a:t>
            </a:r>
            <a:r>
              <a:rPr sz="1200" spc="5" dirty="0">
                <a:latin typeface="Calibri"/>
                <a:cs typeface="Calibri"/>
              </a:rPr>
              <a:t>u</a:t>
            </a:r>
            <a:r>
              <a:rPr sz="1200" dirty="0">
                <a:latin typeface="Calibri"/>
                <a:cs typeface="Calibri"/>
              </a:rPr>
              <a:t>s </a:t>
            </a:r>
            <a:r>
              <a:rPr sz="1200" spc="5" dirty="0">
                <a:latin typeface="Calibri"/>
                <a:cs typeface="Calibri"/>
              </a:rPr>
              <a:t>p</a:t>
            </a:r>
            <a:r>
              <a:rPr sz="1200" dirty="0">
                <a:latin typeface="Calibri"/>
                <a:cs typeface="Calibri"/>
              </a:rPr>
              <a:t>ri</a:t>
            </a:r>
            <a:r>
              <a:rPr sz="1200" spc="5" dirty="0">
                <a:latin typeface="Calibri"/>
                <a:cs typeface="Calibri"/>
              </a:rPr>
              <a:t>n</a:t>
            </a:r>
            <a:r>
              <a:rPr sz="1200" spc="-5" dirty="0">
                <a:latin typeface="Calibri"/>
                <a:cs typeface="Calibri"/>
              </a:rPr>
              <a:t>c</a:t>
            </a:r>
            <a:r>
              <a:rPr sz="1200" dirty="0">
                <a:latin typeface="Calibri"/>
                <a:cs typeface="Calibri"/>
              </a:rPr>
              <a:t>i</a:t>
            </a:r>
            <a:r>
              <a:rPr sz="1200" spc="5" dirty="0">
                <a:latin typeface="Calibri"/>
                <a:cs typeface="Calibri"/>
              </a:rPr>
              <a:t>p</a:t>
            </a:r>
            <a:r>
              <a:rPr sz="1200" dirty="0">
                <a:latin typeface="Calibri"/>
                <a:cs typeface="Calibri"/>
              </a:rPr>
              <a:t>a</a:t>
            </a:r>
            <a:r>
              <a:rPr sz="1200" spc="-15" dirty="0">
                <a:latin typeface="Calibri"/>
                <a:cs typeface="Calibri"/>
              </a:rPr>
              <a:t>l</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10" dirty="0">
                <a:latin typeface="Calibri"/>
                <a:cs typeface="Calibri"/>
              </a:rPr>
              <a:t>q</a:t>
            </a:r>
            <a:r>
              <a:rPr sz="1200" spc="-5" dirty="0">
                <a:latin typeface="Calibri"/>
                <a:cs typeface="Calibri"/>
              </a:rPr>
              <a:t>u</a:t>
            </a:r>
            <a:r>
              <a:rPr sz="1200" spc="-1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p>
        </p:txBody>
      </p:sp>
      <p:sp>
        <p:nvSpPr>
          <p:cNvPr id="7" name="object 7"/>
          <p:cNvSpPr txBox="1"/>
          <p:nvPr/>
        </p:nvSpPr>
        <p:spPr>
          <a:xfrm>
            <a:off x="586231" y="5097272"/>
            <a:ext cx="4580255" cy="1102097"/>
          </a:xfrm>
          <a:prstGeom prst="rect">
            <a:avLst/>
          </a:prstGeom>
        </p:spPr>
        <p:txBody>
          <a:bodyPr vert="horz" wrap="square" lIns="0" tIns="0" rIns="0" bIns="0" rtlCol="0">
            <a:spAutoFit/>
          </a:bodyPr>
          <a:lstStyle/>
          <a:p>
            <a:pPr marL="12700" marR="5080">
              <a:lnSpc>
                <a:spcPct val="121300"/>
              </a:lnSpc>
            </a:pPr>
            <a:r>
              <a:rPr sz="1200" spc="-5" dirty="0">
                <a:latin typeface="Calibri"/>
                <a:cs typeface="Calibri"/>
              </a:rPr>
              <a:t>Al</a:t>
            </a:r>
            <a:r>
              <a:rPr sz="1200" spc="-10" dirty="0">
                <a:latin typeface="Calibri"/>
                <a:cs typeface="Calibri"/>
              </a:rPr>
              <a:t>c</a:t>
            </a:r>
            <a:r>
              <a:rPr sz="1200" spc="5" dirty="0">
                <a:latin typeface="Calibri"/>
                <a:cs typeface="Calibri"/>
              </a:rPr>
              <a:t>un</a:t>
            </a:r>
            <a:r>
              <a:rPr sz="1200" spc="-10" dirty="0">
                <a:latin typeface="Calibri"/>
                <a:cs typeface="Calibri"/>
              </a:rPr>
              <a:t>e</a:t>
            </a:r>
            <a:r>
              <a:rPr sz="1200" dirty="0">
                <a:latin typeface="Calibri"/>
                <a:cs typeface="Calibri"/>
              </a:rPr>
              <a:t> </a:t>
            </a:r>
            <a:r>
              <a:rPr sz="1200" spc="-110" dirty="0">
                <a:latin typeface="Calibri"/>
                <a:cs typeface="Calibri"/>
              </a:rPr>
              <a:t> </a:t>
            </a:r>
            <a:r>
              <a:rPr sz="1200" spc="-10" dirty="0">
                <a:latin typeface="Calibri"/>
                <a:cs typeface="Calibri"/>
              </a:rPr>
              <a:t>cara</a:t>
            </a:r>
            <a:r>
              <a:rPr sz="1200" spc="-15" dirty="0">
                <a:latin typeface="Calibri"/>
                <a:cs typeface="Calibri"/>
              </a:rPr>
              <a:t>t</a:t>
            </a:r>
            <a:r>
              <a:rPr sz="1200" dirty="0">
                <a:latin typeface="Calibri"/>
                <a:cs typeface="Calibri"/>
              </a:rPr>
              <a:t>t</a:t>
            </a:r>
            <a:r>
              <a:rPr sz="1200" spc="-10" dirty="0">
                <a:latin typeface="Calibri"/>
                <a:cs typeface="Calibri"/>
              </a:rPr>
              <a:t>e</a:t>
            </a:r>
            <a:r>
              <a:rPr sz="1200" dirty="0">
                <a:latin typeface="Calibri"/>
                <a:cs typeface="Calibri"/>
              </a:rPr>
              <a:t>ri</a:t>
            </a:r>
            <a:r>
              <a:rPr sz="1200" spc="-15" dirty="0">
                <a:latin typeface="Calibri"/>
                <a:cs typeface="Calibri"/>
              </a:rPr>
              <a:t>s</a:t>
            </a:r>
            <a:r>
              <a:rPr sz="1200" dirty="0">
                <a:latin typeface="Calibri"/>
                <a:cs typeface="Calibri"/>
              </a:rPr>
              <a:t>ti</a:t>
            </a:r>
            <a:r>
              <a:rPr sz="1200" spc="-5"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10" dirty="0">
                <a:latin typeface="Calibri"/>
                <a:cs typeface="Calibri"/>
              </a:rPr>
              <a:t> </a:t>
            </a:r>
            <a:r>
              <a:rPr sz="1200" spc="-10" dirty="0">
                <a:latin typeface="Calibri"/>
                <a:cs typeface="Calibri"/>
              </a:rPr>
              <a:t>de</a:t>
            </a:r>
            <a:r>
              <a:rPr sz="1200" dirty="0">
                <a:latin typeface="Calibri"/>
                <a:cs typeface="Calibri"/>
              </a:rPr>
              <a:t>l </a:t>
            </a:r>
            <a:r>
              <a:rPr sz="1200" spc="-100" dirty="0">
                <a:latin typeface="Calibri"/>
                <a:cs typeface="Calibri"/>
              </a:rPr>
              <a:t> </a:t>
            </a:r>
            <a:r>
              <a:rPr sz="1200" spc="-10"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 </a:t>
            </a:r>
            <a:r>
              <a:rPr sz="1200" spc="-110" dirty="0">
                <a:latin typeface="Calibri"/>
                <a:cs typeface="Calibri"/>
              </a:rPr>
              <a:t> </a:t>
            </a:r>
            <a:r>
              <a:rPr sz="1200" spc="-20" dirty="0">
                <a:latin typeface="Calibri"/>
                <a:cs typeface="Calibri"/>
              </a:rPr>
              <a:t>e</a:t>
            </a:r>
            <a:r>
              <a:rPr sz="1200" spc="5" dirty="0">
                <a:latin typeface="Calibri"/>
                <a:cs typeface="Calibri"/>
              </a:rPr>
              <a:t>du</a:t>
            </a:r>
            <a:r>
              <a:rPr sz="1200" spc="-10" dirty="0">
                <a:latin typeface="Calibri"/>
                <a:cs typeface="Calibri"/>
              </a:rPr>
              <a:t>ca</a:t>
            </a:r>
            <a:r>
              <a:rPr sz="1200" dirty="0">
                <a:latin typeface="Calibri"/>
                <a:cs typeface="Calibri"/>
              </a:rPr>
              <a:t>ti</a:t>
            </a:r>
            <a:r>
              <a:rPr sz="1200" spc="-5" dirty="0">
                <a:latin typeface="Calibri"/>
                <a:cs typeface="Calibri"/>
              </a:rPr>
              <a:t>v</a:t>
            </a:r>
            <a:r>
              <a:rPr sz="1200" dirty="0">
                <a:latin typeface="Calibri"/>
                <a:cs typeface="Calibri"/>
              </a:rPr>
              <a:t>o </a:t>
            </a:r>
            <a:r>
              <a:rPr sz="1200" spc="-12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spc="5" dirty="0">
                <a:latin typeface="Calibri"/>
                <a:cs typeface="Calibri"/>
              </a:rPr>
              <a:t>du</a:t>
            </a:r>
            <a:r>
              <a:rPr sz="1200" spc="-15" dirty="0">
                <a:latin typeface="Calibri"/>
                <a:cs typeface="Calibri"/>
              </a:rPr>
              <a:t>t</a:t>
            </a:r>
            <a:r>
              <a:rPr sz="1200" dirty="0">
                <a:latin typeface="Calibri"/>
                <a:cs typeface="Calibri"/>
              </a:rPr>
              <a:t>ti</a:t>
            </a:r>
            <a:r>
              <a:rPr sz="1200" spc="-5" dirty="0">
                <a:latin typeface="Calibri"/>
                <a:cs typeface="Calibri"/>
              </a:rPr>
              <a:t>v</a:t>
            </a:r>
            <a:r>
              <a:rPr sz="1200" dirty="0">
                <a:latin typeface="Calibri"/>
                <a:cs typeface="Calibri"/>
              </a:rPr>
              <a:t>o </a:t>
            </a:r>
            <a:r>
              <a:rPr sz="1200" spc="-110" dirty="0">
                <a:latin typeface="Calibri"/>
                <a:cs typeface="Calibri"/>
              </a:rPr>
              <a:t> </a:t>
            </a:r>
            <a:r>
              <a:rPr sz="1200" dirty="0">
                <a:latin typeface="Calibri"/>
                <a:cs typeface="Calibri"/>
              </a:rPr>
              <a:t>a</a:t>
            </a:r>
            <a:r>
              <a:rPr sz="1200" spc="-10" dirty="0">
                <a:latin typeface="Calibri"/>
                <a:cs typeface="Calibri"/>
              </a:rPr>
              <a:t>p</a:t>
            </a:r>
            <a:r>
              <a:rPr sz="1200" spc="5" dirty="0">
                <a:latin typeface="Calibri"/>
                <a:cs typeface="Calibri"/>
              </a:rPr>
              <a:t>p</a:t>
            </a:r>
            <a:r>
              <a:rPr sz="1200" dirty="0">
                <a:latin typeface="Calibri"/>
                <a:cs typeface="Calibri"/>
              </a:rPr>
              <a:t>ai</a:t>
            </a:r>
            <a:r>
              <a:rPr sz="1200" spc="-10" dirty="0">
                <a:latin typeface="Calibri"/>
                <a:cs typeface="Calibri"/>
              </a:rPr>
              <a:t>o</a:t>
            </a:r>
            <a:r>
              <a:rPr sz="1200" spc="5" dirty="0">
                <a:latin typeface="Calibri"/>
                <a:cs typeface="Calibri"/>
              </a:rPr>
              <a:t>n</a:t>
            </a:r>
            <a:r>
              <a:rPr sz="1200" dirty="0">
                <a:latin typeface="Calibri"/>
                <a:cs typeface="Calibri"/>
              </a:rPr>
              <a:t>o </a:t>
            </a:r>
            <a:r>
              <a:rPr sz="1200" spc="-110" dirty="0">
                <a:latin typeface="Calibri"/>
                <a:cs typeface="Calibri"/>
              </a:rPr>
              <a:t> </a:t>
            </a:r>
            <a:r>
              <a:rPr sz="1200" spc="-15" dirty="0">
                <a:latin typeface="Calibri"/>
                <a:cs typeface="Calibri"/>
              </a:rPr>
              <a:t>g</a:t>
            </a:r>
            <a:r>
              <a:rPr sz="1200" dirty="0">
                <a:latin typeface="Calibri"/>
                <a:cs typeface="Calibri"/>
              </a:rPr>
              <a:t>ià </a:t>
            </a:r>
            <a:r>
              <a:rPr sz="1200" spc="-110" dirty="0">
                <a:latin typeface="Calibri"/>
                <a:cs typeface="Calibri"/>
              </a:rPr>
              <a:t> </a:t>
            </a:r>
            <a:r>
              <a:rPr sz="1200" dirty="0">
                <a:latin typeface="Calibri"/>
                <a:cs typeface="Calibri"/>
              </a:rPr>
              <a:t>in mol</a:t>
            </a:r>
            <a:r>
              <a:rPr sz="1200" spc="5" dirty="0">
                <a:latin typeface="Calibri"/>
                <a:cs typeface="Calibri"/>
              </a:rPr>
              <a:t>t</a:t>
            </a:r>
            <a:r>
              <a:rPr sz="1200" spc="-10" dirty="0">
                <a:latin typeface="Calibri"/>
                <a:cs typeface="Calibri"/>
              </a:rPr>
              <a:t>e</a:t>
            </a:r>
            <a:r>
              <a:rPr sz="1200" dirty="0">
                <a:latin typeface="Calibri"/>
                <a:cs typeface="Calibri"/>
              </a:rPr>
              <a:t> </a:t>
            </a:r>
            <a:r>
              <a:rPr sz="1200" spc="8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dirty="0">
                <a:latin typeface="Calibri"/>
                <a:cs typeface="Calibri"/>
              </a:rPr>
              <a:t>i, </a:t>
            </a:r>
            <a:r>
              <a:rPr sz="1200" spc="80" dirty="0">
                <a:latin typeface="Calibri"/>
                <a:cs typeface="Calibri"/>
              </a:rPr>
              <a:t> </a:t>
            </a:r>
            <a:r>
              <a:rPr sz="1200" spc="-10" dirty="0">
                <a:latin typeface="Calibri"/>
                <a:cs typeface="Calibri"/>
              </a:rPr>
              <a:t>ma</a:t>
            </a:r>
            <a:r>
              <a:rPr sz="1200" dirty="0">
                <a:latin typeface="Calibri"/>
                <a:cs typeface="Calibri"/>
              </a:rPr>
              <a:t> </a:t>
            </a:r>
            <a:r>
              <a:rPr sz="1200" spc="80"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s</a:t>
            </a:r>
            <a:r>
              <a:rPr sz="1200" spc="-15" dirty="0">
                <a:latin typeface="Calibri"/>
                <a:cs typeface="Calibri"/>
              </a:rPr>
              <a:t>te</a:t>
            </a:r>
            <a:r>
              <a:rPr sz="1200" spc="5" dirty="0">
                <a:latin typeface="Calibri"/>
                <a:cs typeface="Calibri"/>
              </a:rPr>
              <a:t>n</a:t>
            </a:r>
            <a:r>
              <a:rPr sz="1200" spc="-10" dirty="0">
                <a:latin typeface="Calibri"/>
                <a:cs typeface="Calibri"/>
              </a:rPr>
              <a:t>ere</a:t>
            </a:r>
            <a:r>
              <a:rPr sz="1200" dirty="0">
                <a:latin typeface="Calibri"/>
                <a:cs typeface="Calibri"/>
              </a:rPr>
              <a:t> </a:t>
            </a:r>
            <a:r>
              <a:rPr sz="1200" spc="80" dirty="0">
                <a:latin typeface="Calibri"/>
                <a:cs typeface="Calibri"/>
              </a:rPr>
              <a:t> </a:t>
            </a:r>
            <a:r>
              <a:rPr sz="1200" spc="-10" dirty="0">
                <a:latin typeface="Calibri"/>
                <a:cs typeface="Calibri"/>
              </a:rPr>
              <a:t>u</a:t>
            </a:r>
            <a:r>
              <a:rPr sz="1200" dirty="0">
                <a:latin typeface="Calibri"/>
                <a:cs typeface="Calibri"/>
              </a:rPr>
              <a:t>n </a:t>
            </a:r>
            <a:r>
              <a:rPr sz="1200" spc="85"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a</a:t>
            </a:r>
            <a:r>
              <a:rPr sz="1200" dirty="0">
                <a:latin typeface="Calibri"/>
                <a:cs typeface="Calibri"/>
              </a:rPr>
              <a:t>lo</a:t>
            </a:r>
            <a:r>
              <a:rPr sz="1200" spc="-15" dirty="0">
                <a:latin typeface="Calibri"/>
                <a:cs typeface="Calibri"/>
              </a:rPr>
              <a:t>g</a:t>
            </a:r>
            <a:r>
              <a:rPr sz="1200" dirty="0">
                <a:latin typeface="Calibri"/>
                <a:cs typeface="Calibri"/>
              </a:rPr>
              <a:t>o </a:t>
            </a:r>
            <a:r>
              <a:rPr sz="1200" spc="80" dirty="0">
                <a:latin typeface="Calibri"/>
                <a:cs typeface="Calibri"/>
              </a:rPr>
              <a:t> </a:t>
            </a:r>
            <a:r>
              <a:rPr sz="1200" spc="-20" dirty="0">
                <a:latin typeface="Calibri"/>
                <a:cs typeface="Calibri"/>
              </a:rPr>
              <a:t>e</a:t>
            </a:r>
            <a:r>
              <a:rPr sz="1200" spc="5" dirty="0">
                <a:latin typeface="Calibri"/>
                <a:cs typeface="Calibri"/>
              </a:rPr>
              <a:t>du</a:t>
            </a:r>
            <a:r>
              <a:rPr sz="1200" spc="-10" dirty="0">
                <a:latin typeface="Calibri"/>
                <a:cs typeface="Calibri"/>
              </a:rPr>
              <a:t>c</a:t>
            </a:r>
            <a:r>
              <a:rPr sz="1200" spc="-15" dirty="0">
                <a:latin typeface="Calibri"/>
                <a:cs typeface="Calibri"/>
              </a:rPr>
              <a:t>a</a:t>
            </a:r>
            <a:r>
              <a:rPr sz="1200" dirty="0">
                <a:latin typeface="Calibri"/>
                <a:cs typeface="Calibri"/>
              </a:rPr>
              <a:t>ti</a:t>
            </a:r>
            <a:r>
              <a:rPr sz="1200" spc="-5" dirty="0">
                <a:latin typeface="Calibri"/>
                <a:cs typeface="Calibri"/>
              </a:rPr>
              <a:t>v</a:t>
            </a:r>
            <a:r>
              <a:rPr sz="1200" dirty="0">
                <a:latin typeface="Calibri"/>
                <a:cs typeface="Calibri"/>
              </a:rPr>
              <a:t>o </a:t>
            </a:r>
            <a:r>
              <a:rPr sz="1200" spc="8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spc="5" dirty="0">
                <a:latin typeface="Calibri"/>
                <a:cs typeface="Calibri"/>
              </a:rPr>
              <a:t>d</a:t>
            </a:r>
            <a:r>
              <a:rPr sz="1200" spc="-10" dirty="0">
                <a:latin typeface="Calibri"/>
                <a:cs typeface="Calibri"/>
              </a:rPr>
              <a:t>u</a:t>
            </a:r>
            <a:r>
              <a:rPr sz="1200" dirty="0">
                <a:latin typeface="Calibri"/>
                <a:cs typeface="Calibri"/>
              </a:rPr>
              <a:t>tti</a:t>
            </a:r>
            <a:r>
              <a:rPr sz="1200" spc="-5" dirty="0">
                <a:latin typeface="Calibri"/>
                <a:cs typeface="Calibri"/>
              </a:rPr>
              <a:t>v</a:t>
            </a:r>
            <a:r>
              <a:rPr sz="1200" dirty="0">
                <a:latin typeface="Calibri"/>
                <a:cs typeface="Calibri"/>
              </a:rPr>
              <a:t>o </a:t>
            </a:r>
            <a:r>
              <a:rPr sz="1200" spc="70"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h</a:t>
            </a:r>
            <a:r>
              <a:rPr sz="1200" dirty="0">
                <a:latin typeface="Calibri"/>
                <a:cs typeface="Calibri"/>
              </a:rPr>
              <a:t>i</a:t>
            </a:r>
            <a:r>
              <a:rPr sz="1200" spc="-10" dirty="0">
                <a:latin typeface="Calibri"/>
                <a:cs typeface="Calibri"/>
              </a:rPr>
              <a:t>e</a:t>
            </a:r>
            <a:r>
              <a:rPr sz="1200" spc="5" dirty="0">
                <a:latin typeface="Calibri"/>
                <a:cs typeface="Calibri"/>
              </a:rPr>
              <a:t>d</a:t>
            </a:r>
            <a:r>
              <a:rPr sz="1200" spc="-10" dirty="0">
                <a:latin typeface="Calibri"/>
                <a:cs typeface="Calibri"/>
              </a:rPr>
              <a:t>e</a:t>
            </a:r>
            <a:r>
              <a:rPr sz="1200" spc="-5" dirty="0">
                <a:latin typeface="Calibri"/>
                <a:cs typeface="Calibri"/>
              </a:rPr>
              <a:t> </a:t>
            </a:r>
            <a:r>
              <a:rPr sz="1200" dirty="0">
                <a:latin typeface="Calibri"/>
                <a:cs typeface="Calibri"/>
              </a:rPr>
              <a:t>t</a:t>
            </a:r>
            <a:r>
              <a:rPr sz="1200" spc="-10" dirty="0">
                <a:latin typeface="Calibri"/>
                <a:cs typeface="Calibri"/>
              </a:rPr>
              <a:t>emp</a:t>
            </a:r>
            <a:r>
              <a:rPr sz="1200" dirty="0">
                <a:latin typeface="Calibri"/>
                <a:cs typeface="Calibri"/>
              </a:rPr>
              <a:t>o.   </a:t>
            </a:r>
            <a:r>
              <a:rPr sz="1200" spc="-60" dirty="0">
                <a:latin typeface="Calibri"/>
                <a:cs typeface="Calibri"/>
              </a:rPr>
              <a:t> </a:t>
            </a:r>
            <a:r>
              <a:rPr sz="1200" spc="-20" dirty="0">
                <a:latin typeface="Calibri"/>
                <a:cs typeface="Calibri"/>
              </a:rPr>
              <a:t>P</a:t>
            </a:r>
            <a:r>
              <a:rPr sz="1200" dirty="0">
                <a:latin typeface="Calibri"/>
                <a:cs typeface="Calibri"/>
              </a:rPr>
              <a:t>ot</a:t>
            </a:r>
            <a:r>
              <a:rPr sz="1200" spc="-2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dirty="0">
                <a:latin typeface="Calibri"/>
                <a:cs typeface="Calibri"/>
              </a:rPr>
              <a:t>   </a:t>
            </a:r>
            <a:r>
              <a:rPr sz="1200" spc="-65" dirty="0">
                <a:latin typeface="Calibri"/>
                <a:cs typeface="Calibri"/>
              </a:rPr>
              <a:t> </a:t>
            </a:r>
            <a:r>
              <a:rPr sz="1200" dirty="0">
                <a:latin typeface="Calibri"/>
                <a:cs typeface="Calibri"/>
              </a:rPr>
              <a:t>a</a:t>
            </a:r>
            <a:r>
              <a:rPr sz="1200" spc="5" dirty="0">
                <a:latin typeface="Calibri"/>
                <a:cs typeface="Calibri"/>
              </a:rPr>
              <a:t>n</a:t>
            </a:r>
            <a:r>
              <a:rPr sz="1200" spc="-2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65"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dirty="0">
                <a:latin typeface="Calibri"/>
                <a:cs typeface="Calibri"/>
              </a:rPr>
              <a:t>   </a:t>
            </a:r>
            <a:r>
              <a:rPr sz="1200" spc="-6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   </a:t>
            </a:r>
            <a:r>
              <a:rPr sz="1200" spc="-65" dirty="0">
                <a:latin typeface="Calibri"/>
                <a:cs typeface="Calibri"/>
              </a:rPr>
              <a:t> </a:t>
            </a:r>
            <a:r>
              <a:rPr sz="1200" spc="-5" dirty="0">
                <a:latin typeface="Calibri"/>
                <a:cs typeface="Calibri"/>
              </a:rPr>
              <a:t>s</a:t>
            </a:r>
            <a:r>
              <a:rPr sz="1200" spc="5" dirty="0">
                <a:latin typeface="Calibri"/>
                <a:cs typeface="Calibri"/>
              </a:rPr>
              <a:t>f</a:t>
            </a:r>
            <a:r>
              <a:rPr sz="1200" spc="-15" dirty="0">
                <a:latin typeface="Calibri"/>
                <a:cs typeface="Calibri"/>
              </a:rPr>
              <a:t>i</a:t>
            </a:r>
            <a:r>
              <a:rPr sz="1200" spc="5" dirty="0">
                <a:latin typeface="Calibri"/>
                <a:cs typeface="Calibri"/>
              </a:rPr>
              <a:t>d</a:t>
            </a:r>
            <a:r>
              <a:rPr sz="1200" dirty="0">
                <a:latin typeface="Calibri"/>
                <a:cs typeface="Calibri"/>
              </a:rPr>
              <a:t>a   </a:t>
            </a:r>
            <a:r>
              <a:rPr sz="1200" spc="-65"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dirty="0">
                <a:latin typeface="Calibri"/>
                <a:cs typeface="Calibri"/>
              </a:rPr>
              <a:t>   </a:t>
            </a:r>
            <a:r>
              <a:rPr sz="1200" spc="-55" dirty="0">
                <a:latin typeface="Calibri"/>
                <a:cs typeface="Calibri"/>
              </a:rPr>
              <a:t> </a:t>
            </a:r>
            <a:r>
              <a:rPr sz="1200" spc="-15" dirty="0">
                <a:latin typeface="Calibri"/>
                <a:cs typeface="Calibri"/>
              </a:rPr>
              <a:t>i</a:t>
            </a:r>
            <a:r>
              <a:rPr sz="1200" dirty="0">
                <a:latin typeface="Calibri"/>
                <a:cs typeface="Calibri"/>
              </a:rPr>
              <a:t>-le   </a:t>
            </a:r>
            <a:r>
              <a:rPr sz="1200" spc="-65" dirty="0">
                <a:latin typeface="Calibri"/>
                <a:cs typeface="Calibri"/>
              </a:rPr>
              <a:t> </a:t>
            </a:r>
            <a:r>
              <a:rPr sz="1200" spc="-10"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ec</a:t>
            </a:r>
            <a:r>
              <a:rPr sz="1200" spc="-15" dirty="0">
                <a:latin typeface="Calibri"/>
                <a:cs typeface="Calibri"/>
              </a:rPr>
              <a:t>i</a:t>
            </a:r>
            <a:r>
              <a:rPr sz="1200" spc="5" dirty="0">
                <a:latin typeface="Calibri"/>
                <a:cs typeface="Calibri"/>
              </a:rPr>
              <a:t>p</a:t>
            </a:r>
            <a:r>
              <a:rPr sz="1200" dirty="0">
                <a:latin typeface="Calibri"/>
                <a:cs typeface="Calibri"/>
              </a:rPr>
              <a:t>a</a:t>
            </a:r>
            <a:r>
              <a:rPr sz="1200" spc="-10" dirty="0">
                <a:latin typeface="Calibri"/>
                <a:cs typeface="Calibri"/>
              </a:rPr>
              <a:t>n</a:t>
            </a:r>
            <a:r>
              <a:rPr sz="1200" dirty="0">
                <a:latin typeface="Calibri"/>
                <a:cs typeface="Calibri"/>
              </a:rPr>
              <a:t>t</a:t>
            </a:r>
            <a:r>
              <a:rPr sz="1200" spc="-15" dirty="0">
                <a:latin typeface="Calibri"/>
                <a:cs typeface="Calibri"/>
              </a:rPr>
              <a:t>i</a:t>
            </a:r>
            <a:r>
              <a:rPr sz="1200" spc="-5" dirty="0">
                <a:latin typeface="Calibri"/>
                <a:cs typeface="Calibri"/>
              </a:rPr>
              <a:t>, sp</a:t>
            </a:r>
            <a:r>
              <a:rPr sz="1200" spc="-10" dirty="0">
                <a:latin typeface="Calibri"/>
                <a:cs typeface="Calibri"/>
              </a:rPr>
              <a:t>ec</a:t>
            </a:r>
            <a:r>
              <a:rPr sz="1200" dirty="0">
                <a:latin typeface="Calibri"/>
                <a:cs typeface="Calibri"/>
              </a:rPr>
              <a:t>ial</a:t>
            </a:r>
            <a:r>
              <a:rPr sz="1200" spc="-10" dirty="0">
                <a:latin typeface="Calibri"/>
                <a:cs typeface="Calibri"/>
              </a:rPr>
              <a:t>men</a:t>
            </a:r>
            <a:r>
              <a:rPr sz="1200" dirty="0">
                <a:latin typeface="Calibri"/>
                <a:cs typeface="Calibri"/>
              </a:rPr>
              <a:t>t</a:t>
            </a:r>
            <a:r>
              <a:rPr sz="1200" spc="-10" dirty="0">
                <a:latin typeface="Calibri"/>
                <a:cs typeface="Calibri"/>
              </a:rPr>
              <a:t>e</a:t>
            </a:r>
            <a:r>
              <a:rPr sz="1200" spc="-20" dirty="0">
                <a:latin typeface="Calibri"/>
                <a:cs typeface="Calibri"/>
              </a:rPr>
              <a:t> </a:t>
            </a:r>
            <a:r>
              <a:rPr sz="1200" spc="-5" dirty="0">
                <a:latin typeface="Calibri"/>
                <a:cs typeface="Calibri"/>
              </a:rPr>
              <a:t>s</a:t>
            </a:r>
            <a:r>
              <a:rPr sz="1200" spc="-10" dirty="0">
                <a:latin typeface="Calibri"/>
                <a:cs typeface="Calibri"/>
              </a:rPr>
              <a:t>e</a:t>
            </a:r>
            <a:r>
              <a:rPr sz="1200" spc="-30" dirty="0">
                <a:latin typeface="Calibri"/>
                <a:cs typeface="Calibri"/>
              </a:rPr>
              <a:t> </a:t>
            </a:r>
            <a:r>
              <a:rPr sz="1200" spc="5" dirty="0">
                <a:latin typeface="Calibri"/>
                <a:cs typeface="Calibri"/>
              </a:rPr>
              <a:t>n</a:t>
            </a:r>
            <a:r>
              <a:rPr sz="1200" spc="-10" dirty="0">
                <a:latin typeface="Calibri"/>
                <a:cs typeface="Calibri"/>
              </a:rPr>
              <a:t>o</a:t>
            </a:r>
            <a:r>
              <a:rPr sz="1200" dirty="0">
                <a:latin typeface="Calibri"/>
                <a:cs typeface="Calibri"/>
              </a:rPr>
              <a:t>n</a:t>
            </a:r>
            <a:r>
              <a:rPr sz="1200" spc="-15" dirty="0">
                <a:latin typeface="Calibri"/>
                <a:cs typeface="Calibri"/>
              </a:rPr>
              <a:t> </a:t>
            </a:r>
            <a:r>
              <a:rPr sz="1200" spc="-5" dirty="0">
                <a:latin typeface="Calibri"/>
                <a:cs typeface="Calibri"/>
              </a:rPr>
              <a:t>s</a:t>
            </a:r>
            <a:r>
              <a:rPr sz="1200" spc="-10" dirty="0">
                <a:latin typeface="Calibri"/>
                <a:cs typeface="Calibri"/>
              </a:rPr>
              <a:t>on</a:t>
            </a:r>
            <a:r>
              <a:rPr sz="1200" dirty="0">
                <a:latin typeface="Calibri"/>
                <a:cs typeface="Calibri"/>
              </a:rPr>
              <a:t>o</a:t>
            </a:r>
            <a:r>
              <a:rPr sz="1200" spc="-20" dirty="0">
                <a:latin typeface="Calibri"/>
                <a:cs typeface="Calibri"/>
              </a:rPr>
              <a:t> </a:t>
            </a:r>
            <a:r>
              <a:rPr sz="1200" dirty="0">
                <a:latin typeface="Calibri"/>
                <a:cs typeface="Calibri"/>
              </a:rPr>
              <a:t>a</a:t>
            </a:r>
            <a:r>
              <a:rPr sz="1200" spc="5" dirty="0">
                <a:latin typeface="Calibri"/>
                <a:cs typeface="Calibri"/>
              </a:rPr>
              <a:t>b</a:t>
            </a:r>
            <a:r>
              <a:rPr sz="1200" spc="-15" dirty="0">
                <a:latin typeface="Calibri"/>
                <a:cs typeface="Calibri"/>
              </a:rPr>
              <a:t>i</a:t>
            </a:r>
            <a:r>
              <a:rPr sz="1200" spc="5" dirty="0">
                <a:latin typeface="Calibri"/>
                <a:cs typeface="Calibri"/>
              </a:rPr>
              <a:t>tu</a:t>
            </a:r>
            <a:r>
              <a:rPr sz="1200" spc="-1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-i</a:t>
            </a:r>
            <a:r>
              <a:rPr sz="1200" spc="-35" dirty="0">
                <a:latin typeface="Calibri"/>
                <a:cs typeface="Calibri"/>
              </a:rPr>
              <a:t> </a:t>
            </a:r>
            <a:r>
              <a:rPr sz="1200" dirty="0">
                <a:latin typeface="Calibri"/>
                <a:cs typeface="Calibri"/>
              </a:rPr>
              <a:t>a</a:t>
            </a:r>
            <a:r>
              <a:rPr sz="1200" spc="-20" dirty="0">
                <a:latin typeface="Calibri"/>
                <a:cs typeface="Calibri"/>
              </a:rPr>
              <a:t> </a:t>
            </a:r>
            <a:r>
              <a:rPr sz="1200" spc="-10" dirty="0">
                <a:latin typeface="Calibri"/>
                <a:cs typeface="Calibri"/>
              </a:rPr>
              <a:t>e</a:t>
            </a:r>
            <a:r>
              <a:rPr sz="1200" spc="-15" dirty="0">
                <a:latin typeface="Calibri"/>
                <a:cs typeface="Calibri"/>
              </a:rPr>
              <a:t>s</a:t>
            </a:r>
            <a:r>
              <a:rPr sz="1200" spc="5" dirty="0">
                <a:latin typeface="Calibri"/>
                <a:cs typeface="Calibri"/>
              </a:rPr>
              <a:t>p</a:t>
            </a:r>
            <a:r>
              <a:rPr sz="1200" spc="-10" dirty="0">
                <a:latin typeface="Calibri"/>
                <a:cs typeface="Calibri"/>
              </a:rPr>
              <a:t>rimere</a:t>
            </a:r>
            <a:r>
              <a:rPr sz="1200" spc="-30" dirty="0">
                <a:latin typeface="Calibri"/>
                <a:cs typeface="Calibri"/>
              </a:rPr>
              <a:t> </a:t>
            </a:r>
            <a:r>
              <a:rPr sz="1200" spc="-15" dirty="0">
                <a:latin typeface="Calibri"/>
                <a:cs typeface="Calibri"/>
              </a:rPr>
              <a:t>l</a:t>
            </a:r>
            <a:r>
              <a:rPr sz="1200" spc="-10" dirty="0">
                <a:latin typeface="Calibri"/>
                <a:cs typeface="Calibri"/>
              </a:rPr>
              <a:t>e</a:t>
            </a:r>
            <a:r>
              <a:rPr sz="1200" spc="-20" dirty="0">
                <a:latin typeface="Calibri"/>
                <a:cs typeface="Calibri"/>
              </a:rPr>
              <a:t> </a:t>
            </a:r>
            <a:r>
              <a:rPr sz="1200" dirty="0">
                <a:latin typeface="Calibri"/>
                <a:cs typeface="Calibri"/>
              </a:rPr>
              <a:t>lo</a:t>
            </a:r>
            <a:r>
              <a:rPr sz="1200" spc="-10" dirty="0">
                <a:latin typeface="Calibri"/>
                <a:cs typeface="Calibri"/>
              </a:rPr>
              <a:t>ro</a:t>
            </a:r>
            <a:r>
              <a:rPr sz="1200" spc="-30" dirty="0">
                <a:latin typeface="Calibri"/>
                <a:cs typeface="Calibri"/>
              </a:rPr>
              <a:t> </a:t>
            </a:r>
            <a:r>
              <a:rPr sz="1200" dirty="0">
                <a:latin typeface="Calibri"/>
                <a:cs typeface="Calibri"/>
              </a:rPr>
              <a:t>o</a:t>
            </a:r>
            <a:r>
              <a:rPr sz="1200" spc="5" dirty="0">
                <a:latin typeface="Calibri"/>
                <a:cs typeface="Calibri"/>
              </a:rPr>
              <a:t>p</a:t>
            </a:r>
            <a:r>
              <a:rPr sz="1200" spc="-15" dirty="0">
                <a:latin typeface="Calibri"/>
                <a:cs typeface="Calibri"/>
              </a:rPr>
              <a:t>i</a:t>
            </a:r>
            <a:r>
              <a:rPr sz="1200" spc="5" dirty="0">
                <a:latin typeface="Calibri"/>
                <a:cs typeface="Calibri"/>
              </a:rPr>
              <a:t>n</a:t>
            </a:r>
            <a:r>
              <a:rPr sz="1200" dirty="0">
                <a:latin typeface="Calibri"/>
                <a:cs typeface="Calibri"/>
              </a:rPr>
              <a:t>io</a:t>
            </a:r>
            <a:r>
              <a:rPr sz="1200" spc="-10" dirty="0">
                <a:latin typeface="Calibri"/>
                <a:cs typeface="Calibri"/>
              </a:rPr>
              <a:t>n</a:t>
            </a:r>
            <a:r>
              <a:rPr sz="1200" dirty="0">
                <a:latin typeface="Calibri"/>
                <a:cs typeface="Calibri"/>
              </a:rPr>
              <a:t>i</a:t>
            </a:r>
            <a:r>
              <a:rPr sz="1200" spc="-20" dirty="0">
                <a:latin typeface="Calibri"/>
                <a:cs typeface="Calibri"/>
              </a:rPr>
              <a:t> </a:t>
            </a:r>
            <a:r>
              <a:rPr sz="1200" dirty="0">
                <a:latin typeface="Calibri"/>
                <a:cs typeface="Calibri"/>
              </a:rPr>
              <a:t>a</a:t>
            </a:r>
            <a:r>
              <a:rPr sz="1200" spc="-20" dirty="0">
                <a:latin typeface="Calibri"/>
                <a:cs typeface="Calibri"/>
              </a:rPr>
              <a:t> </a:t>
            </a:r>
            <a:r>
              <a:rPr sz="1200" spc="-15" dirty="0">
                <a:latin typeface="Calibri"/>
                <a:cs typeface="Calibri"/>
              </a:rPr>
              <a:t>l</a:t>
            </a:r>
            <a:r>
              <a:rPr sz="1200" spc="5" dirty="0">
                <a:latin typeface="Calibri"/>
                <a:cs typeface="Calibri"/>
              </a:rPr>
              <a:t>un</a:t>
            </a:r>
            <a:r>
              <a:rPr sz="1200" spc="-15" dirty="0">
                <a:latin typeface="Calibri"/>
                <a:cs typeface="Calibri"/>
              </a:rPr>
              <a:t>g</a:t>
            </a:r>
            <a:r>
              <a:rPr sz="1200" dirty="0">
                <a:latin typeface="Calibri"/>
                <a:cs typeface="Calibri"/>
              </a:rPr>
              <a:t>o</a:t>
            </a:r>
            <a:r>
              <a:rPr sz="1200" spc="-30" dirty="0">
                <a:latin typeface="Calibri"/>
                <a:cs typeface="Calibri"/>
              </a:rPr>
              <a:t> </a:t>
            </a:r>
            <a:r>
              <a:rPr sz="1200" dirty="0">
                <a:latin typeface="Calibri"/>
                <a:cs typeface="Calibri"/>
              </a:rPr>
              <a:t>o a</a:t>
            </a:r>
            <a:r>
              <a:rPr sz="1200" spc="5" dirty="0">
                <a:latin typeface="Calibri"/>
                <a:cs typeface="Calibri"/>
              </a:rPr>
              <a:t> f</a:t>
            </a:r>
            <a:r>
              <a:rPr sz="1200" dirty="0">
                <a:latin typeface="Calibri"/>
                <a:cs typeface="Calibri"/>
              </a:rPr>
              <a:t>arl</a:t>
            </a:r>
            <a:r>
              <a:rPr sz="1200" spc="-10" dirty="0">
                <a:latin typeface="Calibri"/>
                <a:cs typeface="Calibri"/>
              </a:rPr>
              <a:t>e</a:t>
            </a:r>
            <a:r>
              <a:rPr sz="1200" spc="-5" dirty="0">
                <a:latin typeface="Calibri"/>
                <a:cs typeface="Calibri"/>
              </a:rPr>
              <a:t> </a:t>
            </a:r>
            <a:r>
              <a:rPr sz="1200" spc="-10" dirty="0">
                <a:latin typeface="Calibri"/>
                <a:cs typeface="Calibri"/>
              </a:rPr>
              <a:t>e</a:t>
            </a:r>
            <a:r>
              <a:rPr sz="1200" spc="-5" dirty="0">
                <a:latin typeface="Calibri"/>
                <a:cs typeface="Calibri"/>
              </a:rPr>
              <a:t>s</a:t>
            </a:r>
            <a:r>
              <a:rPr sz="1200" dirty="0">
                <a:latin typeface="Calibri"/>
                <a:cs typeface="Calibri"/>
              </a:rPr>
              <a:t>am</a:t>
            </a:r>
            <a:r>
              <a:rPr sz="1200" spc="-15" dirty="0">
                <a:latin typeface="Calibri"/>
                <a:cs typeface="Calibri"/>
              </a:rPr>
              <a:t>i</a:t>
            </a:r>
            <a:r>
              <a:rPr sz="1200" spc="5" dirty="0">
                <a:latin typeface="Calibri"/>
                <a:cs typeface="Calibri"/>
              </a:rPr>
              <a:t>n</a:t>
            </a:r>
            <a:r>
              <a:rPr sz="1200" spc="-10" dirty="0">
                <a:latin typeface="Calibri"/>
                <a:cs typeface="Calibri"/>
              </a:rPr>
              <a:t>are</a:t>
            </a:r>
            <a:r>
              <a:rPr sz="1200" spc="-5" dirty="0">
                <a:latin typeface="Calibri"/>
                <a:cs typeface="Calibri"/>
              </a:rPr>
              <a:t> </a:t>
            </a:r>
            <a:r>
              <a:rPr sz="1200" spc="5" dirty="0">
                <a:latin typeface="Calibri"/>
                <a:cs typeface="Calibri"/>
              </a:rPr>
              <a:t>p</a:t>
            </a:r>
            <a:r>
              <a:rPr sz="1200" spc="-10" dirty="0">
                <a:latin typeface="Calibri"/>
                <a:cs typeface="Calibri"/>
              </a:rPr>
              <a:t>u</a:t>
            </a:r>
            <a:r>
              <a:rPr sz="1200" spc="5" dirty="0">
                <a:latin typeface="Calibri"/>
                <a:cs typeface="Calibri"/>
              </a:rPr>
              <a:t>bb</a:t>
            </a:r>
            <a:r>
              <a:rPr sz="1200" spc="-15" dirty="0">
                <a:latin typeface="Calibri"/>
                <a:cs typeface="Calibri"/>
              </a:rPr>
              <a:t>li</a:t>
            </a:r>
            <a:r>
              <a:rPr sz="1200" spc="-10" dirty="0">
                <a:latin typeface="Calibri"/>
                <a:cs typeface="Calibri"/>
              </a:rPr>
              <a:t>came</a:t>
            </a:r>
            <a:r>
              <a:rPr sz="1200" spc="5" dirty="0">
                <a:latin typeface="Calibri"/>
                <a:cs typeface="Calibri"/>
              </a:rPr>
              <a:t>n</a:t>
            </a:r>
            <a:r>
              <a:rPr sz="1200" dirty="0">
                <a:latin typeface="Calibri"/>
                <a:cs typeface="Calibri"/>
              </a:rPr>
              <a:t>t</a:t>
            </a:r>
            <a:r>
              <a:rPr sz="1200" spc="-10" dirty="0">
                <a:latin typeface="Calibri"/>
                <a:cs typeface="Calibri"/>
              </a:rPr>
              <a:t>e</a:t>
            </a:r>
            <a:r>
              <a:rPr sz="1200" dirty="0">
                <a:latin typeface="Calibri"/>
                <a:cs typeface="Calibri"/>
              </a:rPr>
              <a:t>.</a:t>
            </a:r>
          </a:p>
        </p:txBody>
      </p:sp>
      <p:sp>
        <p:nvSpPr>
          <p:cNvPr id="8" name="object 8"/>
          <p:cNvSpPr txBox="1"/>
          <p:nvPr/>
        </p:nvSpPr>
        <p:spPr>
          <a:xfrm>
            <a:off x="586231" y="6427723"/>
            <a:ext cx="2626869" cy="184666"/>
          </a:xfrm>
          <a:prstGeom prst="rect">
            <a:avLst/>
          </a:prstGeom>
        </p:spPr>
        <p:txBody>
          <a:bodyPr vert="horz" wrap="square" lIns="0" tIns="0" rIns="0" bIns="0" rtlCol="0">
            <a:spAutoFit/>
          </a:bodyPr>
          <a:lstStyle/>
          <a:p>
            <a:pPr marL="12700">
              <a:lnSpc>
                <a:spcPct val="100000"/>
              </a:lnSpc>
            </a:pPr>
            <a:r>
              <a:rPr lang="it-IT" sz="1200" b="1" u="sng" spc="-5" dirty="0">
                <a:solidFill>
                  <a:srgbClr val="0000FF"/>
                </a:solidFill>
                <a:latin typeface="Calibri"/>
                <a:cs typeface="Calibri"/>
                <a:hlinkClick r:id="rId3"/>
              </a:rPr>
              <a:t>Video 1:  Cos'è il dialogo educativo?</a:t>
            </a:r>
            <a:endParaRPr sz="1200" dirty="0">
              <a:latin typeface="Calibri"/>
              <a:cs typeface="Calibri"/>
            </a:endParaRPr>
          </a:p>
        </p:txBody>
      </p:sp>
      <p:sp>
        <p:nvSpPr>
          <p:cNvPr id="9" name="object 9"/>
          <p:cNvSpPr/>
          <p:nvPr/>
        </p:nvSpPr>
        <p:spPr>
          <a:xfrm>
            <a:off x="5510276" y="276225"/>
            <a:ext cx="4773295" cy="6489839"/>
          </a:xfrm>
          <a:custGeom>
            <a:avLst/>
            <a:gdLst/>
            <a:ahLst/>
            <a:cxnLst/>
            <a:rect l="l" t="t" r="r" b="b"/>
            <a:pathLst>
              <a:path w="4773295" h="5748655">
                <a:moveTo>
                  <a:pt x="0" y="0"/>
                </a:moveTo>
                <a:lnTo>
                  <a:pt x="4773168" y="0"/>
                </a:lnTo>
                <a:lnTo>
                  <a:pt x="4773168" y="5748528"/>
                </a:lnTo>
                <a:lnTo>
                  <a:pt x="0" y="5748528"/>
                </a:lnTo>
                <a:lnTo>
                  <a:pt x="0" y="0"/>
                </a:lnTo>
                <a:close/>
              </a:path>
            </a:pathLst>
          </a:custGeom>
          <a:ln w="63500">
            <a:solidFill>
              <a:srgbClr val="2791A6"/>
            </a:solidFill>
          </a:ln>
        </p:spPr>
        <p:txBody>
          <a:bodyPr wrap="square" lIns="0" tIns="0" rIns="0" bIns="0" rtlCol="0"/>
          <a:lstStyle/>
          <a:p>
            <a:endParaRPr/>
          </a:p>
        </p:txBody>
      </p:sp>
      <p:sp>
        <p:nvSpPr>
          <p:cNvPr id="10" name="object 10"/>
          <p:cNvSpPr txBox="1"/>
          <p:nvPr/>
        </p:nvSpPr>
        <p:spPr>
          <a:xfrm>
            <a:off x="5621528" y="428625"/>
            <a:ext cx="3676015" cy="203835"/>
          </a:xfrm>
          <a:prstGeom prst="rect">
            <a:avLst/>
          </a:prstGeom>
        </p:spPr>
        <p:txBody>
          <a:bodyPr vert="horz" wrap="square" lIns="0" tIns="0" rIns="0" bIns="0" rtlCol="0">
            <a:spAutoFit/>
          </a:bodyPr>
          <a:lstStyle/>
          <a:p>
            <a:pPr marL="12700">
              <a:lnSpc>
                <a:spcPct val="100000"/>
              </a:lnSpc>
            </a:pPr>
            <a:r>
              <a:rPr sz="1400" b="1" spc="-5" dirty="0">
                <a:solidFill>
                  <a:srgbClr val="215868"/>
                </a:solidFill>
                <a:latin typeface="Calibri"/>
                <a:cs typeface="Calibri"/>
              </a:rPr>
              <a:t>Q</a:t>
            </a:r>
            <a:r>
              <a:rPr sz="1400" b="1" dirty="0">
                <a:solidFill>
                  <a:srgbClr val="215868"/>
                </a:solidFill>
                <a:latin typeface="Calibri"/>
                <a:cs typeface="Calibri"/>
              </a:rPr>
              <a:t>ual</a:t>
            </a:r>
            <a:r>
              <a:rPr sz="1400" b="1" spc="-5" dirty="0">
                <a:solidFill>
                  <a:srgbClr val="215868"/>
                </a:solidFill>
                <a:latin typeface="Calibri"/>
                <a:cs typeface="Calibri"/>
              </a:rPr>
              <a:t> </a:t>
            </a:r>
            <a:r>
              <a:rPr sz="1400" b="1" dirty="0">
                <a:solidFill>
                  <a:srgbClr val="215868"/>
                </a:solidFill>
                <a:latin typeface="Calibri"/>
                <a:cs typeface="Calibri"/>
              </a:rPr>
              <a:t>è</a:t>
            </a:r>
            <a:r>
              <a:rPr sz="1400" b="1" spc="-5" dirty="0">
                <a:solidFill>
                  <a:srgbClr val="215868"/>
                </a:solidFill>
                <a:latin typeface="Calibri"/>
                <a:cs typeface="Calibri"/>
              </a:rPr>
              <a:t> </a:t>
            </a:r>
            <a:r>
              <a:rPr sz="1400" b="1" dirty="0">
                <a:solidFill>
                  <a:srgbClr val="215868"/>
                </a:solidFill>
                <a:latin typeface="Calibri"/>
                <a:cs typeface="Calibri"/>
              </a:rPr>
              <a:t>la</a:t>
            </a:r>
            <a:r>
              <a:rPr sz="1400" b="1" spc="-5" dirty="0">
                <a:solidFill>
                  <a:srgbClr val="215868"/>
                </a:solidFill>
                <a:latin typeface="Calibri"/>
                <a:cs typeface="Calibri"/>
              </a:rPr>
              <a:t> </a:t>
            </a:r>
            <a:r>
              <a:rPr sz="1400" b="1" spc="-10" dirty="0">
                <a:solidFill>
                  <a:srgbClr val="215868"/>
                </a:solidFill>
                <a:latin typeface="Calibri"/>
                <a:cs typeface="Calibri"/>
              </a:rPr>
              <a:t>d</a:t>
            </a:r>
            <a:r>
              <a:rPr sz="1400" b="1" dirty="0">
                <a:solidFill>
                  <a:srgbClr val="215868"/>
                </a:solidFill>
                <a:latin typeface="Calibri"/>
                <a:cs typeface="Calibri"/>
              </a:rPr>
              <a:t>i</a:t>
            </a:r>
            <a:r>
              <a:rPr sz="1400" b="1" spc="-5" dirty="0">
                <a:solidFill>
                  <a:srgbClr val="215868"/>
                </a:solidFill>
                <a:latin typeface="Calibri"/>
                <a:cs typeface="Calibri"/>
              </a:rPr>
              <a:t>f</a:t>
            </a:r>
            <a:r>
              <a:rPr sz="1400" b="1" spc="-25" dirty="0">
                <a:solidFill>
                  <a:srgbClr val="215868"/>
                </a:solidFill>
                <a:latin typeface="Calibri"/>
                <a:cs typeface="Calibri"/>
              </a:rPr>
              <a:t>f</a:t>
            </a:r>
            <a:r>
              <a:rPr sz="1400" b="1" spc="-15" dirty="0">
                <a:solidFill>
                  <a:srgbClr val="215868"/>
                </a:solidFill>
                <a:latin typeface="Calibri"/>
                <a:cs typeface="Calibri"/>
              </a:rPr>
              <a:t>e</a:t>
            </a:r>
            <a:r>
              <a:rPr sz="1400" b="1" spc="-10" dirty="0">
                <a:solidFill>
                  <a:srgbClr val="215868"/>
                </a:solidFill>
                <a:latin typeface="Calibri"/>
                <a:cs typeface="Calibri"/>
              </a:rPr>
              <a:t>r</a:t>
            </a:r>
            <a:r>
              <a:rPr sz="1400" b="1" spc="-15" dirty="0">
                <a:solidFill>
                  <a:srgbClr val="215868"/>
                </a:solidFill>
                <a:latin typeface="Calibri"/>
                <a:cs typeface="Calibri"/>
              </a:rPr>
              <a:t>e</a:t>
            </a:r>
            <a:r>
              <a:rPr sz="1400" b="1" spc="-10" dirty="0">
                <a:solidFill>
                  <a:srgbClr val="215868"/>
                </a:solidFill>
                <a:latin typeface="Calibri"/>
                <a:cs typeface="Calibri"/>
              </a:rPr>
              <a:t>nz</a:t>
            </a:r>
            <a:r>
              <a:rPr sz="1400" b="1" dirty="0">
                <a:solidFill>
                  <a:srgbClr val="215868"/>
                </a:solidFill>
                <a:latin typeface="Calibri"/>
                <a:cs typeface="Calibri"/>
              </a:rPr>
              <a:t>a</a:t>
            </a:r>
            <a:r>
              <a:rPr sz="1400" b="1" spc="-5" dirty="0">
                <a:solidFill>
                  <a:srgbClr val="215868"/>
                </a:solidFill>
                <a:latin typeface="Calibri"/>
                <a:cs typeface="Calibri"/>
              </a:rPr>
              <a:t> </a:t>
            </a:r>
            <a:r>
              <a:rPr sz="1400" b="1" spc="-10" dirty="0">
                <a:solidFill>
                  <a:srgbClr val="215868"/>
                </a:solidFill>
                <a:latin typeface="Calibri"/>
                <a:cs typeface="Calibri"/>
              </a:rPr>
              <a:t>t</a:t>
            </a:r>
            <a:r>
              <a:rPr sz="1400" b="1" spc="-35" dirty="0">
                <a:solidFill>
                  <a:srgbClr val="215868"/>
                </a:solidFill>
                <a:latin typeface="Calibri"/>
                <a:cs typeface="Calibri"/>
              </a:rPr>
              <a:t>r</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il</a:t>
            </a:r>
            <a:r>
              <a:rPr sz="1400" b="1" spc="-5" dirty="0">
                <a:solidFill>
                  <a:srgbClr val="215868"/>
                </a:solidFill>
                <a:latin typeface="Calibri"/>
                <a:cs typeface="Calibri"/>
              </a:rPr>
              <a:t> </a:t>
            </a:r>
            <a:r>
              <a:rPr sz="1400" b="1" dirty="0">
                <a:solidFill>
                  <a:srgbClr val="215868"/>
                </a:solidFill>
                <a:latin typeface="Calibri"/>
                <a:cs typeface="Calibri"/>
              </a:rPr>
              <a:t>d</a:t>
            </a:r>
            <a:r>
              <a:rPr sz="1400" b="1" spc="-10" dirty="0">
                <a:solidFill>
                  <a:srgbClr val="215868"/>
                </a:solidFill>
                <a:latin typeface="Calibri"/>
                <a:cs typeface="Calibri"/>
              </a:rPr>
              <a:t>i</a:t>
            </a:r>
            <a:r>
              <a:rPr sz="1400" b="1" dirty="0">
                <a:solidFill>
                  <a:srgbClr val="215868"/>
                </a:solidFill>
                <a:latin typeface="Calibri"/>
                <a:cs typeface="Calibri"/>
              </a:rPr>
              <a:t>alo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dirty="0">
                <a:solidFill>
                  <a:srgbClr val="215868"/>
                </a:solidFill>
                <a:latin typeface="Calibri"/>
                <a:cs typeface="Calibri"/>
              </a:rPr>
              <a:t>e</a:t>
            </a:r>
            <a:r>
              <a:rPr sz="1400" b="1" spc="-5" dirty="0">
                <a:solidFill>
                  <a:srgbClr val="215868"/>
                </a:solidFill>
                <a:latin typeface="Calibri"/>
                <a:cs typeface="Calibri"/>
              </a:rPr>
              <a:t> </a:t>
            </a:r>
            <a:r>
              <a:rPr sz="1400" b="1" dirty="0">
                <a:solidFill>
                  <a:srgbClr val="215868"/>
                </a:solidFill>
                <a:latin typeface="Calibri"/>
                <a:cs typeface="Calibri"/>
              </a:rPr>
              <a:t>le</a:t>
            </a:r>
            <a:r>
              <a:rPr sz="1400" b="1" spc="-5" dirty="0">
                <a:solidFill>
                  <a:srgbClr val="215868"/>
                </a:solidFill>
                <a:latin typeface="Calibri"/>
                <a:cs typeface="Calibri"/>
              </a:rPr>
              <a:t> </a:t>
            </a:r>
            <a:r>
              <a:rPr sz="1400" b="1" spc="-15" dirty="0">
                <a:solidFill>
                  <a:srgbClr val="215868"/>
                </a:solidFill>
                <a:latin typeface="Calibri"/>
                <a:cs typeface="Calibri"/>
              </a:rPr>
              <a:t>c</a:t>
            </a:r>
            <a:r>
              <a:rPr sz="1400" b="1" dirty="0">
                <a:solidFill>
                  <a:srgbClr val="215868"/>
                </a:solidFill>
                <a:latin typeface="Calibri"/>
                <a:cs typeface="Calibri"/>
              </a:rPr>
              <a:t>hi</a:t>
            </a:r>
            <a:r>
              <a:rPr sz="1400" b="1" spc="-10" dirty="0">
                <a:solidFill>
                  <a:srgbClr val="215868"/>
                </a:solidFill>
                <a:latin typeface="Calibri"/>
                <a:cs typeface="Calibri"/>
              </a:rPr>
              <a:t>a</a:t>
            </a:r>
            <a:r>
              <a:rPr sz="1400" b="1" dirty="0">
                <a:solidFill>
                  <a:srgbClr val="215868"/>
                </a:solidFill>
                <a:latin typeface="Calibri"/>
                <a:cs typeface="Calibri"/>
              </a:rPr>
              <a:t>cchi</a:t>
            </a:r>
            <a:r>
              <a:rPr sz="1400" b="1" spc="-15" dirty="0">
                <a:solidFill>
                  <a:srgbClr val="215868"/>
                </a:solidFill>
                <a:latin typeface="Calibri"/>
                <a:cs typeface="Calibri"/>
              </a:rPr>
              <a:t>e</a:t>
            </a:r>
            <a:r>
              <a:rPr sz="1400" b="1" spc="-10" dirty="0">
                <a:solidFill>
                  <a:srgbClr val="215868"/>
                </a:solidFill>
                <a:latin typeface="Calibri"/>
                <a:cs typeface="Calibri"/>
              </a:rPr>
              <a:t>r</a:t>
            </a:r>
            <a:r>
              <a:rPr sz="1400" b="1" dirty="0">
                <a:solidFill>
                  <a:srgbClr val="215868"/>
                </a:solidFill>
                <a:latin typeface="Calibri"/>
                <a:cs typeface="Calibri"/>
              </a:rPr>
              <a:t>e?</a:t>
            </a:r>
            <a:endParaRPr sz="1400" dirty="0">
              <a:latin typeface="Calibri"/>
              <a:cs typeface="Calibri"/>
            </a:endParaRPr>
          </a:p>
        </p:txBody>
      </p:sp>
      <p:sp>
        <p:nvSpPr>
          <p:cNvPr id="11" name="object 11"/>
          <p:cNvSpPr txBox="1"/>
          <p:nvPr/>
        </p:nvSpPr>
        <p:spPr>
          <a:xfrm>
            <a:off x="5621528" y="733425"/>
            <a:ext cx="4550410" cy="1549014"/>
          </a:xfrm>
          <a:prstGeom prst="rect">
            <a:avLst/>
          </a:prstGeom>
        </p:spPr>
        <p:txBody>
          <a:bodyPr vert="horz" wrap="square" lIns="0" tIns="0" rIns="0" bIns="0" rtlCol="0">
            <a:spAutoFit/>
          </a:bodyPr>
          <a:lstStyle/>
          <a:p>
            <a:pPr marL="12700" marR="5080">
              <a:lnSpc>
                <a:spcPct val="121300"/>
              </a:lnSpc>
            </a:pP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ce</a:t>
            </a:r>
            <a:r>
              <a:rPr sz="1200" spc="5" dirty="0">
                <a:latin typeface="Calibri"/>
                <a:cs typeface="Calibri"/>
              </a:rPr>
              <a:t>nt</a:t>
            </a:r>
            <a:r>
              <a:rPr sz="1200" dirty="0">
                <a:latin typeface="Calibri"/>
                <a:cs typeface="Calibri"/>
              </a:rPr>
              <a:t>i  </a:t>
            </a:r>
            <a:r>
              <a:rPr sz="1200" spc="-120" dirty="0">
                <a:latin typeface="Calibri"/>
                <a:cs typeface="Calibri"/>
              </a:rPr>
              <a:t> </a:t>
            </a:r>
            <a:r>
              <a:rPr sz="1200" spc="-10" dirty="0">
                <a:latin typeface="Calibri"/>
                <a:cs typeface="Calibri"/>
              </a:rPr>
              <a:t>e</a:t>
            </a:r>
            <a:r>
              <a:rPr sz="1200" dirty="0">
                <a:latin typeface="Calibri"/>
                <a:cs typeface="Calibri"/>
              </a:rPr>
              <a:t>  </a:t>
            </a:r>
            <a:r>
              <a:rPr sz="1200" spc="-10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5" dirty="0">
                <a:latin typeface="Calibri"/>
                <a:cs typeface="Calibri"/>
              </a:rPr>
              <a:t>n</a:t>
            </a:r>
            <a:r>
              <a:rPr sz="1200" dirty="0">
                <a:latin typeface="Calibri"/>
                <a:cs typeface="Calibri"/>
              </a:rPr>
              <a:t>ti,  </a:t>
            </a:r>
            <a:r>
              <a:rPr sz="1200" spc="-130" dirty="0">
                <a:latin typeface="Calibri"/>
                <a:cs typeface="Calibri"/>
              </a:rPr>
              <a:t> </a:t>
            </a:r>
            <a:r>
              <a:rPr sz="1200" spc="5" dirty="0">
                <a:latin typeface="Calibri"/>
                <a:cs typeface="Calibri"/>
              </a:rPr>
              <a:t>n</a:t>
            </a:r>
            <a:r>
              <a:rPr sz="1200" spc="-10" dirty="0">
                <a:latin typeface="Calibri"/>
                <a:cs typeface="Calibri"/>
              </a:rPr>
              <a:t>a</a:t>
            </a:r>
            <a:r>
              <a:rPr sz="1200" spc="-15" dirty="0">
                <a:latin typeface="Calibri"/>
                <a:cs typeface="Calibri"/>
              </a:rPr>
              <a:t>t</a:t>
            </a:r>
            <a:r>
              <a:rPr sz="1200" spc="5" dirty="0">
                <a:latin typeface="Calibri"/>
                <a:cs typeface="Calibri"/>
              </a:rPr>
              <a:t>u</a:t>
            </a:r>
            <a:r>
              <a:rPr sz="1200" spc="-10" dirty="0">
                <a:latin typeface="Calibri"/>
                <a:cs typeface="Calibri"/>
              </a:rPr>
              <a:t>ralm</a:t>
            </a:r>
            <a:r>
              <a:rPr sz="1200" spc="-25" dirty="0">
                <a:latin typeface="Calibri"/>
                <a:cs typeface="Calibri"/>
              </a:rPr>
              <a:t>e</a:t>
            </a:r>
            <a:r>
              <a:rPr sz="1200" spc="5" dirty="0">
                <a:latin typeface="Calibri"/>
                <a:cs typeface="Calibri"/>
              </a:rPr>
              <a:t>n</a:t>
            </a:r>
            <a:r>
              <a:rPr sz="1200" dirty="0">
                <a:latin typeface="Calibri"/>
                <a:cs typeface="Calibri"/>
              </a:rPr>
              <a:t>t</a:t>
            </a:r>
            <a:r>
              <a:rPr sz="1200" spc="-5" dirty="0">
                <a:latin typeface="Calibri"/>
                <a:cs typeface="Calibri"/>
              </a:rPr>
              <a:t>e,</a:t>
            </a:r>
            <a:r>
              <a:rPr sz="1200" dirty="0">
                <a:latin typeface="Calibri"/>
                <a:cs typeface="Calibri"/>
              </a:rPr>
              <a:t>  </a:t>
            </a:r>
            <a:r>
              <a:rPr sz="1200" spc="-120" dirty="0">
                <a:latin typeface="Calibri"/>
                <a:cs typeface="Calibri"/>
              </a:rPr>
              <a:t> </a:t>
            </a:r>
            <a:r>
              <a:rPr sz="1200" spc="5" dirty="0">
                <a:latin typeface="Calibri"/>
                <a:cs typeface="Calibri"/>
              </a:rPr>
              <a:t>p</a:t>
            </a:r>
            <a:r>
              <a:rPr sz="1200" dirty="0">
                <a:latin typeface="Calibri"/>
                <a:cs typeface="Calibri"/>
              </a:rPr>
              <a:t>ar</a:t>
            </a:r>
            <a:r>
              <a:rPr sz="1200" spc="-15" dirty="0">
                <a:latin typeface="Calibri"/>
                <a:cs typeface="Calibri"/>
              </a:rPr>
              <a:t>l</a:t>
            </a:r>
            <a:r>
              <a:rPr sz="1200" dirty="0">
                <a:latin typeface="Calibri"/>
                <a:cs typeface="Calibri"/>
              </a:rPr>
              <a:t>a</a:t>
            </a:r>
            <a:r>
              <a:rPr sz="1200" spc="5" dirty="0">
                <a:latin typeface="Calibri"/>
                <a:cs typeface="Calibri"/>
              </a:rPr>
              <a:t>n</a:t>
            </a:r>
            <a:r>
              <a:rPr sz="1200" dirty="0">
                <a:latin typeface="Calibri"/>
                <a:cs typeface="Calibri"/>
              </a:rPr>
              <a:t>o  </a:t>
            </a:r>
            <a:r>
              <a:rPr sz="1200" spc="-130" dirty="0">
                <a:latin typeface="Calibri"/>
                <a:cs typeface="Calibri"/>
              </a:rPr>
              <a:t> </a:t>
            </a:r>
            <a:r>
              <a:rPr sz="1200" dirty="0">
                <a:latin typeface="Calibri"/>
                <a:cs typeface="Calibri"/>
              </a:rPr>
              <a:t>mol</a:t>
            </a:r>
            <a:r>
              <a:rPr sz="1200" spc="5" dirty="0">
                <a:latin typeface="Calibri"/>
                <a:cs typeface="Calibri"/>
              </a:rPr>
              <a:t>t</a:t>
            </a:r>
            <a:r>
              <a:rPr sz="1200" dirty="0">
                <a:latin typeface="Calibri"/>
                <a:cs typeface="Calibri"/>
              </a:rPr>
              <a:t>o  </a:t>
            </a:r>
            <a:r>
              <a:rPr sz="1200" spc="-114"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  </a:t>
            </a:r>
            <a:r>
              <a:rPr sz="1200" spc="-12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r</a:t>
            </a:r>
            <a:r>
              <a:rPr sz="1200" spc="-10" dirty="0">
                <a:latin typeface="Calibri"/>
                <a:cs typeface="Calibri"/>
              </a:rPr>
              <a:t>s</a:t>
            </a:r>
            <a:r>
              <a:rPr sz="1200" dirty="0">
                <a:latin typeface="Calibri"/>
                <a:cs typeface="Calibri"/>
              </a:rPr>
              <a:t>o  </a:t>
            </a:r>
            <a:r>
              <a:rPr sz="1200" spc="-114"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 </a:t>
            </a:r>
            <a:r>
              <a:rPr sz="1200" spc="-15" dirty="0">
                <a:latin typeface="Calibri"/>
                <a:cs typeface="Calibri"/>
              </a:rPr>
              <a:t>g</a:t>
            </a:r>
            <a:r>
              <a:rPr sz="1200" dirty="0">
                <a:latin typeface="Calibri"/>
                <a:cs typeface="Calibri"/>
              </a:rPr>
              <a:t>ior</a:t>
            </a:r>
            <a:r>
              <a:rPr sz="1200" spc="5" dirty="0">
                <a:latin typeface="Calibri"/>
                <a:cs typeface="Calibri"/>
              </a:rPr>
              <a:t>n</a:t>
            </a:r>
            <a:r>
              <a:rPr sz="1200" spc="-10" dirty="0">
                <a:latin typeface="Calibri"/>
                <a:cs typeface="Calibri"/>
              </a:rPr>
              <a:t>a</a:t>
            </a:r>
            <a:r>
              <a:rPr sz="1200" spc="-15" dirty="0">
                <a:latin typeface="Calibri"/>
                <a:cs typeface="Calibri"/>
              </a:rPr>
              <a:t>t</a:t>
            </a:r>
            <a:r>
              <a:rPr sz="1200" dirty="0">
                <a:latin typeface="Calibri"/>
                <a:cs typeface="Calibri"/>
              </a:rPr>
              <a:t>a.  </a:t>
            </a:r>
            <a:r>
              <a:rPr sz="1200" spc="80" dirty="0">
                <a:latin typeface="Calibri"/>
                <a:cs typeface="Calibri"/>
              </a:rPr>
              <a:t> </a:t>
            </a:r>
            <a:r>
              <a:rPr sz="1200" spc="-15"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dirty="0">
                <a:latin typeface="Calibri"/>
                <a:cs typeface="Calibri"/>
              </a:rPr>
              <a:t>to  </a:t>
            </a:r>
            <a:r>
              <a:rPr sz="1200" spc="75" dirty="0">
                <a:latin typeface="Calibri"/>
                <a:cs typeface="Calibri"/>
              </a:rPr>
              <a:t> </a:t>
            </a:r>
            <a:r>
              <a:rPr sz="1200" spc="5" dirty="0">
                <a:latin typeface="Calibri"/>
                <a:cs typeface="Calibri"/>
              </a:rPr>
              <a:t>p</a:t>
            </a:r>
            <a:r>
              <a:rPr sz="1200" dirty="0">
                <a:latin typeface="Calibri"/>
                <a:cs typeface="Calibri"/>
              </a:rPr>
              <a:t>arl</a:t>
            </a:r>
            <a:r>
              <a:rPr sz="1200" spc="-15" dirty="0">
                <a:latin typeface="Calibri"/>
                <a:cs typeface="Calibri"/>
              </a:rPr>
              <a:t>a</a:t>
            </a:r>
            <a:r>
              <a:rPr sz="1200" spc="-5" dirty="0">
                <a:latin typeface="Calibri"/>
                <a:cs typeface="Calibri"/>
              </a:rPr>
              <a:t>re</a:t>
            </a:r>
            <a:r>
              <a:rPr sz="1200" dirty="0">
                <a:latin typeface="Calibri"/>
                <a:cs typeface="Calibri"/>
              </a:rPr>
              <a:t>  </a:t>
            </a:r>
            <a:r>
              <a:rPr sz="1200" spc="85" dirty="0">
                <a:latin typeface="Calibri"/>
                <a:cs typeface="Calibri"/>
              </a:rPr>
              <a:t> </a:t>
            </a:r>
            <a:r>
              <a:rPr sz="1200" spc="5" dirty="0">
                <a:latin typeface="Calibri"/>
                <a:cs typeface="Calibri"/>
              </a:rPr>
              <a:t>pu</a:t>
            </a:r>
            <a:r>
              <a:rPr sz="1200" dirty="0">
                <a:latin typeface="Calibri"/>
                <a:cs typeface="Calibri"/>
              </a:rPr>
              <a:t>ò  </a:t>
            </a:r>
            <a:r>
              <a:rPr sz="1200" spc="85" dirty="0">
                <a:latin typeface="Calibri"/>
                <a:cs typeface="Calibri"/>
              </a:rPr>
              <a:t> </a:t>
            </a:r>
            <a:r>
              <a:rPr sz="1200" spc="-10" dirty="0">
                <a:latin typeface="Calibri"/>
                <a:cs typeface="Calibri"/>
              </a:rPr>
              <a:t>a</a:t>
            </a:r>
            <a:r>
              <a:rPr sz="1200" spc="-25" dirty="0">
                <a:latin typeface="Calibri"/>
                <a:cs typeface="Calibri"/>
              </a:rPr>
              <a:t>v</a:t>
            </a:r>
            <a:r>
              <a:rPr sz="1200" spc="-10" dirty="0">
                <a:latin typeface="Calibri"/>
                <a:cs typeface="Calibri"/>
              </a:rPr>
              <a:t>ere</a:t>
            </a:r>
            <a:r>
              <a:rPr sz="1200" dirty="0">
                <a:latin typeface="Calibri"/>
                <a:cs typeface="Calibri"/>
              </a:rPr>
              <a:t>  </a:t>
            </a:r>
            <a:r>
              <a:rPr sz="1200" spc="85" dirty="0">
                <a:latin typeface="Calibri"/>
                <a:cs typeface="Calibri"/>
              </a:rPr>
              <a:t> </a:t>
            </a:r>
            <a:r>
              <a:rPr sz="1200" dirty="0">
                <a:latin typeface="Calibri"/>
                <a:cs typeface="Calibri"/>
              </a:rPr>
              <a:t>mo</a:t>
            </a:r>
            <a:r>
              <a:rPr sz="1200" spc="-15" dirty="0">
                <a:latin typeface="Calibri"/>
                <a:cs typeface="Calibri"/>
              </a:rPr>
              <a:t>l</a:t>
            </a:r>
            <a:r>
              <a:rPr sz="1200" dirty="0">
                <a:latin typeface="Calibri"/>
                <a:cs typeface="Calibri"/>
              </a:rPr>
              <a:t>ti  </a:t>
            </a:r>
            <a:r>
              <a:rPr sz="1200" spc="85" dirty="0">
                <a:latin typeface="Calibri"/>
                <a:cs typeface="Calibri"/>
              </a:rPr>
              <a:t> </a:t>
            </a:r>
            <a:r>
              <a:rPr sz="1200" spc="-1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dirty="0">
                <a:latin typeface="Calibri"/>
                <a:cs typeface="Calibri"/>
              </a:rPr>
              <a:t>i:  </a:t>
            </a:r>
            <a:r>
              <a:rPr sz="1200" spc="85" dirty="0">
                <a:latin typeface="Calibri"/>
                <a:cs typeface="Calibri"/>
              </a:rPr>
              <a:t> </a:t>
            </a:r>
            <a:r>
              <a:rPr sz="1200" spc="5" dirty="0">
                <a:latin typeface="Calibri"/>
                <a:cs typeface="Calibri"/>
              </a:rPr>
              <a:t>d</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85" dirty="0">
                <a:latin typeface="Calibri"/>
                <a:cs typeface="Calibri"/>
              </a:rPr>
              <a:t> </a:t>
            </a:r>
            <a:r>
              <a:rPr sz="1200" dirty="0">
                <a:latin typeface="Calibri"/>
                <a:cs typeface="Calibri"/>
              </a:rPr>
              <a:t>i</a:t>
            </a:r>
            <a:r>
              <a:rPr sz="1200" spc="-5" dirty="0">
                <a:latin typeface="Calibri"/>
                <a:cs typeface="Calibri"/>
              </a:rPr>
              <a:t>s</a:t>
            </a:r>
            <a:r>
              <a:rPr sz="1200" dirty="0">
                <a:latin typeface="Calibri"/>
                <a:cs typeface="Calibri"/>
              </a:rPr>
              <a:t>tr</a:t>
            </a:r>
            <a:r>
              <a:rPr sz="1200" spc="-10" dirty="0">
                <a:latin typeface="Calibri"/>
                <a:cs typeface="Calibri"/>
              </a:rPr>
              <a:t>u</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 </a:t>
            </a:r>
            <a:r>
              <a:rPr sz="1200" spc="-10" dirty="0">
                <a:latin typeface="Calibri"/>
                <a:cs typeface="Calibri"/>
              </a:rPr>
              <a:t>c</a:t>
            </a:r>
            <a:r>
              <a:rPr sz="1200" spc="5" dirty="0">
                <a:latin typeface="Calibri"/>
                <a:cs typeface="Calibri"/>
              </a:rPr>
              <a:t>h</a:t>
            </a:r>
            <a:r>
              <a:rPr sz="1200" dirty="0">
                <a:latin typeface="Calibri"/>
                <a:cs typeface="Calibri"/>
              </a:rPr>
              <a:t>ia</a:t>
            </a:r>
            <a:r>
              <a:rPr sz="1200" spc="-5" dirty="0">
                <a:latin typeface="Calibri"/>
                <a:cs typeface="Calibri"/>
              </a:rPr>
              <a:t>c</a:t>
            </a:r>
            <a:r>
              <a:rPr sz="1200" spc="-10" dirty="0">
                <a:latin typeface="Calibri"/>
                <a:cs typeface="Calibri"/>
              </a:rPr>
              <a:t>c</a:t>
            </a:r>
            <a:r>
              <a:rPr sz="1200" spc="5" dirty="0">
                <a:latin typeface="Calibri"/>
                <a:cs typeface="Calibri"/>
              </a:rPr>
              <a:t>h</a:t>
            </a:r>
            <a:r>
              <a:rPr sz="1200" dirty="0">
                <a:latin typeface="Calibri"/>
                <a:cs typeface="Calibri"/>
              </a:rPr>
              <a:t>ie</a:t>
            </a:r>
            <a:r>
              <a:rPr sz="1200" spc="-5" dirty="0">
                <a:latin typeface="Calibri"/>
                <a:cs typeface="Calibri"/>
              </a:rPr>
              <a:t>rare </a:t>
            </a:r>
            <a:r>
              <a:rPr sz="1200" dirty="0">
                <a:latin typeface="Calibri"/>
                <a:cs typeface="Calibri"/>
              </a:rPr>
              <a:t>t</a:t>
            </a:r>
            <a:r>
              <a:rPr sz="1200" spc="-5" dirty="0">
                <a:latin typeface="Calibri"/>
                <a:cs typeface="Calibri"/>
              </a:rPr>
              <a:t>ra</a:t>
            </a:r>
            <a:r>
              <a:rPr sz="1200" spc="-10" dirty="0">
                <a:latin typeface="Calibri"/>
                <a:cs typeface="Calibri"/>
              </a:rPr>
              <a:t> </a:t>
            </a:r>
            <a:r>
              <a:rPr sz="1200" spc="5" dirty="0">
                <a:latin typeface="Calibri"/>
                <a:cs typeface="Calibri"/>
              </a:rPr>
              <a:t>p</a:t>
            </a:r>
            <a:r>
              <a:rPr sz="1200" dirty="0">
                <a:latin typeface="Calibri"/>
                <a:cs typeface="Calibri"/>
              </a:rPr>
              <a:t>ari</a:t>
            </a:r>
            <a:r>
              <a:rPr sz="1200" spc="-10" dirty="0">
                <a:latin typeface="Calibri"/>
                <a:cs typeface="Calibri"/>
              </a:rPr>
              <a:t> </a:t>
            </a:r>
            <a:r>
              <a:rPr sz="1200" dirty="0">
                <a:latin typeface="Calibri"/>
                <a:cs typeface="Calibri"/>
              </a:rPr>
              <a:t>o</a:t>
            </a:r>
            <a:r>
              <a:rPr sz="1200" spc="5" dirty="0">
                <a:latin typeface="Calibri"/>
                <a:cs typeface="Calibri"/>
              </a:rPr>
              <a:t> </a:t>
            </a:r>
            <a:r>
              <a:rPr sz="1200" spc="-25" dirty="0">
                <a:latin typeface="Calibri"/>
                <a:cs typeface="Calibri"/>
              </a:rPr>
              <a:t>c</a:t>
            </a:r>
            <a:r>
              <a:rPr sz="1200" dirty="0">
                <a:latin typeface="Calibri"/>
                <a:cs typeface="Calibri"/>
              </a:rPr>
              <a:t>o</a:t>
            </a:r>
            <a:r>
              <a:rPr sz="1200" spc="5" dirty="0">
                <a:latin typeface="Calibri"/>
                <a:cs typeface="Calibri"/>
              </a:rPr>
              <a:t>nd</a:t>
            </a:r>
            <a:r>
              <a:rPr sz="1200" dirty="0">
                <a:latin typeface="Calibri"/>
                <a:cs typeface="Calibri"/>
              </a:rPr>
              <a:t>i</a:t>
            </a:r>
            <a:r>
              <a:rPr sz="1200" spc="-5" dirty="0">
                <a:latin typeface="Calibri"/>
                <a:cs typeface="Calibri"/>
              </a:rPr>
              <a:t>v</a:t>
            </a:r>
            <a:r>
              <a:rPr sz="1200" spc="-15" dirty="0">
                <a:latin typeface="Calibri"/>
                <a:cs typeface="Calibri"/>
              </a:rPr>
              <a:t>i</a:t>
            </a:r>
            <a:r>
              <a:rPr sz="1200" spc="5" dirty="0">
                <a:latin typeface="Calibri"/>
                <a:cs typeface="Calibri"/>
              </a:rPr>
              <a:t>d</a:t>
            </a:r>
            <a:r>
              <a:rPr sz="1200" spc="-10" dirty="0">
                <a:latin typeface="Calibri"/>
                <a:cs typeface="Calibri"/>
              </a:rPr>
              <a:t>ere</a:t>
            </a:r>
            <a:r>
              <a:rPr sz="1200" spc="-5" dirty="0">
                <a:latin typeface="Calibri"/>
                <a:cs typeface="Calibri"/>
              </a:rPr>
              <a:t> </a:t>
            </a:r>
            <a:r>
              <a:rPr sz="1200" dirty="0">
                <a:latin typeface="Calibri"/>
                <a:cs typeface="Calibri"/>
              </a:rPr>
              <a:t>i</a:t>
            </a:r>
            <a:r>
              <a:rPr sz="1200" spc="5" dirty="0">
                <a:latin typeface="Calibri"/>
                <a:cs typeface="Calibri"/>
              </a:rPr>
              <a:t>n</a:t>
            </a:r>
            <a:r>
              <a:rPr sz="1200" spc="-10" dirty="0">
                <a:latin typeface="Calibri"/>
                <a:cs typeface="Calibri"/>
              </a:rPr>
              <a:t>f</a:t>
            </a:r>
            <a:r>
              <a:rPr sz="1200" dirty="0">
                <a:latin typeface="Calibri"/>
                <a:cs typeface="Calibri"/>
              </a:rPr>
              <a:t>o</a:t>
            </a:r>
            <a:r>
              <a:rPr sz="1200" spc="-10" dirty="0">
                <a:latin typeface="Calibri"/>
                <a:cs typeface="Calibri"/>
              </a:rPr>
              <a:t>rm</a:t>
            </a:r>
            <a:r>
              <a:rPr sz="1200" spc="-25" dirty="0">
                <a:latin typeface="Calibri"/>
                <a:cs typeface="Calibri"/>
              </a:rPr>
              <a:t>a</a:t>
            </a:r>
            <a:r>
              <a:rPr sz="1200" spc="5" dirty="0">
                <a:latin typeface="Calibri"/>
                <a:cs typeface="Calibri"/>
              </a:rPr>
              <a:t>z</a:t>
            </a:r>
            <a:r>
              <a:rPr sz="1200" dirty="0">
                <a:latin typeface="Calibri"/>
                <a:cs typeface="Calibri"/>
              </a:rPr>
              <a:t>io</a:t>
            </a:r>
            <a:r>
              <a:rPr sz="1200" spc="5" dirty="0">
                <a:latin typeface="Calibri"/>
                <a:cs typeface="Calibri"/>
              </a:rPr>
              <a:t>n</a:t>
            </a:r>
            <a:r>
              <a:rPr sz="1200" dirty="0">
                <a:latin typeface="Calibri"/>
                <a:cs typeface="Calibri"/>
              </a:rPr>
              <a:t>i.</a:t>
            </a:r>
            <a:r>
              <a:rPr sz="1200" spc="-15" dirty="0">
                <a:latin typeface="Calibri"/>
                <a:cs typeface="Calibri"/>
              </a:rPr>
              <a:t> </a:t>
            </a:r>
            <a:r>
              <a:rPr sz="1200" dirty="0">
                <a:latin typeface="Calibri"/>
                <a:cs typeface="Calibri"/>
              </a:rPr>
              <a:t>T</a:t>
            </a:r>
            <a:r>
              <a:rPr sz="1200" spc="5" dirty="0">
                <a:latin typeface="Calibri"/>
                <a:cs typeface="Calibri"/>
              </a:rPr>
              <a:t>u</a:t>
            </a:r>
            <a:r>
              <a:rPr sz="1200" spc="-15" dirty="0">
                <a:latin typeface="Calibri"/>
                <a:cs typeface="Calibri"/>
              </a:rPr>
              <a:t>t</a:t>
            </a:r>
            <a:r>
              <a:rPr sz="1200" dirty="0">
                <a:latin typeface="Calibri"/>
                <a:cs typeface="Calibri"/>
              </a:rPr>
              <a:t>t</a:t>
            </a:r>
            <a:r>
              <a:rPr sz="1200" spc="-10" dirty="0">
                <a:latin typeface="Calibri"/>
                <a:cs typeface="Calibri"/>
              </a:rPr>
              <a:t>a</a:t>
            </a:r>
            <a:r>
              <a:rPr sz="1200" spc="-15" dirty="0">
                <a:latin typeface="Calibri"/>
                <a:cs typeface="Calibri"/>
              </a:rPr>
              <a:t>v</a:t>
            </a:r>
            <a:r>
              <a:rPr sz="1200" dirty="0">
                <a:latin typeface="Calibri"/>
                <a:cs typeface="Calibri"/>
              </a:rPr>
              <a:t>ia,</a:t>
            </a:r>
            <a:r>
              <a:rPr sz="1200" spc="-10" dirty="0">
                <a:latin typeface="Calibri"/>
                <a:cs typeface="Calibri"/>
              </a:rPr>
              <a:t> </a:t>
            </a:r>
            <a:r>
              <a:rPr sz="1200" spc="5" dirty="0">
                <a:latin typeface="Calibri"/>
                <a:cs typeface="Calibri"/>
              </a:rPr>
              <a:t>qu</a:t>
            </a:r>
            <a:r>
              <a:rPr sz="1200" spc="-10" dirty="0">
                <a:latin typeface="Calibri"/>
                <a:cs typeface="Calibri"/>
              </a:rPr>
              <a:t>e</a:t>
            </a:r>
            <a:r>
              <a:rPr sz="1200" spc="-15" dirty="0">
                <a:latin typeface="Calibri"/>
                <a:cs typeface="Calibri"/>
              </a:rPr>
              <a:t>s</a:t>
            </a:r>
            <a:r>
              <a:rPr sz="1200" dirty="0">
                <a:latin typeface="Calibri"/>
                <a:cs typeface="Calibri"/>
              </a:rPr>
              <a:t>ti</a:t>
            </a:r>
            <a:r>
              <a:rPr sz="1200" spc="5" dirty="0">
                <a:latin typeface="Calibri"/>
                <a:cs typeface="Calibri"/>
              </a:rPr>
              <a:t> </a:t>
            </a:r>
            <a:r>
              <a:rPr sz="1200" spc="-10" dirty="0">
                <a:latin typeface="Calibri"/>
                <a:cs typeface="Calibri"/>
              </a:rPr>
              <a:t>e</a:t>
            </a:r>
            <a:r>
              <a:rPr sz="1200" spc="-5" dirty="0">
                <a:latin typeface="Calibri"/>
                <a:cs typeface="Calibri"/>
              </a:rPr>
              <a:t>s</a:t>
            </a:r>
            <a:r>
              <a:rPr sz="1200" spc="-20" dirty="0">
                <a:latin typeface="Calibri"/>
                <a:cs typeface="Calibri"/>
              </a:rPr>
              <a:t>e</a:t>
            </a:r>
            <a:r>
              <a:rPr sz="1200" dirty="0">
                <a:latin typeface="Calibri"/>
                <a:cs typeface="Calibri"/>
              </a:rPr>
              <a:t>m</a:t>
            </a:r>
            <a:r>
              <a:rPr sz="1200" spc="-10" dirty="0">
                <a:latin typeface="Calibri"/>
                <a:cs typeface="Calibri"/>
              </a:rPr>
              <a:t>p</a:t>
            </a:r>
            <a:r>
              <a:rPr sz="1200" dirty="0">
                <a:latin typeface="Calibri"/>
                <a:cs typeface="Calibri"/>
              </a:rPr>
              <a:t>i </a:t>
            </a:r>
            <a:r>
              <a:rPr sz="1200" spc="5" dirty="0">
                <a:latin typeface="Calibri"/>
                <a:cs typeface="Calibri"/>
              </a:rPr>
              <a:t>n</a:t>
            </a:r>
            <a:r>
              <a:rPr sz="1200" dirty="0">
                <a:latin typeface="Calibri"/>
                <a:cs typeface="Calibri"/>
              </a:rPr>
              <a:t>on</a:t>
            </a:r>
            <a:r>
              <a:rPr sz="1200" spc="-40"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a:t>
            </a:r>
            <a:r>
              <a:rPr sz="1200" spc="-40" dirty="0">
                <a:latin typeface="Calibri"/>
                <a:cs typeface="Calibri"/>
              </a:rPr>
              <a:t> </a:t>
            </a:r>
            <a:r>
              <a:rPr sz="1200" spc="-10" dirty="0">
                <a:latin typeface="Calibri"/>
                <a:cs typeface="Calibri"/>
              </a:rPr>
              <a:t>c</a:t>
            </a:r>
            <a:r>
              <a:rPr sz="1200" dirty="0">
                <a:latin typeface="Calibri"/>
                <a:cs typeface="Calibri"/>
              </a:rPr>
              <a:t>iò</a:t>
            </a:r>
            <a:r>
              <a:rPr sz="1200" spc="-30"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spc="-30" dirty="0">
                <a:latin typeface="Calibri"/>
                <a:cs typeface="Calibri"/>
              </a:rPr>
              <a:t> </a:t>
            </a:r>
            <a:r>
              <a:rPr sz="1200" spc="-15" dirty="0">
                <a:latin typeface="Calibri"/>
                <a:cs typeface="Calibri"/>
              </a:rPr>
              <a:t>i</a:t>
            </a:r>
            <a:r>
              <a:rPr sz="1200" spc="-5" dirty="0">
                <a:latin typeface="Calibri"/>
                <a:cs typeface="Calibri"/>
              </a:rPr>
              <a:t>nt</a:t>
            </a:r>
            <a:r>
              <a:rPr sz="1200" spc="-20" dirty="0">
                <a:latin typeface="Calibri"/>
                <a:cs typeface="Calibri"/>
              </a:rPr>
              <a:t>e</a:t>
            </a:r>
            <a:r>
              <a:rPr sz="1200" spc="5" dirty="0">
                <a:latin typeface="Calibri"/>
                <a:cs typeface="Calibri"/>
              </a:rPr>
              <a:t>nd</a:t>
            </a:r>
            <a:r>
              <a:rPr sz="1200" spc="-15" dirty="0">
                <a:latin typeface="Calibri"/>
                <a:cs typeface="Calibri"/>
              </a:rPr>
              <a:t>i</a:t>
            </a:r>
            <a:r>
              <a:rPr sz="1200" dirty="0">
                <a:latin typeface="Calibri"/>
                <a:cs typeface="Calibri"/>
              </a:rPr>
              <a:t>a</a:t>
            </a:r>
            <a:r>
              <a:rPr sz="1200" spc="-10" dirty="0">
                <a:latin typeface="Calibri"/>
                <a:cs typeface="Calibri"/>
              </a:rPr>
              <a:t>m</a:t>
            </a:r>
            <a:r>
              <a:rPr sz="1200" dirty="0">
                <a:latin typeface="Calibri"/>
                <a:cs typeface="Calibri"/>
              </a:rPr>
              <a:t>o</a:t>
            </a:r>
            <a:r>
              <a:rPr sz="1200" spc="-30" dirty="0">
                <a:latin typeface="Calibri"/>
                <a:cs typeface="Calibri"/>
              </a:rPr>
              <a:t> </a:t>
            </a:r>
            <a:r>
              <a:rPr sz="1200" spc="-10" dirty="0">
                <a:latin typeface="Calibri"/>
                <a:cs typeface="Calibri"/>
              </a:rPr>
              <a:t>p</a:t>
            </a:r>
            <a:r>
              <a:rPr sz="1200" spc="-5" dirty="0">
                <a:latin typeface="Calibri"/>
                <a:cs typeface="Calibri"/>
              </a:rPr>
              <a:t>er</a:t>
            </a:r>
            <a:r>
              <a:rPr sz="1200" spc="-45"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40" dirty="0">
                <a:latin typeface="Calibri"/>
                <a:cs typeface="Calibri"/>
              </a:rPr>
              <a:t> </a:t>
            </a:r>
            <a:r>
              <a:rPr sz="1200" spc="-10" dirty="0">
                <a:latin typeface="Calibri"/>
                <a:cs typeface="Calibri"/>
              </a:rPr>
              <a:t>ed</a:t>
            </a:r>
            <a:r>
              <a:rPr sz="1200" spc="5" dirty="0">
                <a:latin typeface="Calibri"/>
                <a:cs typeface="Calibri"/>
              </a:rPr>
              <a:t>u</a:t>
            </a:r>
            <a:r>
              <a:rPr sz="1200" spc="-5" dirty="0">
                <a:latin typeface="Calibri"/>
                <a:cs typeface="Calibri"/>
              </a:rPr>
              <a:t>c</a:t>
            </a:r>
            <a:r>
              <a:rPr sz="1200" dirty="0">
                <a:latin typeface="Calibri"/>
                <a:cs typeface="Calibri"/>
              </a:rPr>
              <a:t>a</a:t>
            </a:r>
            <a:r>
              <a:rPr sz="1200" spc="5" dirty="0">
                <a:latin typeface="Calibri"/>
                <a:cs typeface="Calibri"/>
              </a:rPr>
              <a:t>t</a:t>
            </a:r>
            <a:r>
              <a:rPr sz="1200" dirty="0">
                <a:latin typeface="Calibri"/>
                <a:cs typeface="Calibri"/>
              </a:rPr>
              <a:t>i</a:t>
            </a:r>
            <a:r>
              <a:rPr sz="1200" spc="-25" dirty="0">
                <a:latin typeface="Calibri"/>
                <a:cs typeface="Calibri"/>
              </a:rPr>
              <a:t>v</a:t>
            </a:r>
            <a:r>
              <a:rPr sz="1200" dirty="0">
                <a:latin typeface="Calibri"/>
                <a:cs typeface="Calibri"/>
              </a:rPr>
              <a:t>o.</a:t>
            </a:r>
            <a:r>
              <a:rPr sz="1200" spc="-35" dirty="0">
                <a:latin typeface="Calibri"/>
                <a:cs typeface="Calibri"/>
              </a:rPr>
              <a:t> </a:t>
            </a:r>
            <a:r>
              <a:rPr sz="1200" spc="-10" dirty="0">
                <a:latin typeface="Calibri"/>
                <a:cs typeface="Calibri"/>
              </a:rPr>
              <a:t>A</a:t>
            </a:r>
            <a:r>
              <a:rPr sz="1200" spc="5" dirty="0">
                <a:latin typeface="Calibri"/>
                <a:cs typeface="Calibri"/>
              </a:rPr>
              <a:t>n</a:t>
            </a:r>
            <a:r>
              <a:rPr sz="1200" spc="-5" dirty="0">
                <a:latin typeface="Calibri"/>
                <a:cs typeface="Calibri"/>
              </a:rPr>
              <a:t>ch</a:t>
            </a:r>
            <a:r>
              <a:rPr sz="1200" spc="-10" dirty="0">
                <a:latin typeface="Calibri"/>
                <a:cs typeface="Calibri"/>
              </a:rPr>
              <a:t>e</a:t>
            </a:r>
            <a:r>
              <a:rPr sz="1200" spc="-45"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a:t>
            </a:r>
            <a:r>
              <a:rPr sz="1200" spc="-10" dirty="0">
                <a:latin typeface="Calibri"/>
                <a:cs typeface="Calibri"/>
              </a:rPr>
              <a:t>n</a:t>
            </a:r>
            <a:r>
              <a:rPr sz="1200" spc="5" dirty="0">
                <a:latin typeface="Calibri"/>
                <a:cs typeface="Calibri"/>
              </a:rPr>
              <a:t>d</a:t>
            </a:r>
            <a:r>
              <a:rPr sz="1200" dirty="0">
                <a:latin typeface="Calibri"/>
                <a:cs typeface="Calibri"/>
              </a:rPr>
              <a:t>o</a:t>
            </a:r>
            <a:r>
              <a:rPr sz="1200" spc="-40" dirty="0">
                <a:latin typeface="Calibri"/>
                <a:cs typeface="Calibri"/>
              </a:rPr>
              <a:t> </a:t>
            </a:r>
            <a:r>
              <a:rPr sz="1200" dirty="0">
                <a:latin typeface="Calibri"/>
                <a:cs typeface="Calibri"/>
              </a:rPr>
              <a:t>allie</a:t>
            </a:r>
            <a:r>
              <a:rPr sz="1200" spc="-25" dirty="0">
                <a:latin typeface="Calibri"/>
                <a:cs typeface="Calibri"/>
              </a:rPr>
              <a:t>v</a:t>
            </a:r>
            <a:r>
              <a:rPr sz="1200" spc="-10" dirty="0">
                <a:latin typeface="Calibri"/>
                <a:cs typeface="Calibri"/>
              </a:rPr>
              <a:t>e</a:t>
            </a:r>
            <a:r>
              <a:rPr sz="1200" spc="-5" dirty="0">
                <a:latin typeface="Calibri"/>
                <a:cs typeface="Calibri"/>
              </a:rPr>
              <a:t> e</a:t>
            </a:r>
            <a:r>
              <a:rPr sz="1200" dirty="0">
                <a:latin typeface="Calibri"/>
                <a:cs typeface="Calibri"/>
              </a:rPr>
              <a:t>  </a:t>
            </a:r>
            <a:r>
              <a:rPr sz="1200" spc="5" dirty="0">
                <a:latin typeface="Calibri"/>
                <a:cs typeface="Calibri"/>
              </a:rPr>
              <a:t> </a:t>
            </a:r>
            <a:r>
              <a:rPr sz="1200" dirty="0">
                <a:latin typeface="Calibri"/>
                <a:cs typeface="Calibri"/>
              </a:rPr>
              <a:t>allie</a:t>
            </a:r>
            <a:r>
              <a:rPr sz="1200" spc="-15" dirty="0">
                <a:latin typeface="Calibri"/>
                <a:cs typeface="Calibri"/>
              </a:rPr>
              <a:t>v</a:t>
            </a:r>
            <a:r>
              <a:rPr sz="1200" dirty="0">
                <a:latin typeface="Calibri"/>
                <a:cs typeface="Calibri"/>
              </a:rPr>
              <a:t>i  </a:t>
            </a:r>
            <a:r>
              <a:rPr sz="1200" spc="-25"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r</a:t>
            </a:r>
            <a:r>
              <a:rPr sz="1200" dirty="0">
                <a:latin typeface="Calibri"/>
                <a:cs typeface="Calibri"/>
              </a:rPr>
              <a:t>la</a:t>
            </a:r>
            <a:r>
              <a:rPr sz="1200" spc="-10" dirty="0">
                <a:latin typeface="Calibri"/>
                <a:cs typeface="Calibri"/>
              </a:rPr>
              <a:t>n</a:t>
            </a:r>
            <a:r>
              <a:rPr sz="1200" dirty="0">
                <a:latin typeface="Calibri"/>
                <a:cs typeface="Calibri"/>
              </a:rPr>
              <a:t>o  </a:t>
            </a:r>
            <a:r>
              <a:rPr sz="1200" spc="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dirty="0">
                <a:latin typeface="Calibri"/>
                <a:cs typeface="Calibri"/>
              </a:rPr>
              <a:t>i</a:t>
            </a:r>
            <a:r>
              <a:rPr sz="1200" spc="-20" dirty="0">
                <a:latin typeface="Calibri"/>
                <a:cs typeface="Calibri"/>
              </a:rPr>
              <a:t>e</a:t>
            </a:r>
            <a:r>
              <a:rPr sz="1200" spc="-10" dirty="0">
                <a:latin typeface="Calibri"/>
                <a:cs typeface="Calibri"/>
              </a:rPr>
              <a:t>me</a:t>
            </a:r>
            <a:r>
              <a:rPr sz="1200" dirty="0">
                <a:latin typeface="Calibri"/>
                <a:cs typeface="Calibri"/>
              </a:rPr>
              <a:t>  </a:t>
            </a:r>
            <a:r>
              <a:rPr sz="1200" spc="-10" dirty="0">
                <a:latin typeface="Calibri"/>
                <a:cs typeface="Calibri"/>
              </a:rPr>
              <a:t> </a:t>
            </a:r>
            <a:r>
              <a:rPr sz="1200" spc="5" dirty="0">
                <a:latin typeface="Calibri"/>
                <a:cs typeface="Calibri"/>
              </a:rPr>
              <a:t>du</a:t>
            </a:r>
            <a:r>
              <a:rPr sz="1200" dirty="0">
                <a:latin typeface="Calibri"/>
                <a:cs typeface="Calibri"/>
              </a:rPr>
              <a:t>r</a:t>
            </a:r>
            <a:r>
              <a:rPr sz="1200" spc="-15" dirty="0">
                <a:latin typeface="Calibri"/>
                <a:cs typeface="Calibri"/>
              </a:rPr>
              <a:t>a</a:t>
            </a:r>
            <a:r>
              <a:rPr sz="1200" spc="-5" dirty="0">
                <a:latin typeface="Calibri"/>
                <a:cs typeface="Calibri"/>
              </a:rPr>
              <a:t>nt</a:t>
            </a:r>
            <a:r>
              <a:rPr sz="1200" spc="-10" dirty="0">
                <a:latin typeface="Calibri"/>
                <a:cs typeface="Calibri"/>
              </a:rPr>
              <a:t>e</a:t>
            </a:r>
            <a:r>
              <a:rPr sz="1200" dirty="0">
                <a:latin typeface="Calibri"/>
                <a:cs typeface="Calibri"/>
              </a:rPr>
              <a:t>  </a:t>
            </a:r>
            <a:r>
              <a:rPr sz="1200" spc="-10" dirty="0">
                <a:latin typeface="Calibri"/>
                <a:cs typeface="Calibri"/>
              </a:rPr>
              <a:t> </a:t>
            </a:r>
            <a:r>
              <a:rPr sz="1200" dirty="0">
                <a:latin typeface="Calibri"/>
                <a:cs typeface="Calibri"/>
              </a:rPr>
              <a:t>l</a:t>
            </a:r>
            <a:r>
              <a:rPr sz="1200" spc="-10" dirty="0">
                <a:latin typeface="Calibri"/>
                <a:cs typeface="Calibri"/>
              </a:rPr>
              <a:t>e</a:t>
            </a:r>
            <a:r>
              <a:rPr sz="1200" dirty="0">
                <a:latin typeface="Calibri"/>
                <a:cs typeface="Calibri"/>
              </a:rPr>
              <a:t>  </a:t>
            </a:r>
            <a:r>
              <a:rPr sz="1200" spc="-10" dirty="0">
                <a:latin typeface="Calibri"/>
                <a:cs typeface="Calibri"/>
              </a:rPr>
              <a:t> </a:t>
            </a:r>
            <a:r>
              <a:rPr sz="1200" spc="-5" dirty="0">
                <a:latin typeface="Calibri"/>
                <a:cs typeface="Calibri"/>
              </a:rPr>
              <a:t>s</a:t>
            </a:r>
            <a:r>
              <a:rPr sz="1200" spc="-15" dirty="0">
                <a:latin typeface="Calibri"/>
                <a:cs typeface="Calibri"/>
              </a:rPr>
              <a:t>i</a:t>
            </a:r>
            <a:r>
              <a:rPr sz="1200" spc="5" dirty="0">
                <a:latin typeface="Calibri"/>
                <a:cs typeface="Calibri"/>
              </a:rPr>
              <a:t>tu</a:t>
            </a:r>
            <a:r>
              <a:rPr sz="1200" spc="-15"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  </a:t>
            </a:r>
            <a:r>
              <a:rPr sz="1200" spc="-10" dirty="0">
                <a:latin typeface="Calibri"/>
                <a:cs typeface="Calibri"/>
              </a:rPr>
              <a:t> </a:t>
            </a:r>
            <a:r>
              <a:rPr sz="1200" spc="5" dirty="0">
                <a:latin typeface="Calibri"/>
                <a:cs typeface="Calibri"/>
              </a:rPr>
              <a:t>d</a:t>
            </a:r>
            <a:r>
              <a:rPr sz="1200" dirty="0">
                <a:latin typeface="Calibri"/>
                <a:cs typeface="Calibri"/>
              </a:rPr>
              <a:t>i  </a:t>
            </a:r>
            <a:r>
              <a:rPr sz="1200" spc="-10" dirty="0">
                <a:latin typeface="Calibri"/>
                <a:cs typeface="Calibri"/>
              </a:rPr>
              <a:t> </a:t>
            </a:r>
            <a:r>
              <a:rPr sz="1200" dirty="0">
                <a:latin typeface="Calibri"/>
                <a:cs typeface="Calibri"/>
              </a:rPr>
              <a:t>a</a:t>
            </a:r>
            <a:r>
              <a:rPr sz="1200" spc="-10" dirty="0">
                <a:latin typeface="Calibri"/>
                <a:cs typeface="Calibri"/>
              </a:rPr>
              <a:t>p</a:t>
            </a:r>
            <a:r>
              <a:rPr sz="1200" spc="5" dirty="0">
                <a:latin typeface="Calibri"/>
                <a:cs typeface="Calibri"/>
              </a:rPr>
              <a:t>p</a:t>
            </a:r>
            <a:r>
              <a:rPr sz="1200" dirty="0">
                <a:latin typeface="Calibri"/>
                <a:cs typeface="Calibri"/>
              </a:rPr>
              <a:t>r</a:t>
            </a:r>
            <a:r>
              <a:rPr sz="1200" spc="-20" dirty="0">
                <a:latin typeface="Calibri"/>
                <a:cs typeface="Calibri"/>
              </a:rPr>
              <a:t>e</a:t>
            </a:r>
            <a:r>
              <a:rPr sz="1200" spc="5" dirty="0">
                <a:latin typeface="Calibri"/>
                <a:cs typeface="Calibri"/>
              </a:rPr>
              <a:t>nd</a:t>
            </a:r>
            <a:r>
              <a:rPr sz="1200" dirty="0">
                <a:latin typeface="Calibri"/>
                <a:cs typeface="Calibri"/>
              </a:rPr>
              <a:t>i</a:t>
            </a:r>
            <a:r>
              <a:rPr sz="1200" spc="-10" dirty="0">
                <a:latin typeface="Calibri"/>
                <a:cs typeface="Calibri"/>
              </a:rPr>
              <a:t>m</a:t>
            </a:r>
            <a:r>
              <a:rPr sz="1200" spc="-20" dirty="0">
                <a:latin typeface="Calibri"/>
                <a:cs typeface="Calibri"/>
              </a:rPr>
              <a:t>e</a:t>
            </a:r>
            <a:r>
              <a:rPr sz="1200" spc="5" dirty="0">
                <a:latin typeface="Calibri"/>
                <a:cs typeface="Calibri"/>
              </a:rPr>
              <a:t>n</a:t>
            </a:r>
            <a:r>
              <a:rPr sz="1200" spc="-10"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p</a:t>
            </a:r>
            <a:r>
              <a:rPr sz="1200" dirty="0">
                <a:latin typeface="Calibri"/>
                <a:cs typeface="Calibri"/>
              </a:rPr>
              <a:t>ot</a:t>
            </a:r>
            <a:r>
              <a:rPr sz="1200" spc="-20" dirty="0">
                <a:latin typeface="Calibri"/>
                <a:cs typeface="Calibri"/>
              </a:rPr>
              <a:t>r</a:t>
            </a:r>
            <a:r>
              <a:rPr sz="1200" spc="-10" dirty="0">
                <a:latin typeface="Calibri"/>
                <a:cs typeface="Calibri"/>
              </a:rPr>
              <a:t>e</a:t>
            </a:r>
            <a:r>
              <a:rPr sz="1200" spc="-20" dirty="0">
                <a:latin typeface="Calibri"/>
                <a:cs typeface="Calibri"/>
              </a:rPr>
              <a:t>b</a:t>
            </a:r>
            <a:r>
              <a:rPr sz="1200" spc="5" dirty="0">
                <a:latin typeface="Calibri"/>
                <a:cs typeface="Calibri"/>
              </a:rPr>
              <a:t>b</a:t>
            </a:r>
            <a:r>
              <a:rPr sz="1200" spc="-5" dirty="0">
                <a:latin typeface="Calibri"/>
                <a:cs typeface="Calibri"/>
              </a:rPr>
              <a:t>er</a:t>
            </a:r>
            <a:r>
              <a:rPr sz="1200" dirty="0">
                <a:latin typeface="Calibri"/>
                <a:cs typeface="Calibri"/>
              </a:rPr>
              <a:t>o </a:t>
            </a:r>
            <a:r>
              <a:rPr sz="1200" spc="-75" dirty="0">
                <a:latin typeface="Calibri"/>
                <a:cs typeface="Calibri"/>
              </a:rPr>
              <a:t> </a:t>
            </a:r>
            <a:r>
              <a:rPr sz="1200" spc="-10" dirty="0">
                <a:latin typeface="Calibri"/>
                <a:cs typeface="Calibri"/>
              </a:rPr>
              <a:t>n</a:t>
            </a:r>
            <a:r>
              <a:rPr sz="1200" dirty="0">
                <a:latin typeface="Calibri"/>
                <a:cs typeface="Calibri"/>
              </a:rPr>
              <a:t>on </a:t>
            </a:r>
            <a:r>
              <a:rPr sz="1200" spc="-70" dirty="0">
                <a:latin typeface="Calibri"/>
                <a:cs typeface="Calibri"/>
              </a:rPr>
              <a:t> </a:t>
            </a:r>
            <a:r>
              <a:rPr sz="1200" spc="-10" dirty="0">
                <a:latin typeface="Calibri"/>
                <a:cs typeface="Calibri"/>
              </a:rPr>
              <a:t>es</a:t>
            </a:r>
            <a:r>
              <a:rPr sz="1200" spc="-5" dirty="0">
                <a:latin typeface="Calibri"/>
                <a:cs typeface="Calibri"/>
              </a:rPr>
              <a:t>s</a:t>
            </a:r>
            <a:r>
              <a:rPr sz="1200" spc="-10" dirty="0">
                <a:latin typeface="Calibri"/>
                <a:cs typeface="Calibri"/>
              </a:rPr>
              <a:t>ere</a:t>
            </a:r>
            <a:r>
              <a:rPr sz="1200" dirty="0">
                <a:latin typeface="Calibri"/>
                <a:cs typeface="Calibri"/>
              </a:rPr>
              <a:t> </a:t>
            </a:r>
            <a:r>
              <a:rPr sz="1200" spc="-85" dirty="0">
                <a:latin typeface="Calibri"/>
                <a:cs typeface="Calibri"/>
              </a:rPr>
              <a:t> </a:t>
            </a:r>
            <a:r>
              <a:rPr sz="1200" dirty="0">
                <a:latin typeface="Calibri"/>
                <a:cs typeface="Calibri"/>
              </a:rPr>
              <a:t>i</a:t>
            </a:r>
            <a:r>
              <a:rPr sz="1200" spc="-10" dirty="0">
                <a:latin typeface="Calibri"/>
                <a:cs typeface="Calibri"/>
              </a:rPr>
              <a:t>m</a:t>
            </a:r>
            <a:r>
              <a:rPr sz="1200" spc="5" dirty="0">
                <a:latin typeface="Calibri"/>
                <a:cs typeface="Calibri"/>
              </a:rPr>
              <a:t>p</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i </a:t>
            </a:r>
            <a:r>
              <a:rPr sz="1200" spc="-65" dirty="0">
                <a:latin typeface="Calibri"/>
                <a:cs typeface="Calibri"/>
              </a:rPr>
              <a:t> </a:t>
            </a:r>
            <a:r>
              <a:rPr sz="1200" spc="-15" dirty="0">
                <a:latin typeface="Calibri"/>
                <a:cs typeface="Calibri"/>
              </a:rPr>
              <a:t>i</a:t>
            </a:r>
            <a:r>
              <a:rPr sz="1200" dirty="0">
                <a:latin typeface="Calibri"/>
                <a:cs typeface="Calibri"/>
              </a:rPr>
              <a:t>n </a:t>
            </a:r>
            <a:r>
              <a:rPr sz="1200" spc="-70" dirty="0">
                <a:latin typeface="Calibri"/>
                <a:cs typeface="Calibri"/>
              </a:rPr>
              <a:t> </a:t>
            </a:r>
            <a:r>
              <a:rPr sz="1200" spc="5" dirty="0">
                <a:latin typeface="Calibri"/>
                <a:cs typeface="Calibri"/>
              </a:rPr>
              <a:t>u</a:t>
            </a:r>
            <a:r>
              <a:rPr sz="1200" dirty="0">
                <a:latin typeface="Calibri"/>
                <a:cs typeface="Calibri"/>
              </a:rPr>
              <a:t>n </a:t>
            </a:r>
            <a:r>
              <a:rPr sz="1200" spc="-70" dirty="0">
                <a:latin typeface="Calibri"/>
                <a:cs typeface="Calibri"/>
              </a:rPr>
              <a:t> </a:t>
            </a:r>
            <a:r>
              <a:rPr sz="1200" spc="5" dirty="0">
                <a:latin typeface="Calibri"/>
                <a:cs typeface="Calibri"/>
              </a:rPr>
              <a:t>d</a:t>
            </a:r>
            <a:r>
              <a:rPr sz="1200" spc="-15" dirty="0">
                <a:latin typeface="Calibri"/>
                <a:cs typeface="Calibri"/>
              </a:rPr>
              <a:t>i</a:t>
            </a:r>
            <a:r>
              <a:rPr sz="1200" dirty="0">
                <a:latin typeface="Calibri"/>
                <a:cs typeface="Calibri"/>
              </a:rPr>
              <a:t>al</a:t>
            </a:r>
            <a:r>
              <a:rPr sz="1200" spc="-10" dirty="0">
                <a:latin typeface="Calibri"/>
                <a:cs typeface="Calibri"/>
              </a:rPr>
              <a:t>o</a:t>
            </a:r>
            <a:r>
              <a:rPr sz="1200" spc="-15" dirty="0">
                <a:latin typeface="Calibri"/>
                <a:cs typeface="Calibri"/>
              </a:rPr>
              <a:t>g</a:t>
            </a:r>
            <a:r>
              <a:rPr sz="1200" dirty="0">
                <a:latin typeface="Calibri"/>
                <a:cs typeface="Calibri"/>
              </a:rPr>
              <a:t>o </a:t>
            </a:r>
            <a:r>
              <a:rPr sz="1200" spc="-60" dirty="0">
                <a:latin typeface="Calibri"/>
                <a:cs typeface="Calibri"/>
              </a:rPr>
              <a:t> </a:t>
            </a:r>
            <a:r>
              <a:rPr sz="1200" spc="-20" dirty="0">
                <a:latin typeface="Calibri"/>
                <a:cs typeface="Calibri"/>
              </a:rPr>
              <a:t>e</a:t>
            </a:r>
            <a:r>
              <a:rPr sz="1200" spc="5" dirty="0">
                <a:latin typeface="Calibri"/>
                <a:cs typeface="Calibri"/>
              </a:rPr>
              <a:t>du</a:t>
            </a:r>
            <a:r>
              <a:rPr sz="1200" spc="-5" dirty="0">
                <a:latin typeface="Calibri"/>
                <a:cs typeface="Calibri"/>
              </a:rPr>
              <a:t>c</a:t>
            </a:r>
            <a:r>
              <a:rPr sz="1200" dirty="0">
                <a:latin typeface="Calibri"/>
                <a:cs typeface="Calibri"/>
              </a:rPr>
              <a:t>a</a:t>
            </a:r>
            <a:r>
              <a:rPr sz="1200" spc="5" dirty="0">
                <a:latin typeface="Calibri"/>
                <a:cs typeface="Calibri"/>
              </a:rPr>
              <a:t>t</a:t>
            </a:r>
            <a:r>
              <a:rPr sz="1200" dirty="0">
                <a:latin typeface="Calibri"/>
                <a:cs typeface="Calibri"/>
              </a:rPr>
              <a:t>i</a:t>
            </a:r>
            <a:r>
              <a:rPr sz="1200" spc="-15" dirty="0">
                <a:latin typeface="Calibri"/>
                <a:cs typeface="Calibri"/>
              </a:rPr>
              <a:t>v</a:t>
            </a:r>
            <a:r>
              <a:rPr sz="1200" dirty="0">
                <a:latin typeface="Calibri"/>
                <a:cs typeface="Calibri"/>
              </a:rPr>
              <a:t>o. </a:t>
            </a:r>
            <a:r>
              <a:rPr sz="1200" spc="-80" dirty="0">
                <a:latin typeface="Calibri"/>
                <a:cs typeface="Calibri"/>
              </a:rPr>
              <a:t> </a:t>
            </a:r>
            <a:r>
              <a:rPr sz="1200" spc="-10" dirty="0">
                <a:latin typeface="Calibri"/>
                <a:cs typeface="Calibri"/>
              </a:rPr>
              <a:t>P</a:t>
            </a:r>
            <a:r>
              <a:rPr sz="1200" spc="-20" dirty="0">
                <a:latin typeface="Calibri"/>
                <a:cs typeface="Calibri"/>
              </a:rPr>
              <a:t>r</a:t>
            </a:r>
            <a:r>
              <a:rPr sz="1200" spc="-10" dirty="0">
                <a:latin typeface="Calibri"/>
                <a:cs typeface="Calibri"/>
              </a:rPr>
              <a:t>en</a:t>
            </a:r>
            <a:r>
              <a:rPr sz="1200" spc="-5" dirty="0">
                <a:latin typeface="Calibri"/>
                <a:cs typeface="Calibri"/>
              </a:rPr>
              <a:t>d</a:t>
            </a:r>
            <a:r>
              <a:rPr sz="1200" spc="-10" dirty="0">
                <a:latin typeface="Calibri"/>
                <a:cs typeface="Calibri"/>
              </a:rPr>
              <a:t>e</a:t>
            </a:r>
            <a:r>
              <a:rPr sz="1200" spc="-15" dirty="0">
                <a:latin typeface="Calibri"/>
                <a:cs typeface="Calibri"/>
              </a:rPr>
              <a:t>t</a:t>
            </a:r>
            <a:r>
              <a:rPr sz="1200" spc="-10" dirty="0">
                <a:latin typeface="Calibri"/>
                <a:cs typeface="Calibri"/>
              </a:rPr>
              <a:t>e</a:t>
            </a:r>
            <a:r>
              <a:rPr sz="1200" spc="-5"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spc="-10" dirty="0">
                <a:latin typeface="Calibri"/>
                <a:cs typeface="Calibri"/>
              </a:rPr>
              <a:t>e</a:t>
            </a:r>
            <a:r>
              <a:rPr sz="1200" spc="-15" dirty="0">
                <a:latin typeface="Calibri"/>
                <a:cs typeface="Calibri"/>
              </a:rPr>
              <a:t>s</a:t>
            </a:r>
            <a:r>
              <a:rPr sz="1200" spc="-10" dirty="0">
                <a:latin typeface="Calibri"/>
                <a:cs typeface="Calibri"/>
              </a:rPr>
              <a:t>em</a:t>
            </a:r>
            <a:r>
              <a:rPr sz="1200" spc="5" dirty="0">
                <a:latin typeface="Calibri"/>
                <a:cs typeface="Calibri"/>
              </a:rPr>
              <a:t>p</a:t>
            </a:r>
            <a:r>
              <a:rPr sz="1200" dirty="0">
                <a:latin typeface="Calibri"/>
                <a:cs typeface="Calibri"/>
              </a:rPr>
              <a:t>io</a:t>
            </a:r>
            <a:r>
              <a:rPr sz="1200" spc="-5" dirty="0">
                <a:latin typeface="Calibri"/>
                <a:cs typeface="Calibri"/>
              </a:rPr>
              <a:t> </a:t>
            </a:r>
            <a:r>
              <a:rPr sz="1200" spc="5" dirty="0">
                <a:latin typeface="Calibri"/>
                <a:cs typeface="Calibri"/>
              </a:rPr>
              <a:t>d</a:t>
            </a:r>
            <a:r>
              <a:rPr sz="1200" dirty="0">
                <a:latin typeface="Calibri"/>
                <a:cs typeface="Calibri"/>
              </a:rPr>
              <a:t>a</a:t>
            </a:r>
            <a:r>
              <a:rPr sz="1200" spc="-10" dirty="0">
                <a:latin typeface="Calibri"/>
                <a:cs typeface="Calibri"/>
              </a:rPr>
              <a:t> u</a:t>
            </a:r>
            <a:r>
              <a:rPr sz="1200" spc="5" dirty="0">
                <a:latin typeface="Calibri"/>
                <a:cs typeface="Calibri"/>
              </a:rPr>
              <a:t>n</a:t>
            </a:r>
            <a:r>
              <a:rPr sz="1200" spc="-5" dirty="0">
                <a:latin typeface="Calibri"/>
                <a:cs typeface="Calibri"/>
              </a:rPr>
              <a:t>’</a:t>
            </a:r>
            <a:r>
              <a:rPr sz="1200" dirty="0">
                <a:latin typeface="Calibri"/>
                <a:cs typeface="Calibri"/>
              </a:rPr>
              <a:t>i</a:t>
            </a:r>
            <a:r>
              <a:rPr sz="1200" spc="-10"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a:t>
            </a:r>
            <a:r>
              <a:rPr sz="1200" spc="-10" dirty="0">
                <a:latin typeface="Calibri"/>
                <a:cs typeface="Calibri"/>
              </a:rPr>
              <a:t>e</a:t>
            </a:r>
            <a:r>
              <a:rPr sz="1200" spc="5" dirty="0">
                <a:latin typeface="Calibri"/>
                <a:cs typeface="Calibri"/>
              </a:rPr>
              <a:t> </a:t>
            </a:r>
            <a:r>
              <a:rPr sz="1200" spc="-10" dirty="0">
                <a:latin typeface="Calibri"/>
                <a:cs typeface="Calibri"/>
              </a:rPr>
              <a:t>che</a:t>
            </a:r>
            <a:r>
              <a:rPr sz="1200" spc="5" dirty="0">
                <a:latin typeface="Calibri"/>
                <a:cs typeface="Calibri"/>
              </a:rPr>
              <a:t> </a:t>
            </a:r>
            <a:r>
              <a:rPr sz="1200" spc="-10" dirty="0">
                <a:latin typeface="Calibri"/>
                <a:cs typeface="Calibri"/>
              </a:rPr>
              <a:t>h</a:t>
            </a:r>
            <a:r>
              <a:rPr sz="1200" dirty="0">
                <a:latin typeface="Calibri"/>
                <a:cs typeface="Calibri"/>
              </a:rPr>
              <a:t>a</a:t>
            </a:r>
            <a:r>
              <a:rPr sz="1200" spc="5" dirty="0">
                <a:latin typeface="Calibri"/>
                <a:cs typeface="Calibri"/>
              </a:rPr>
              <a:t> u</a:t>
            </a:r>
            <a:r>
              <a:rPr sz="1200" spc="-5" dirty="0">
                <a:latin typeface="Calibri"/>
                <a:cs typeface="Calibri"/>
              </a:rPr>
              <a:t>s</a:t>
            </a:r>
            <a:r>
              <a:rPr sz="1200" spc="-15" dirty="0">
                <a:latin typeface="Calibri"/>
                <a:cs typeface="Calibri"/>
              </a:rPr>
              <a:t>a</a:t>
            </a:r>
            <a:r>
              <a:rPr sz="1200" dirty="0">
                <a:latin typeface="Calibri"/>
                <a:cs typeface="Calibri"/>
              </a:rPr>
              <a:t>to</a:t>
            </a:r>
            <a:r>
              <a:rPr sz="1200" spc="-5" dirty="0">
                <a:latin typeface="Calibri"/>
                <a:cs typeface="Calibri"/>
              </a:rPr>
              <a:t> </a:t>
            </a:r>
            <a:r>
              <a:rPr sz="1200" dirty="0">
                <a:latin typeface="Calibri"/>
                <a:cs typeface="Calibri"/>
              </a:rPr>
              <a:t>le</a:t>
            </a:r>
            <a:r>
              <a:rPr sz="1200" spc="-5" dirty="0">
                <a:latin typeface="Calibri"/>
                <a:cs typeface="Calibri"/>
              </a:rPr>
              <a:t> </a:t>
            </a:r>
            <a:r>
              <a:rPr sz="1200" dirty="0">
                <a:latin typeface="Calibri"/>
                <a:cs typeface="Calibri"/>
              </a:rPr>
              <a:t>ri</a:t>
            </a:r>
            <a:r>
              <a:rPr sz="1200" spc="-5" dirty="0">
                <a:latin typeface="Calibri"/>
                <a:cs typeface="Calibri"/>
              </a:rPr>
              <a:t>s</a:t>
            </a:r>
            <a:r>
              <a:rPr sz="1200" dirty="0">
                <a:latin typeface="Calibri"/>
                <a:cs typeface="Calibri"/>
              </a:rPr>
              <a:t>o</a:t>
            </a:r>
            <a:r>
              <a:rPr sz="1200" spc="-5" dirty="0">
                <a:latin typeface="Calibri"/>
                <a:cs typeface="Calibri"/>
              </a:rPr>
              <a:t>r</a:t>
            </a:r>
            <a:r>
              <a:rPr sz="1200" spc="-10" dirty="0">
                <a:latin typeface="Calibri"/>
                <a:cs typeface="Calibri"/>
              </a:rPr>
              <a:t>se</a:t>
            </a:r>
            <a:r>
              <a:rPr sz="1200" spc="-5"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5" dirty="0">
                <a:latin typeface="Calibri"/>
                <a:cs typeface="Calibri"/>
              </a:rPr>
              <a:t>A:</a:t>
            </a:r>
            <a:endParaRPr sz="1200" dirty="0">
              <a:latin typeface="Calibri"/>
              <a:cs typeface="Calibri"/>
            </a:endParaRPr>
          </a:p>
        </p:txBody>
      </p:sp>
      <p:sp>
        <p:nvSpPr>
          <p:cNvPr id="12" name="object 12"/>
          <p:cNvSpPr txBox="1"/>
          <p:nvPr/>
        </p:nvSpPr>
        <p:spPr>
          <a:xfrm>
            <a:off x="5880100" y="2409825"/>
            <a:ext cx="3962400" cy="1549014"/>
          </a:xfrm>
          <a:prstGeom prst="rect">
            <a:avLst/>
          </a:prstGeom>
        </p:spPr>
        <p:txBody>
          <a:bodyPr vert="horz" wrap="square" lIns="0" tIns="0" rIns="0" bIns="0" rtlCol="0">
            <a:spAutoFit/>
          </a:bodyPr>
          <a:lstStyle/>
          <a:p>
            <a:pPr marL="12700" marR="5080">
              <a:lnSpc>
                <a:spcPct val="121200"/>
              </a:lnSpc>
            </a:pPr>
            <a:r>
              <a:rPr sz="1200" i="1" spc="-10" dirty="0" err="1">
                <a:latin typeface="Calibri"/>
                <a:cs typeface="Calibri"/>
              </a:rPr>
              <a:t>Alc</a:t>
            </a:r>
            <a:r>
              <a:rPr sz="1200" i="1" spc="-5" dirty="0" err="1">
                <a:latin typeface="Calibri"/>
                <a:cs typeface="Calibri"/>
              </a:rPr>
              <a:t>un</a:t>
            </a:r>
            <a:r>
              <a:rPr lang="it-CH" sz="1200" i="1" spc="-5" dirty="0">
                <a:latin typeface="Calibri"/>
                <a:cs typeface="Calibri"/>
              </a:rPr>
              <a:t>e</a:t>
            </a:r>
            <a:r>
              <a:rPr sz="1200" i="1" spc="-55" dirty="0">
                <a:latin typeface="Calibri"/>
                <a:cs typeface="Calibri"/>
              </a:rPr>
              <a:t> </a:t>
            </a:r>
            <a:r>
              <a:rPr lang="it-CH" sz="1200" i="1" dirty="0">
                <a:latin typeface="Calibri"/>
                <a:cs typeface="Calibri"/>
              </a:rPr>
              <a:t>persone in formazione </a:t>
            </a:r>
            <a:r>
              <a:rPr sz="1200" i="1" spc="-5" dirty="0" err="1">
                <a:latin typeface="Calibri"/>
                <a:cs typeface="Calibri"/>
              </a:rPr>
              <a:t>hann</a:t>
            </a:r>
            <a:r>
              <a:rPr sz="1200" i="1" dirty="0" err="1">
                <a:latin typeface="Calibri"/>
                <a:cs typeface="Calibri"/>
              </a:rPr>
              <a:t>o</a:t>
            </a:r>
            <a:r>
              <a:rPr sz="1200" i="1" spc="-60" dirty="0">
                <a:latin typeface="Calibri"/>
                <a:cs typeface="Calibri"/>
              </a:rPr>
              <a:t> </a:t>
            </a:r>
            <a:r>
              <a:rPr sz="1200" i="1" dirty="0" err="1">
                <a:latin typeface="Calibri"/>
                <a:cs typeface="Calibri"/>
              </a:rPr>
              <a:t>l</a:t>
            </a:r>
            <a:r>
              <a:rPr sz="1200" i="1" spc="-5" dirty="0" err="1">
                <a:latin typeface="Calibri"/>
                <a:cs typeface="Calibri"/>
              </a:rPr>
              <a:t>a</a:t>
            </a:r>
            <a:r>
              <a:rPr sz="1200" i="1" spc="10" dirty="0" err="1">
                <a:latin typeface="Calibri"/>
                <a:cs typeface="Calibri"/>
              </a:rPr>
              <a:t>s</a:t>
            </a:r>
            <a:r>
              <a:rPr sz="1200" i="1" dirty="0" err="1">
                <a:latin typeface="Calibri"/>
                <a:cs typeface="Calibri"/>
              </a:rPr>
              <a:t>ci</a:t>
            </a:r>
            <a:r>
              <a:rPr sz="1200" i="1" spc="-5" dirty="0" err="1">
                <a:latin typeface="Calibri"/>
                <a:cs typeface="Calibri"/>
              </a:rPr>
              <a:t>a</a:t>
            </a:r>
            <a:r>
              <a:rPr sz="1200" i="1" spc="5" dirty="0" err="1">
                <a:latin typeface="Calibri"/>
                <a:cs typeface="Calibri"/>
              </a:rPr>
              <a:t>t</a:t>
            </a:r>
            <a:r>
              <a:rPr sz="1200" i="1" dirty="0" err="1">
                <a:latin typeface="Calibri"/>
                <a:cs typeface="Calibri"/>
              </a:rPr>
              <a:t>o</a:t>
            </a:r>
            <a:r>
              <a:rPr sz="1200" i="1" spc="-60" dirty="0">
                <a:latin typeface="Calibri"/>
                <a:cs typeface="Calibri"/>
              </a:rPr>
              <a:t> </a:t>
            </a:r>
            <a:r>
              <a:rPr sz="1200" i="1" dirty="0">
                <a:latin typeface="Calibri"/>
                <a:cs typeface="Calibri"/>
              </a:rPr>
              <a:t>c</a:t>
            </a:r>
            <a:r>
              <a:rPr sz="1200" i="1" spc="-15" dirty="0">
                <a:latin typeface="Calibri"/>
                <a:cs typeface="Calibri"/>
              </a:rPr>
              <a:t>h</a:t>
            </a:r>
            <a:r>
              <a:rPr sz="1200" i="1" spc="-10" dirty="0">
                <a:latin typeface="Calibri"/>
                <a:cs typeface="Calibri"/>
              </a:rPr>
              <a:t>e</a:t>
            </a:r>
            <a:r>
              <a:rPr lang="it-CH" sz="1200" i="1" spc="-10" dirty="0">
                <a:latin typeface="Calibri"/>
                <a:cs typeface="Calibri"/>
              </a:rPr>
              <a:t> </a:t>
            </a:r>
            <a:r>
              <a:rPr lang="it-CH" sz="1200" i="1" spc="-10" dirty="0" err="1">
                <a:latin typeface="Calibri"/>
                <a:cs typeface="Calibri"/>
              </a:rPr>
              <a:t>altrei</a:t>
            </a:r>
            <a:r>
              <a:rPr lang="it-CH" sz="1200" i="1" spc="-10" dirty="0">
                <a:latin typeface="Calibri"/>
                <a:cs typeface="Calibri"/>
              </a:rPr>
              <a:t> nella coppia di apprendimento f</a:t>
            </a:r>
            <a:r>
              <a:rPr sz="1200" i="1" spc="-5" dirty="0" err="1">
                <a:latin typeface="Calibri"/>
                <a:cs typeface="Calibri"/>
              </a:rPr>
              <a:t>a</a:t>
            </a:r>
            <a:r>
              <a:rPr sz="1200" i="1" dirty="0" err="1">
                <a:latin typeface="Calibri"/>
                <a:cs typeface="Calibri"/>
              </a:rPr>
              <a:t>c</a:t>
            </a:r>
            <a:r>
              <a:rPr sz="1200" i="1" spc="-10" dirty="0" err="1">
                <a:latin typeface="Calibri"/>
                <a:cs typeface="Calibri"/>
              </a:rPr>
              <a:t>e</a:t>
            </a:r>
            <a:r>
              <a:rPr sz="1200" i="1" dirty="0" err="1">
                <a:latin typeface="Calibri"/>
                <a:cs typeface="Calibri"/>
              </a:rPr>
              <a:t>s</a:t>
            </a:r>
            <a:r>
              <a:rPr sz="1200" i="1" spc="-15" dirty="0" err="1">
                <a:latin typeface="Calibri"/>
                <a:cs typeface="Calibri"/>
              </a:rPr>
              <a:t>s</a:t>
            </a:r>
            <a:r>
              <a:rPr sz="1200" i="1" spc="-10" dirty="0" err="1">
                <a:latin typeface="Calibri"/>
                <a:cs typeface="Calibri"/>
              </a:rPr>
              <a:t>e</a:t>
            </a:r>
            <a:r>
              <a:rPr lang="it-CH" sz="1200" i="1" spc="-10" dirty="0">
                <a:latin typeface="Calibri"/>
                <a:cs typeface="Calibri"/>
              </a:rPr>
              <a:t>ro</a:t>
            </a:r>
            <a:r>
              <a:rPr sz="1200" i="1" spc="-5" dirty="0">
                <a:latin typeface="Calibri"/>
                <a:cs typeface="Calibri"/>
              </a:rPr>
              <a:t> </a:t>
            </a:r>
            <a:r>
              <a:rPr sz="1200" i="1" dirty="0">
                <a:latin typeface="Calibri"/>
                <a:cs typeface="Calibri"/>
              </a:rPr>
              <a:t>t</a:t>
            </a:r>
            <a:r>
              <a:rPr sz="1200" i="1" spc="-5" dirty="0">
                <a:latin typeface="Calibri"/>
                <a:cs typeface="Calibri"/>
              </a:rPr>
              <a:t>u</a:t>
            </a:r>
            <a:r>
              <a:rPr sz="1200" i="1" dirty="0">
                <a:latin typeface="Calibri"/>
                <a:cs typeface="Calibri"/>
              </a:rPr>
              <a:t>tto</a:t>
            </a:r>
            <a:r>
              <a:rPr sz="1200" i="1" spc="10" dirty="0">
                <a:latin typeface="Calibri"/>
                <a:cs typeface="Calibri"/>
              </a:rPr>
              <a:t> </a:t>
            </a:r>
            <a:r>
              <a:rPr sz="1200" i="1" dirty="0">
                <a:latin typeface="Calibri"/>
                <a:cs typeface="Calibri"/>
              </a:rPr>
              <a:t>il</a:t>
            </a:r>
            <a:r>
              <a:rPr sz="1200" i="1" spc="15" dirty="0">
                <a:latin typeface="Calibri"/>
                <a:cs typeface="Calibri"/>
              </a:rPr>
              <a:t> </a:t>
            </a:r>
            <a:r>
              <a:rPr sz="1200" i="1" spc="-5" dirty="0">
                <a:latin typeface="Calibri"/>
                <a:cs typeface="Calibri"/>
              </a:rPr>
              <a:t>d</a:t>
            </a:r>
            <a:r>
              <a:rPr sz="1200" i="1" dirty="0">
                <a:latin typeface="Calibri"/>
                <a:cs typeface="Calibri"/>
              </a:rPr>
              <a:t>isc</a:t>
            </a:r>
            <a:r>
              <a:rPr sz="1200" i="1" spc="-5" dirty="0">
                <a:latin typeface="Calibri"/>
                <a:cs typeface="Calibri"/>
              </a:rPr>
              <a:t>or</a:t>
            </a:r>
            <a:r>
              <a:rPr sz="1200" i="1" dirty="0">
                <a:latin typeface="Calibri"/>
                <a:cs typeface="Calibri"/>
              </a:rPr>
              <a:t>s</a:t>
            </a:r>
            <a:r>
              <a:rPr sz="1200" i="1" spc="-15" dirty="0">
                <a:latin typeface="Calibri"/>
                <a:cs typeface="Calibri"/>
              </a:rPr>
              <a:t>o</a:t>
            </a:r>
            <a:r>
              <a:rPr sz="1200" i="1" spc="-5" dirty="0">
                <a:latin typeface="Calibri"/>
                <a:cs typeface="Calibri"/>
              </a:rPr>
              <a:t>,</a:t>
            </a:r>
            <a:r>
              <a:rPr sz="1200" i="1" spc="15" dirty="0">
                <a:latin typeface="Calibri"/>
                <a:cs typeface="Calibri"/>
              </a:rPr>
              <a:t> </a:t>
            </a:r>
            <a:r>
              <a:rPr sz="1200" i="1" dirty="0">
                <a:latin typeface="Calibri"/>
                <a:cs typeface="Calibri"/>
              </a:rPr>
              <a:t>o</a:t>
            </a:r>
            <a:r>
              <a:rPr sz="1200" i="1" spc="10" dirty="0">
                <a:latin typeface="Calibri"/>
                <a:cs typeface="Calibri"/>
              </a:rPr>
              <a:t> </a:t>
            </a:r>
            <a:r>
              <a:rPr sz="1200" i="1" spc="-5" dirty="0">
                <a:latin typeface="Calibri"/>
                <a:cs typeface="Calibri"/>
              </a:rPr>
              <a:t>han</a:t>
            </a:r>
            <a:r>
              <a:rPr sz="1200" i="1" spc="5" dirty="0">
                <a:latin typeface="Calibri"/>
                <a:cs typeface="Calibri"/>
              </a:rPr>
              <a:t>n</a:t>
            </a:r>
            <a:r>
              <a:rPr sz="1200" i="1" dirty="0">
                <a:latin typeface="Calibri"/>
                <a:cs typeface="Calibri"/>
              </a:rPr>
              <a:t>o</a:t>
            </a:r>
            <a:r>
              <a:rPr sz="1200" i="1" spc="25" dirty="0">
                <a:latin typeface="Calibri"/>
                <a:cs typeface="Calibri"/>
              </a:rPr>
              <a:t> </a:t>
            </a:r>
            <a:r>
              <a:rPr sz="1200" i="1" spc="-5" dirty="0">
                <a:latin typeface="Calibri"/>
                <a:cs typeface="Calibri"/>
              </a:rPr>
              <a:t>a</a:t>
            </a:r>
            <a:r>
              <a:rPr sz="1200" i="1" spc="5" dirty="0">
                <a:latin typeface="Calibri"/>
                <a:cs typeface="Calibri"/>
              </a:rPr>
              <a:t>ff</a:t>
            </a:r>
            <a:r>
              <a:rPr sz="1200" i="1" spc="-10" dirty="0">
                <a:latin typeface="Calibri"/>
                <a:cs typeface="Calibri"/>
              </a:rPr>
              <a:t>e</a:t>
            </a:r>
            <a:r>
              <a:rPr sz="1200" i="1" spc="-15" dirty="0">
                <a:latin typeface="Calibri"/>
                <a:cs typeface="Calibri"/>
              </a:rPr>
              <a:t>rm</a:t>
            </a:r>
            <a:r>
              <a:rPr sz="1200" i="1" spc="-5" dirty="0">
                <a:latin typeface="Calibri"/>
                <a:cs typeface="Calibri"/>
              </a:rPr>
              <a:t>a</a:t>
            </a:r>
            <a:r>
              <a:rPr sz="1200" i="1" dirty="0">
                <a:latin typeface="Calibri"/>
                <a:cs typeface="Calibri"/>
              </a:rPr>
              <a:t>to</a:t>
            </a:r>
            <a:r>
              <a:rPr sz="1200" i="1" spc="10" dirty="0">
                <a:latin typeface="Calibri"/>
                <a:cs typeface="Calibri"/>
              </a:rPr>
              <a:t> </a:t>
            </a:r>
            <a:r>
              <a:rPr sz="1200" i="1" dirty="0">
                <a:latin typeface="Calibri"/>
                <a:cs typeface="Calibri"/>
              </a:rPr>
              <a:t>i</a:t>
            </a:r>
            <a:r>
              <a:rPr sz="1200" i="1" spc="15" dirty="0">
                <a:latin typeface="Calibri"/>
                <a:cs typeface="Calibri"/>
              </a:rPr>
              <a:t> </a:t>
            </a:r>
            <a:r>
              <a:rPr sz="1200" i="1" dirty="0">
                <a:latin typeface="Calibri"/>
                <a:cs typeface="Calibri"/>
              </a:rPr>
              <a:t>l</a:t>
            </a:r>
            <a:r>
              <a:rPr sz="1200" i="1" spc="-5" dirty="0">
                <a:latin typeface="Calibri"/>
                <a:cs typeface="Calibri"/>
              </a:rPr>
              <a:t>or</a:t>
            </a:r>
            <a:r>
              <a:rPr sz="1200" i="1" dirty="0">
                <a:latin typeface="Calibri"/>
                <a:cs typeface="Calibri"/>
              </a:rPr>
              <a:t>o</a:t>
            </a:r>
            <a:r>
              <a:rPr sz="1200" i="1" spc="10" dirty="0">
                <a:latin typeface="Calibri"/>
                <a:cs typeface="Calibri"/>
              </a:rPr>
              <a:t> </a:t>
            </a:r>
            <a:r>
              <a:rPr sz="1200" i="1" spc="-5" dirty="0">
                <a:latin typeface="Calibri"/>
                <a:cs typeface="Calibri"/>
              </a:rPr>
              <a:t>p</a:t>
            </a:r>
            <a:r>
              <a:rPr sz="1200" i="1" spc="-10" dirty="0">
                <a:latin typeface="Calibri"/>
                <a:cs typeface="Calibri"/>
              </a:rPr>
              <a:t>e</a:t>
            </a:r>
            <a:r>
              <a:rPr sz="1200" i="1" spc="-5" dirty="0">
                <a:latin typeface="Calibri"/>
                <a:cs typeface="Calibri"/>
              </a:rPr>
              <a:t>n</a:t>
            </a:r>
            <a:r>
              <a:rPr sz="1200" i="1" dirty="0">
                <a:latin typeface="Calibri"/>
                <a:cs typeface="Calibri"/>
              </a:rPr>
              <a:t>si</a:t>
            </a:r>
            <a:r>
              <a:rPr sz="1200" i="1" spc="-10" dirty="0">
                <a:latin typeface="Calibri"/>
                <a:cs typeface="Calibri"/>
              </a:rPr>
              <a:t>e</a:t>
            </a:r>
            <a:r>
              <a:rPr sz="1200" i="1" spc="-5" dirty="0">
                <a:latin typeface="Calibri"/>
                <a:cs typeface="Calibri"/>
              </a:rPr>
              <a:t>r</a:t>
            </a:r>
            <a:r>
              <a:rPr sz="1200" i="1" dirty="0">
                <a:latin typeface="Calibri"/>
                <a:cs typeface="Calibri"/>
              </a:rPr>
              <a:t>i</a:t>
            </a:r>
            <a:r>
              <a:rPr sz="1200" i="1" spc="25" dirty="0">
                <a:latin typeface="Calibri"/>
                <a:cs typeface="Calibri"/>
              </a:rPr>
              <a:t> </a:t>
            </a:r>
            <a:r>
              <a:rPr sz="1200" i="1" dirty="0">
                <a:latin typeface="Calibri"/>
                <a:cs typeface="Calibri"/>
              </a:rPr>
              <a:t>s</a:t>
            </a:r>
            <a:r>
              <a:rPr sz="1200" i="1" spc="-10" dirty="0">
                <a:latin typeface="Calibri"/>
                <a:cs typeface="Calibri"/>
              </a:rPr>
              <a:t>e</a:t>
            </a:r>
            <a:r>
              <a:rPr sz="1200" i="1" spc="-5" dirty="0">
                <a:latin typeface="Calibri"/>
                <a:cs typeface="Calibri"/>
              </a:rPr>
              <a:t>n</a:t>
            </a:r>
            <a:r>
              <a:rPr sz="1200" i="1" spc="5" dirty="0">
                <a:latin typeface="Calibri"/>
                <a:cs typeface="Calibri"/>
              </a:rPr>
              <a:t>z</a:t>
            </a:r>
            <a:r>
              <a:rPr sz="1200" i="1" dirty="0">
                <a:latin typeface="Calibri"/>
                <a:cs typeface="Calibri"/>
              </a:rPr>
              <a:t>a</a:t>
            </a:r>
            <a:r>
              <a:rPr sz="1200" i="1" spc="10" dirty="0">
                <a:latin typeface="Calibri"/>
                <a:cs typeface="Calibri"/>
              </a:rPr>
              <a:t> </a:t>
            </a:r>
            <a:r>
              <a:rPr sz="1200" i="1" spc="-5" dirty="0">
                <a:latin typeface="Calibri"/>
                <a:cs typeface="Calibri"/>
              </a:rPr>
              <a:t>a</a:t>
            </a:r>
            <a:r>
              <a:rPr sz="1200" i="1" dirty="0">
                <a:latin typeface="Calibri"/>
                <a:cs typeface="Calibri"/>
              </a:rPr>
              <a:t>sc</a:t>
            </a:r>
            <a:r>
              <a:rPr sz="1200" i="1" spc="-5" dirty="0">
                <a:latin typeface="Calibri"/>
                <a:cs typeface="Calibri"/>
              </a:rPr>
              <a:t>o</a:t>
            </a:r>
            <a:r>
              <a:rPr sz="1200" i="1" dirty="0">
                <a:latin typeface="Calibri"/>
                <a:cs typeface="Calibri"/>
              </a:rPr>
              <a:t>lt</a:t>
            </a:r>
            <a:r>
              <a:rPr sz="1200" i="1" spc="-5" dirty="0">
                <a:latin typeface="Calibri"/>
                <a:cs typeface="Calibri"/>
              </a:rPr>
              <a:t>a</a:t>
            </a:r>
            <a:r>
              <a:rPr sz="1200" i="1" spc="-10" dirty="0">
                <a:latin typeface="Calibri"/>
                <a:cs typeface="Calibri"/>
              </a:rPr>
              <a:t>re</a:t>
            </a:r>
            <a:r>
              <a:rPr sz="1200" i="1" spc="15" dirty="0">
                <a:latin typeface="Calibri"/>
                <a:cs typeface="Calibri"/>
              </a:rPr>
              <a:t> </a:t>
            </a:r>
            <a:r>
              <a:rPr sz="1200" i="1" dirty="0">
                <a:latin typeface="Calibri"/>
                <a:cs typeface="Calibri"/>
              </a:rPr>
              <a:t>ciò</a:t>
            </a:r>
            <a:r>
              <a:rPr sz="1200" i="1" spc="10" dirty="0">
                <a:latin typeface="Calibri"/>
                <a:cs typeface="Calibri"/>
              </a:rPr>
              <a:t> </a:t>
            </a:r>
            <a:r>
              <a:rPr sz="1200" i="1" dirty="0">
                <a:latin typeface="Calibri"/>
                <a:cs typeface="Calibri"/>
              </a:rPr>
              <a:t>c</a:t>
            </a:r>
            <a:r>
              <a:rPr sz="1200" i="1" spc="-20" dirty="0">
                <a:latin typeface="Calibri"/>
                <a:cs typeface="Calibri"/>
              </a:rPr>
              <a:t>h</a:t>
            </a:r>
            <a:r>
              <a:rPr sz="1200" i="1" spc="-10" dirty="0">
                <a:latin typeface="Calibri"/>
                <a:cs typeface="Calibri"/>
              </a:rPr>
              <a:t>e</a:t>
            </a:r>
            <a:r>
              <a:rPr sz="1200" i="1" spc="-5" dirty="0">
                <a:latin typeface="Calibri"/>
                <a:cs typeface="Calibri"/>
              </a:rPr>
              <a:t> </a:t>
            </a:r>
            <a:r>
              <a:rPr sz="1200" i="1" dirty="0">
                <a:latin typeface="Calibri"/>
                <a:cs typeface="Calibri"/>
              </a:rPr>
              <a:t>l</a:t>
            </a:r>
            <a:r>
              <a:rPr sz="1200" i="1" spc="-5" dirty="0">
                <a:latin typeface="Calibri"/>
                <a:cs typeface="Calibri"/>
              </a:rPr>
              <a:t>’a</a:t>
            </a:r>
            <a:r>
              <a:rPr sz="1200" i="1" dirty="0">
                <a:latin typeface="Calibri"/>
                <a:cs typeface="Calibri"/>
              </a:rPr>
              <a:t>lt</a:t>
            </a:r>
            <a:r>
              <a:rPr sz="1200" i="1" spc="-10" dirty="0">
                <a:latin typeface="Calibri"/>
                <a:cs typeface="Calibri"/>
              </a:rPr>
              <a:t>r</a:t>
            </a:r>
            <a:r>
              <a:rPr sz="1200" i="1" dirty="0">
                <a:latin typeface="Calibri"/>
                <a:cs typeface="Calibri"/>
              </a:rPr>
              <a:t>a</a:t>
            </a:r>
            <a:r>
              <a:rPr sz="1200" i="1" spc="55" dirty="0">
                <a:latin typeface="Calibri"/>
                <a:cs typeface="Calibri"/>
              </a:rPr>
              <a:t> </a:t>
            </a:r>
            <a:r>
              <a:rPr sz="1200" i="1" spc="-15" dirty="0">
                <a:latin typeface="Calibri"/>
                <a:cs typeface="Calibri"/>
              </a:rPr>
              <a:t>p</a:t>
            </a:r>
            <a:r>
              <a:rPr sz="1200" i="1" spc="-10" dirty="0">
                <a:latin typeface="Calibri"/>
                <a:cs typeface="Calibri"/>
              </a:rPr>
              <a:t>er</a:t>
            </a:r>
            <a:r>
              <a:rPr sz="1200" i="1" dirty="0">
                <a:latin typeface="Calibri"/>
                <a:cs typeface="Calibri"/>
              </a:rPr>
              <a:t>s</a:t>
            </a:r>
            <a:r>
              <a:rPr sz="1200" i="1" spc="-5" dirty="0">
                <a:latin typeface="Calibri"/>
                <a:cs typeface="Calibri"/>
              </a:rPr>
              <a:t>o</a:t>
            </a:r>
            <a:r>
              <a:rPr sz="1200" i="1" spc="5" dirty="0">
                <a:latin typeface="Calibri"/>
                <a:cs typeface="Calibri"/>
              </a:rPr>
              <a:t>n</a:t>
            </a:r>
            <a:r>
              <a:rPr sz="1200" i="1" dirty="0">
                <a:latin typeface="Calibri"/>
                <a:cs typeface="Calibri"/>
              </a:rPr>
              <a:t>a</a:t>
            </a:r>
            <a:r>
              <a:rPr sz="1200" i="1" spc="55" dirty="0">
                <a:latin typeface="Calibri"/>
                <a:cs typeface="Calibri"/>
              </a:rPr>
              <a:t> </a:t>
            </a:r>
            <a:r>
              <a:rPr sz="1200" i="1" spc="-5" dirty="0">
                <a:latin typeface="Calibri"/>
                <a:cs typeface="Calibri"/>
              </a:rPr>
              <a:t>d</a:t>
            </a:r>
            <a:r>
              <a:rPr sz="1200" i="1" dirty="0">
                <a:latin typeface="Calibri"/>
                <a:cs typeface="Calibri"/>
              </a:rPr>
              <a:t>i</a:t>
            </a:r>
            <a:r>
              <a:rPr sz="1200" i="1" spc="-10" dirty="0">
                <a:latin typeface="Calibri"/>
                <a:cs typeface="Calibri"/>
              </a:rPr>
              <a:t>ce</a:t>
            </a:r>
            <a:r>
              <a:rPr sz="1200" i="1" spc="-5" dirty="0">
                <a:latin typeface="Calibri"/>
                <a:cs typeface="Calibri"/>
              </a:rPr>
              <a:t>v</a:t>
            </a:r>
            <a:r>
              <a:rPr sz="1200" i="1" spc="-15" dirty="0">
                <a:latin typeface="Calibri"/>
                <a:cs typeface="Calibri"/>
              </a:rPr>
              <a:t>a</a:t>
            </a:r>
            <a:r>
              <a:rPr sz="1200" i="1" dirty="0">
                <a:latin typeface="Calibri"/>
                <a:cs typeface="Calibri"/>
              </a:rPr>
              <a:t>.</a:t>
            </a:r>
            <a:r>
              <a:rPr sz="1200" i="1" spc="60" dirty="0">
                <a:latin typeface="Calibri"/>
                <a:cs typeface="Calibri"/>
              </a:rPr>
              <a:t> </a:t>
            </a:r>
            <a:r>
              <a:rPr sz="1200" i="1" spc="-10" dirty="0">
                <a:latin typeface="Calibri"/>
                <a:cs typeface="Calibri"/>
              </a:rPr>
              <a:t>A</a:t>
            </a:r>
            <a:r>
              <a:rPr sz="1200" i="1" dirty="0">
                <a:latin typeface="Calibri"/>
                <a:cs typeface="Calibri"/>
              </a:rPr>
              <a:t>lc</a:t>
            </a:r>
            <a:r>
              <a:rPr sz="1200" i="1" spc="-15" dirty="0">
                <a:latin typeface="Calibri"/>
                <a:cs typeface="Calibri"/>
              </a:rPr>
              <a:t>un</a:t>
            </a:r>
            <a:r>
              <a:rPr sz="1200" i="1" spc="-10" dirty="0">
                <a:latin typeface="Calibri"/>
                <a:cs typeface="Calibri"/>
              </a:rPr>
              <a:t>e</a:t>
            </a:r>
            <a:r>
              <a:rPr sz="1200" i="1" spc="65" dirty="0">
                <a:latin typeface="Calibri"/>
                <a:cs typeface="Calibri"/>
              </a:rPr>
              <a:t> </a:t>
            </a:r>
            <a:r>
              <a:rPr sz="1200" i="1" dirty="0">
                <a:latin typeface="Calibri"/>
                <a:cs typeface="Calibri"/>
              </a:rPr>
              <a:t>c</a:t>
            </a:r>
            <a:r>
              <a:rPr sz="1200" i="1" spc="-5" dirty="0">
                <a:latin typeface="Calibri"/>
                <a:cs typeface="Calibri"/>
              </a:rPr>
              <a:t>opp</a:t>
            </a:r>
            <a:r>
              <a:rPr sz="1200" i="1" dirty="0">
                <a:latin typeface="Calibri"/>
                <a:cs typeface="Calibri"/>
              </a:rPr>
              <a:t>i</a:t>
            </a:r>
            <a:r>
              <a:rPr sz="1200" i="1" spc="-10" dirty="0">
                <a:latin typeface="Calibri"/>
                <a:cs typeface="Calibri"/>
              </a:rPr>
              <a:t>e</a:t>
            </a:r>
            <a:r>
              <a:rPr sz="1200" i="1" spc="65" dirty="0">
                <a:latin typeface="Calibri"/>
                <a:cs typeface="Calibri"/>
              </a:rPr>
              <a:t> </a:t>
            </a:r>
            <a:r>
              <a:rPr sz="1200" i="1" spc="-5" dirty="0">
                <a:latin typeface="Calibri"/>
                <a:cs typeface="Calibri"/>
              </a:rPr>
              <a:t>no</a:t>
            </a:r>
            <a:r>
              <a:rPr sz="1200" i="1" dirty="0">
                <a:latin typeface="Calibri"/>
                <a:cs typeface="Calibri"/>
              </a:rPr>
              <a:t>n</a:t>
            </a:r>
            <a:r>
              <a:rPr sz="1200" i="1" spc="70" dirty="0">
                <a:latin typeface="Calibri"/>
                <a:cs typeface="Calibri"/>
              </a:rPr>
              <a:t> </a:t>
            </a:r>
            <a:r>
              <a:rPr sz="1200" i="1" spc="-5" dirty="0">
                <a:latin typeface="Calibri"/>
                <a:cs typeface="Calibri"/>
              </a:rPr>
              <a:t>h</a:t>
            </a:r>
            <a:r>
              <a:rPr sz="1200" i="1" spc="5" dirty="0">
                <a:latin typeface="Calibri"/>
                <a:cs typeface="Calibri"/>
              </a:rPr>
              <a:t>a</a:t>
            </a:r>
            <a:r>
              <a:rPr sz="1200" i="1" spc="-5" dirty="0">
                <a:latin typeface="Calibri"/>
                <a:cs typeface="Calibri"/>
              </a:rPr>
              <a:t>nn</a:t>
            </a:r>
            <a:r>
              <a:rPr sz="1200" i="1" dirty="0">
                <a:latin typeface="Calibri"/>
                <a:cs typeface="Calibri"/>
              </a:rPr>
              <a:t>o</a:t>
            </a:r>
            <a:r>
              <a:rPr sz="1200" i="1" spc="70" dirty="0">
                <a:latin typeface="Calibri"/>
                <a:cs typeface="Calibri"/>
              </a:rPr>
              <a:t> </a:t>
            </a:r>
            <a:r>
              <a:rPr sz="1200" i="1" spc="-5" dirty="0">
                <a:latin typeface="Calibri"/>
                <a:cs typeface="Calibri"/>
              </a:rPr>
              <a:t>par</a:t>
            </a:r>
            <a:r>
              <a:rPr sz="1200" i="1" dirty="0">
                <a:latin typeface="Calibri"/>
                <a:cs typeface="Calibri"/>
              </a:rPr>
              <a:t>l</a:t>
            </a:r>
            <a:r>
              <a:rPr sz="1200" i="1" spc="-5" dirty="0">
                <a:latin typeface="Calibri"/>
                <a:cs typeface="Calibri"/>
              </a:rPr>
              <a:t>a</a:t>
            </a:r>
            <a:r>
              <a:rPr sz="1200" i="1" spc="5" dirty="0">
                <a:latin typeface="Calibri"/>
                <a:cs typeface="Calibri"/>
              </a:rPr>
              <a:t>t</a:t>
            </a:r>
            <a:r>
              <a:rPr sz="1200" i="1" dirty="0">
                <a:latin typeface="Calibri"/>
                <a:cs typeface="Calibri"/>
              </a:rPr>
              <a:t>o</a:t>
            </a:r>
            <a:r>
              <a:rPr sz="1200" i="1" spc="70" dirty="0">
                <a:latin typeface="Calibri"/>
                <a:cs typeface="Calibri"/>
              </a:rPr>
              <a:t> </a:t>
            </a:r>
            <a:r>
              <a:rPr sz="1200" i="1" spc="-5" dirty="0">
                <a:latin typeface="Calibri"/>
                <a:cs typeface="Calibri"/>
              </a:rPr>
              <a:t>a</a:t>
            </a:r>
            <a:r>
              <a:rPr sz="1200" i="1" spc="5" dirty="0">
                <a:latin typeface="Calibri"/>
                <a:cs typeface="Calibri"/>
              </a:rPr>
              <a:t>ff</a:t>
            </a:r>
            <a:r>
              <a:rPr sz="1200" i="1" spc="-5" dirty="0">
                <a:latin typeface="Calibri"/>
                <a:cs typeface="Calibri"/>
              </a:rPr>
              <a:t>a</a:t>
            </a:r>
            <a:r>
              <a:rPr sz="1200" i="1" spc="5" dirty="0">
                <a:latin typeface="Calibri"/>
                <a:cs typeface="Calibri"/>
              </a:rPr>
              <a:t>t</a:t>
            </a:r>
            <a:r>
              <a:rPr sz="1200" i="1" dirty="0">
                <a:latin typeface="Calibri"/>
                <a:cs typeface="Calibri"/>
              </a:rPr>
              <a:t>to</a:t>
            </a:r>
            <a:r>
              <a:rPr sz="1200" i="1" spc="60" dirty="0">
                <a:latin typeface="Calibri"/>
                <a:cs typeface="Calibri"/>
              </a:rPr>
              <a:t> </a:t>
            </a:r>
            <a:r>
              <a:rPr sz="1200" i="1" dirty="0">
                <a:latin typeface="Calibri"/>
                <a:cs typeface="Calibri"/>
              </a:rPr>
              <a:t>o</a:t>
            </a:r>
            <a:r>
              <a:rPr sz="1200" i="1" spc="60" dirty="0">
                <a:latin typeface="Calibri"/>
                <a:cs typeface="Calibri"/>
              </a:rPr>
              <a:t> </a:t>
            </a:r>
            <a:r>
              <a:rPr sz="1200" i="1" spc="-5" dirty="0">
                <a:latin typeface="Calibri"/>
                <a:cs typeface="Calibri"/>
              </a:rPr>
              <a:t>hanno par</a:t>
            </a:r>
            <a:r>
              <a:rPr sz="1200" i="1" dirty="0">
                <a:latin typeface="Calibri"/>
                <a:cs typeface="Calibri"/>
              </a:rPr>
              <a:t>l</a:t>
            </a:r>
            <a:r>
              <a:rPr sz="1200" i="1" spc="-5" dirty="0">
                <a:latin typeface="Calibri"/>
                <a:cs typeface="Calibri"/>
              </a:rPr>
              <a:t>a</a:t>
            </a:r>
            <a:r>
              <a:rPr sz="1200" i="1" spc="5" dirty="0">
                <a:latin typeface="Calibri"/>
                <a:cs typeface="Calibri"/>
              </a:rPr>
              <a:t>t</a:t>
            </a:r>
            <a:r>
              <a:rPr sz="1200" i="1" dirty="0">
                <a:latin typeface="Calibri"/>
                <a:cs typeface="Calibri"/>
              </a:rPr>
              <a:t>o </a:t>
            </a:r>
            <a:r>
              <a:rPr sz="1200" i="1" spc="-105" dirty="0">
                <a:latin typeface="Calibri"/>
                <a:cs typeface="Calibri"/>
              </a:rPr>
              <a:t> </a:t>
            </a:r>
            <a:r>
              <a:rPr sz="1200" i="1" spc="5" dirty="0">
                <a:latin typeface="Calibri"/>
                <a:cs typeface="Calibri"/>
              </a:rPr>
              <a:t>f</a:t>
            </a:r>
            <a:r>
              <a:rPr sz="1200" i="1" spc="-5" dirty="0">
                <a:latin typeface="Calibri"/>
                <a:cs typeface="Calibri"/>
              </a:rPr>
              <a:t>uo</a:t>
            </a:r>
            <a:r>
              <a:rPr sz="1200" i="1" spc="-10" dirty="0">
                <a:latin typeface="Calibri"/>
                <a:cs typeface="Calibri"/>
              </a:rPr>
              <a:t>r</a:t>
            </a:r>
            <a:r>
              <a:rPr sz="1200" i="1" dirty="0">
                <a:latin typeface="Calibri"/>
                <a:cs typeface="Calibri"/>
              </a:rPr>
              <a:t>i </a:t>
            </a:r>
            <a:r>
              <a:rPr sz="1200" i="1" spc="-100" dirty="0">
                <a:latin typeface="Calibri"/>
                <a:cs typeface="Calibri"/>
              </a:rPr>
              <a:t> </a:t>
            </a:r>
            <a:r>
              <a:rPr sz="1200" i="1" dirty="0">
                <a:latin typeface="Calibri"/>
                <a:cs typeface="Calibri"/>
              </a:rPr>
              <a:t>t</a:t>
            </a:r>
            <a:r>
              <a:rPr sz="1200" i="1" spc="-10" dirty="0">
                <a:latin typeface="Calibri"/>
                <a:cs typeface="Calibri"/>
              </a:rPr>
              <a:t>e</a:t>
            </a:r>
            <a:r>
              <a:rPr sz="1200" i="1" spc="-5" dirty="0">
                <a:latin typeface="Calibri"/>
                <a:cs typeface="Calibri"/>
              </a:rPr>
              <a:t>ma</a:t>
            </a:r>
            <a:r>
              <a:rPr sz="1200" i="1" dirty="0">
                <a:latin typeface="Calibri"/>
                <a:cs typeface="Calibri"/>
              </a:rPr>
              <a:t>. </a:t>
            </a:r>
            <a:r>
              <a:rPr sz="1200" i="1" spc="-105" dirty="0">
                <a:latin typeface="Calibri"/>
                <a:cs typeface="Calibri"/>
              </a:rPr>
              <a:t> </a:t>
            </a:r>
            <a:r>
              <a:rPr lang="it-CH" sz="1200" i="1" spc="-5" dirty="0">
                <a:latin typeface="Calibri"/>
                <a:cs typeface="Calibri"/>
              </a:rPr>
              <a:t>Le bambine e i bambini</a:t>
            </a:r>
            <a:r>
              <a:rPr sz="1200" i="1" dirty="0">
                <a:latin typeface="Calibri"/>
                <a:cs typeface="Calibri"/>
              </a:rPr>
              <a:t> </a:t>
            </a:r>
            <a:r>
              <a:rPr sz="1200" i="1" spc="-100" dirty="0">
                <a:latin typeface="Calibri"/>
                <a:cs typeface="Calibri"/>
              </a:rPr>
              <a:t> </a:t>
            </a:r>
            <a:r>
              <a:rPr sz="1200" i="1" spc="-5" dirty="0">
                <a:latin typeface="Calibri"/>
                <a:cs typeface="Calibri"/>
              </a:rPr>
              <a:t>no</a:t>
            </a:r>
            <a:r>
              <a:rPr sz="1200" i="1" dirty="0">
                <a:latin typeface="Calibri"/>
                <a:cs typeface="Calibri"/>
              </a:rPr>
              <a:t>n </a:t>
            </a:r>
            <a:r>
              <a:rPr sz="1200" i="1" spc="-95" dirty="0">
                <a:latin typeface="Calibri"/>
                <a:cs typeface="Calibri"/>
              </a:rPr>
              <a:t> </a:t>
            </a:r>
            <a:r>
              <a:rPr sz="1200" i="1" dirty="0">
                <a:latin typeface="Calibri"/>
                <a:cs typeface="Calibri"/>
              </a:rPr>
              <a:t>s</a:t>
            </a:r>
            <a:r>
              <a:rPr sz="1200" i="1" spc="-5" dirty="0">
                <a:latin typeface="Calibri"/>
                <a:cs typeface="Calibri"/>
              </a:rPr>
              <a:t>on</a:t>
            </a:r>
            <a:r>
              <a:rPr sz="1200" i="1" dirty="0">
                <a:latin typeface="Calibri"/>
                <a:cs typeface="Calibri"/>
              </a:rPr>
              <a:t>o </a:t>
            </a:r>
            <a:r>
              <a:rPr sz="1200" i="1" spc="-105" dirty="0">
                <a:latin typeface="Calibri"/>
                <a:cs typeface="Calibri"/>
              </a:rPr>
              <a:t> </a:t>
            </a:r>
            <a:r>
              <a:rPr sz="1200" i="1" dirty="0">
                <a:latin typeface="Calibri"/>
                <a:cs typeface="Calibri"/>
              </a:rPr>
              <a:t>st</a:t>
            </a:r>
            <a:r>
              <a:rPr sz="1200" i="1" spc="-5" dirty="0">
                <a:latin typeface="Calibri"/>
                <a:cs typeface="Calibri"/>
              </a:rPr>
              <a:t>a</a:t>
            </a:r>
            <a:r>
              <a:rPr sz="1200" i="1" spc="5" dirty="0">
                <a:latin typeface="Calibri"/>
                <a:cs typeface="Calibri"/>
              </a:rPr>
              <a:t>t</a:t>
            </a:r>
            <a:r>
              <a:rPr sz="1200" i="1" spc="-10" dirty="0">
                <a:latin typeface="Calibri"/>
                <a:cs typeface="Calibri"/>
              </a:rPr>
              <a:t>e</a:t>
            </a:r>
            <a:r>
              <a:rPr sz="1200" i="1" dirty="0">
                <a:latin typeface="Calibri"/>
                <a:cs typeface="Calibri"/>
              </a:rPr>
              <a:t> </a:t>
            </a:r>
            <a:r>
              <a:rPr sz="1200" i="1" spc="-110" dirty="0">
                <a:latin typeface="Calibri"/>
                <a:cs typeface="Calibri"/>
              </a:rPr>
              <a:t> </a:t>
            </a:r>
            <a:r>
              <a:rPr sz="1200" i="1" dirty="0">
                <a:latin typeface="Calibri"/>
                <a:cs typeface="Calibri"/>
              </a:rPr>
              <a:t>in </a:t>
            </a:r>
            <a:r>
              <a:rPr sz="1200" i="1" spc="-105" dirty="0">
                <a:latin typeface="Calibri"/>
                <a:cs typeface="Calibri"/>
              </a:rPr>
              <a:t> </a:t>
            </a:r>
            <a:r>
              <a:rPr sz="1200" i="1" spc="-15" dirty="0">
                <a:latin typeface="Calibri"/>
                <a:cs typeface="Calibri"/>
              </a:rPr>
              <a:t>gr</a:t>
            </a:r>
            <a:r>
              <a:rPr sz="1200" i="1" spc="-5" dirty="0">
                <a:latin typeface="Calibri"/>
                <a:cs typeface="Calibri"/>
              </a:rPr>
              <a:t>ad</a:t>
            </a:r>
            <a:r>
              <a:rPr sz="1200" i="1" dirty="0">
                <a:latin typeface="Calibri"/>
                <a:cs typeface="Calibri"/>
              </a:rPr>
              <a:t>o </a:t>
            </a:r>
            <a:r>
              <a:rPr sz="1200" i="1" spc="-105" dirty="0">
                <a:latin typeface="Calibri"/>
                <a:cs typeface="Calibri"/>
              </a:rPr>
              <a:t> </a:t>
            </a:r>
            <a:r>
              <a:rPr sz="1200" i="1" spc="-5" dirty="0">
                <a:latin typeface="Calibri"/>
                <a:cs typeface="Calibri"/>
              </a:rPr>
              <a:t>di </a:t>
            </a:r>
            <a:r>
              <a:rPr sz="1200" i="1" dirty="0">
                <a:latin typeface="Calibri"/>
                <a:cs typeface="Calibri"/>
              </a:rPr>
              <a:t>st</a:t>
            </a:r>
            <a:r>
              <a:rPr sz="1200" i="1" spc="-10" dirty="0">
                <a:latin typeface="Calibri"/>
                <a:cs typeface="Calibri"/>
              </a:rPr>
              <a:t>r</a:t>
            </a:r>
            <a:r>
              <a:rPr sz="1200" i="1" spc="-5" dirty="0">
                <a:latin typeface="Calibri"/>
                <a:cs typeface="Calibri"/>
              </a:rPr>
              <a:t>u</a:t>
            </a:r>
            <a:r>
              <a:rPr sz="1200" i="1" spc="5" dirty="0">
                <a:latin typeface="Calibri"/>
                <a:cs typeface="Calibri"/>
              </a:rPr>
              <a:t>t</a:t>
            </a:r>
            <a:r>
              <a:rPr sz="1200" i="1" dirty="0">
                <a:latin typeface="Calibri"/>
                <a:cs typeface="Calibri"/>
              </a:rPr>
              <a:t>t</a:t>
            </a:r>
            <a:r>
              <a:rPr sz="1200" i="1" spc="-15" dirty="0">
                <a:latin typeface="Calibri"/>
                <a:cs typeface="Calibri"/>
              </a:rPr>
              <a:t>urar</a:t>
            </a:r>
            <a:r>
              <a:rPr sz="1200" i="1" spc="-10" dirty="0">
                <a:latin typeface="Calibri"/>
                <a:cs typeface="Calibri"/>
              </a:rPr>
              <a:t>e</a:t>
            </a:r>
            <a:r>
              <a:rPr sz="1200" i="1" dirty="0">
                <a:latin typeface="Calibri"/>
                <a:cs typeface="Calibri"/>
              </a:rPr>
              <a:t> </a:t>
            </a:r>
            <a:r>
              <a:rPr sz="1200" i="1" spc="70" dirty="0">
                <a:latin typeface="Calibri"/>
                <a:cs typeface="Calibri"/>
              </a:rPr>
              <a:t> </a:t>
            </a:r>
            <a:r>
              <a:rPr sz="1200" i="1" dirty="0">
                <a:latin typeface="Calibri"/>
                <a:cs typeface="Calibri"/>
              </a:rPr>
              <a:t>l</a:t>
            </a:r>
            <a:r>
              <a:rPr sz="1200" i="1" spc="-10" dirty="0">
                <a:latin typeface="Calibri"/>
                <a:cs typeface="Calibri"/>
              </a:rPr>
              <a:t>e</a:t>
            </a:r>
            <a:r>
              <a:rPr sz="1200" i="1" dirty="0">
                <a:latin typeface="Calibri"/>
                <a:cs typeface="Calibri"/>
              </a:rPr>
              <a:t> </a:t>
            </a:r>
            <a:r>
              <a:rPr sz="1200" i="1" spc="70" dirty="0">
                <a:latin typeface="Calibri"/>
                <a:cs typeface="Calibri"/>
              </a:rPr>
              <a:t> </a:t>
            </a:r>
            <a:r>
              <a:rPr sz="1200" i="1" dirty="0">
                <a:latin typeface="Calibri"/>
                <a:cs typeface="Calibri"/>
              </a:rPr>
              <a:t>l</a:t>
            </a:r>
            <a:r>
              <a:rPr sz="1200" i="1" spc="-5" dirty="0">
                <a:latin typeface="Calibri"/>
                <a:cs typeface="Calibri"/>
              </a:rPr>
              <a:t>o</a:t>
            </a:r>
            <a:r>
              <a:rPr sz="1200" i="1" spc="-10" dirty="0">
                <a:latin typeface="Calibri"/>
                <a:cs typeface="Calibri"/>
              </a:rPr>
              <a:t>r</a:t>
            </a:r>
            <a:r>
              <a:rPr sz="1200" i="1" dirty="0">
                <a:latin typeface="Calibri"/>
                <a:cs typeface="Calibri"/>
              </a:rPr>
              <a:t>o </a:t>
            </a:r>
            <a:r>
              <a:rPr sz="1200" i="1" spc="65" dirty="0">
                <a:latin typeface="Calibri"/>
                <a:cs typeface="Calibri"/>
              </a:rPr>
              <a:t> </a:t>
            </a:r>
            <a:r>
              <a:rPr sz="1200" i="1" spc="-5" dirty="0">
                <a:latin typeface="Calibri"/>
                <a:cs typeface="Calibri"/>
              </a:rPr>
              <a:t>d</a:t>
            </a:r>
            <a:r>
              <a:rPr sz="1200" i="1" dirty="0">
                <a:latin typeface="Calibri"/>
                <a:cs typeface="Calibri"/>
              </a:rPr>
              <a:t>isc</a:t>
            </a:r>
            <a:r>
              <a:rPr sz="1200" i="1" spc="-5" dirty="0">
                <a:latin typeface="Calibri"/>
                <a:cs typeface="Calibri"/>
              </a:rPr>
              <a:t>u</a:t>
            </a:r>
            <a:r>
              <a:rPr sz="1200" i="1" dirty="0">
                <a:latin typeface="Calibri"/>
                <a:cs typeface="Calibri"/>
              </a:rPr>
              <a:t>ssi</a:t>
            </a:r>
            <a:r>
              <a:rPr sz="1200" i="1" spc="-5" dirty="0">
                <a:latin typeface="Calibri"/>
                <a:cs typeface="Calibri"/>
              </a:rPr>
              <a:t>on</a:t>
            </a:r>
            <a:r>
              <a:rPr sz="1200" i="1" dirty="0">
                <a:latin typeface="Calibri"/>
                <a:cs typeface="Calibri"/>
              </a:rPr>
              <a:t>i </a:t>
            </a:r>
            <a:r>
              <a:rPr sz="1200" i="1" spc="70" dirty="0">
                <a:latin typeface="Calibri"/>
                <a:cs typeface="Calibri"/>
              </a:rPr>
              <a:t> </a:t>
            </a:r>
            <a:r>
              <a:rPr sz="1200" i="1" spc="-10" dirty="0">
                <a:latin typeface="Calibri"/>
                <a:cs typeface="Calibri"/>
              </a:rPr>
              <a:t>e</a:t>
            </a:r>
            <a:r>
              <a:rPr sz="1200" i="1" dirty="0">
                <a:latin typeface="Calibri"/>
                <a:cs typeface="Calibri"/>
              </a:rPr>
              <a:t> </a:t>
            </a:r>
            <a:r>
              <a:rPr sz="1200" i="1" spc="70" dirty="0">
                <a:latin typeface="Calibri"/>
                <a:cs typeface="Calibri"/>
              </a:rPr>
              <a:t> </a:t>
            </a:r>
            <a:r>
              <a:rPr sz="1200" i="1" spc="-5" dirty="0">
                <a:latin typeface="Calibri"/>
                <a:cs typeface="Calibri"/>
              </a:rPr>
              <a:t>no</a:t>
            </a:r>
            <a:r>
              <a:rPr sz="1200" i="1" dirty="0">
                <a:latin typeface="Calibri"/>
                <a:cs typeface="Calibri"/>
              </a:rPr>
              <a:t>n </a:t>
            </a:r>
            <a:r>
              <a:rPr sz="1200" i="1" spc="75" dirty="0">
                <a:latin typeface="Calibri"/>
                <a:cs typeface="Calibri"/>
              </a:rPr>
              <a:t> </a:t>
            </a:r>
            <a:r>
              <a:rPr sz="1200" i="1" spc="-5" dirty="0">
                <a:latin typeface="Calibri"/>
                <a:cs typeface="Calibri"/>
              </a:rPr>
              <a:t>h</a:t>
            </a:r>
            <a:r>
              <a:rPr sz="1200" i="1" spc="5" dirty="0">
                <a:latin typeface="Calibri"/>
                <a:cs typeface="Calibri"/>
              </a:rPr>
              <a:t>a</a:t>
            </a:r>
            <a:r>
              <a:rPr sz="1200" i="1" spc="-5" dirty="0">
                <a:latin typeface="Calibri"/>
                <a:cs typeface="Calibri"/>
              </a:rPr>
              <a:t>nn</a:t>
            </a:r>
            <a:r>
              <a:rPr sz="1200" i="1" dirty="0">
                <a:latin typeface="Calibri"/>
                <a:cs typeface="Calibri"/>
              </a:rPr>
              <a:t>o </a:t>
            </a:r>
            <a:r>
              <a:rPr sz="1200" i="1" spc="65" dirty="0">
                <a:latin typeface="Calibri"/>
                <a:cs typeface="Calibri"/>
              </a:rPr>
              <a:t> </a:t>
            </a:r>
            <a:r>
              <a:rPr sz="1200" i="1" spc="15" dirty="0">
                <a:latin typeface="Calibri"/>
                <a:cs typeface="Calibri"/>
              </a:rPr>
              <a:t>c</a:t>
            </a:r>
            <a:r>
              <a:rPr sz="1200" i="1" spc="-5" dirty="0">
                <a:latin typeface="Calibri"/>
                <a:cs typeface="Calibri"/>
              </a:rPr>
              <a:t>ap</a:t>
            </a:r>
            <a:r>
              <a:rPr sz="1200" i="1" dirty="0">
                <a:latin typeface="Calibri"/>
                <a:cs typeface="Calibri"/>
              </a:rPr>
              <a:t>ito </a:t>
            </a:r>
            <a:r>
              <a:rPr sz="1200" i="1" spc="65" dirty="0">
                <a:latin typeface="Calibri"/>
                <a:cs typeface="Calibri"/>
              </a:rPr>
              <a:t> </a:t>
            </a:r>
            <a:r>
              <a:rPr sz="1200" i="1" dirty="0">
                <a:latin typeface="Calibri"/>
                <a:cs typeface="Calibri"/>
              </a:rPr>
              <a:t>lo </a:t>
            </a:r>
            <a:r>
              <a:rPr sz="1200" i="1" spc="65" dirty="0">
                <a:latin typeface="Calibri"/>
                <a:cs typeface="Calibri"/>
              </a:rPr>
              <a:t> </a:t>
            </a:r>
            <a:r>
              <a:rPr sz="1200" i="1" dirty="0">
                <a:latin typeface="Calibri"/>
                <a:cs typeface="Calibri"/>
              </a:rPr>
              <a:t>sc</a:t>
            </a:r>
            <a:r>
              <a:rPr sz="1200" i="1" spc="-5" dirty="0">
                <a:latin typeface="Calibri"/>
                <a:cs typeface="Calibri"/>
              </a:rPr>
              <a:t>op</a:t>
            </a:r>
            <a:r>
              <a:rPr sz="1200" i="1" dirty="0">
                <a:latin typeface="Calibri"/>
                <a:cs typeface="Calibri"/>
              </a:rPr>
              <a:t>o </a:t>
            </a:r>
            <a:r>
              <a:rPr sz="1200" i="1" spc="65" dirty="0">
                <a:latin typeface="Calibri"/>
                <a:cs typeface="Calibri"/>
              </a:rPr>
              <a:t> </a:t>
            </a:r>
            <a:r>
              <a:rPr sz="1200" i="1" spc="-15" dirty="0">
                <a:latin typeface="Calibri"/>
                <a:cs typeface="Calibri"/>
              </a:rPr>
              <a:t>d</a:t>
            </a:r>
            <a:r>
              <a:rPr sz="1200" i="1" spc="-10" dirty="0">
                <a:latin typeface="Calibri"/>
                <a:cs typeface="Calibri"/>
              </a:rPr>
              <a:t>e</a:t>
            </a:r>
            <a:r>
              <a:rPr sz="1200" i="1" dirty="0">
                <a:latin typeface="Calibri"/>
                <a:cs typeface="Calibri"/>
              </a:rPr>
              <a:t>l </a:t>
            </a:r>
            <a:r>
              <a:rPr sz="1200" i="1" spc="70" dirty="0">
                <a:latin typeface="Calibri"/>
                <a:cs typeface="Calibri"/>
              </a:rPr>
              <a:t> </a:t>
            </a:r>
            <a:r>
              <a:rPr sz="1200" i="1" dirty="0">
                <a:latin typeface="Calibri"/>
                <a:cs typeface="Calibri"/>
              </a:rPr>
              <a:t>l</a:t>
            </a:r>
            <a:r>
              <a:rPr sz="1200" i="1" spc="-5" dirty="0">
                <a:latin typeface="Calibri"/>
                <a:cs typeface="Calibri"/>
              </a:rPr>
              <a:t>o</a:t>
            </a:r>
            <a:r>
              <a:rPr sz="1200" i="1" dirty="0">
                <a:latin typeface="Calibri"/>
                <a:cs typeface="Calibri"/>
              </a:rPr>
              <a:t>ro </a:t>
            </a:r>
            <a:r>
              <a:rPr sz="1200" i="1" spc="-5" dirty="0">
                <a:latin typeface="Calibri"/>
                <a:cs typeface="Calibri"/>
              </a:rPr>
              <a:t>d</a:t>
            </a:r>
            <a:r>
              <a:rPr sz="1200" i="1" dirty="0">
                <a:latin typeface="Calibri"/>
                <a:cs typeface="Calibri"/>
              </a:rPr>
              <a:t>isc</a:t>
            </a:r>
            <a:r>
              <a:rPr sz="1200" i="1" spc="-5" dirty="0">
                <a:latin typeface="Calibri"/>
                <a:cs typeface="Calibri"/>
              </a:rPr>
              <a:t>or</a:t>
            </a:r>
            <a:r>
              <a:rPr sz="1200" i="1" dirty="0">
                <a:latin typeface="Calibri"/>
                <a:cs typeface="Calibri"/>
              </a:rPr>
              <a:t>s</a:t>
            </a:r>
            <a:r>
              <a:rPr sz="1200" i="1" spc="-5" dirty="0">
                <a:latin typeface="Calibri"/>
                <a:cs typeface="Calibri"/>
              </a:rPr>
              <a:t>o</a:t>
            </a:r>
            <a:r>
              <a:rPr sz="1200" i="1" dirty="0">
                <a:latin typeface="Calibri"/>
                <a:cs typeface="Calibri"/>
              </a:rPr>
              <a:t>. </a:t>
            </a:r>
            <a:r>
              <a:rPr sz="1200" i="1" spc="-10" dirty="0">
                <a:latin typeface="Calibri"/>
                <a:cs typeface="Calibri"/>
              </a:rPr>
              <a:t>(</a:t>
            </a:r>
            <a:r>
              <a:rPr sz="1200" i="1" spc="-5" dirty="0">
                <a:latin typeface="Calibri"/>
                <a:cs typeface="Calibri"/>
              </a:rPr>
              <a:t>Na</a:t>
            </a:r>
            <a:r>
              <a:rPr sz="1200" i="1" dirty="0">
                <a:latin typeface="Calibri"/>
                <a:cs typeface="Calibri"/>
              </a:rPr>
              <a:t>t</a:t>
            </a:r>
            <a:r>
              <a:rPr sz="1200" i="1" spc="-5" dirty="0">
                <a:latin typeface="Calibri"/>
                <a:cs typeface="Calibri"/>
              </a:rPr>
              <a:t>a</a:t>
            </a:r>
            <a:r>
              <a:rPr sz="1200" i="1" dirty="0">
                <a:latin typeface="Calibri"/>
                <a:cs typeface="Calibri"/>
              </a:rPr>
              <a:t>li</a:t>
            </a:r>
            <a:r>
              <a:rPr sz="1200" i="1" spc="-10" dirty="0">
                <a:latin typeface="Calibri"/>
                <a:cs typeface="Calibri"/>
              </a:rPr>
              <a:t>e</a:t>
            </a:r>
            <a:r>
              <a:rPr sz="1200" i="1" dirty="0">
                <a:latin typeface="Calibri"/>
                <a:cs typeface="Calibri"/>
              </a:rPr>
              <a:t>)</a:t>
            </a:r>
            <a:endParaRPr sz="1200" dirty="0">
              <a:latin typeface="Calibri"/>
              <a:cs typeface="Calibri"/>
            </a:endParaRPr>
          </a:p>
        </p:txBody>
      </p:sp>
      <p:sp>
        <p:nvSpPr>
          <p:cNvPr id="13" name="object 13"/>
          <p:cNvSpPr txBox="1"/>
          <p:nvPr/>
        </p:nvSpPr>
        <p:spPr>
          <a:xfrm>
            <a:off x="5621528" y="4010025"/>
            <a:ext cx="4551680" cy="878638"/>
          </a:xfrm>
          <a:prstGeom prst="rect">
            <a:avLst/>
          </a:prstGeom>
        </p:spPr>
        <p:txBody>
          <a:bodyPr vert="horz" wrap="square" lIns="0" tIns="0" rIns="0" bIns="0" rtlCol="0">
            <a:spAutoFit/>
          </a:bodyPr>
          <a:lstStyle/>
          <a:p>
            <a:pPr marL="12700" marR="5080">
              <a:lnSpc>
                <a:spcPct val="121200"/>
              </a:lnSpc>
            </a:pPr>
            <a:r>
              <a:rPr sz="1200" dirty="0">
                <a:latin typeface="Calibri"/>
                <a:cs typeface="Calibri"/>
              </a:rPr>
              <a:t>A</a:t>
            </a:r>
            <a:r>
              <a:rPr sz="1200" spc="5" dirty="0">
                <a:latin typeface="Calibri"/>
                <a:cs typeface="Calibri"/>
              </a:rPr>
              <a:t>n</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85" dirty="0">
                <a:latin typeface="Calibri"/>
                <a:cs typeface="Calibri"/>
              </a:rPr>
              <a:t> </a:t>
            </a:r>
            <a:r>
              <a:rPr sz="1200" spc="-15" dirty="0">
                <a:latin typeface="Calibri"/>
                <a:cs typeface="Calibri"/>
              </a:rPr>
              <a:t>s</a:t>
            </a:r>
            <a:r>
              <a:rPr sz="1200" spc="-10" dirty="0">
                <a:latin typeface="Calibri"/>
                <a:cs typeface="Calibri"/>
              </a:rPr>
              <a:t>e</a:t>
            </a:r>
            <a:r>
              <a:rPr sz="1200" dirty="0">
                <a:latin typeface="Calibri"/>
                <a:cs typeface="Calibri"/>
              </a:rPr>
              <a:t> </a:t>
            </a:r>
            <a:r>
              <a:rPr sz="1200" spc="-85" dirty="0">
                <a:latin typeface="Calibri"/>
                <a:cs typeface="Calibri"/>
              </a:rPr>
              <a:t> </a:t>
            </a:r>
            <a:r>
              <a:rPr sz="1200" spc="-15" dirty="0" err="1">
                <a:latin typeface="Calibri"/>
                <a:cs typeface="Calibri"/>
              </a:rPr>
              <a:t>g</a:t>
            </a:r>
            <a:r>
              <a:rPr sz="1200" dirty="0" err="1">
                <a:latin typeface="Calibri"/>
                <a:cs typeface="Calibri"/>
              </a:rPr>
              <a:t>li</a:t>
            </a:r>
            <a:r>
              <a:rPr sz="1200" dirty="0">
                <a:latin typeface="Calibri"/>
                <a:cs typeface="Calibri"/>
              </a:rPr>
              <a:t> </a:t>
            </a:r>
            <a:r>
              <a:rPr sz="1200" spc="-90" dirty="0">
                <a:latin typeface="Calibri"/>
                <a:cs typeface="Calibri"/>
              </a:rPr>
              <a:t> </a:t>
            </a:r>
            <a:r>
              <a:rPr sz="1200" spc="-15" dirty="0" err="1">
                <a:latin typeface="Calibri"/>
                <a:cs typeface="Calibri"/>
              </a:rPr>
              <a:t>s</a:t>
            </a:r>
            <a:r>
              <a:rPr sz="1200" dirty="0" err="1">
                <a:latin typeface="Calibri"/>
                <a:cs typeface="Calibri"/>
              </a:rPr>
              <a:t>t</a:t>
            </a:r>
            <a:r>
              <a:rPr sz="1200" spc="-10" dirty="0" err="1">
                <a:latin typeface="Calibri"/>
                <a:cs typeface="Calibri"/>
              </a:rPr>
              <a:t>u</a:t>
            </a:r>
            <a:r>
              <a:rPr sz="1200" spc="5" dirty="0" err="1">
                <a:latin typeface="Calibri"/>
                <a:cs typeface="Calibri"/>
              </a:rPr>
              <a:t>d</a:t>
            </a:r>
            <a:r>
              <a:rPr sz="1200" spc="-10" dirty="0" err="1">
                <a:latin typeface="Calibri"/>
                <a:cs typeface="Calibri"/>
              </a:rPr>
              <a:t>en</a:t>
            </a:r>
            <a:r>
              <a:rPr sz="1200" dirty="0" err="1">
                <a:latin typeface="Calibri"/>
                <a:cs typeface="Calibri"/>
              </a:rPr>
              <a:t>ti</a:t>
            </a:r>
            <a:r>
              <a:rPr lang="it-CH" sz="1200" dirty="0">
                <a:latin typeface="Calibri"/>
                <a:cs typeface="Calibri"/>
              </a:rPr>
              <a:t> e le studentesse</a:t>
            </a:r>
            <a:r>
              <a:rPr sz="1200" dirty="0">
                <a:latin typeface="Calibri"/>
                <a:cs typeface="Calibri"/>
              </a:rPr>
              <a:t> </a:t>
            </a:r>
            <a:r>
              <a:rPr sz="1200" spc="-100" dirty="0">
                <a:latin typeface="Calibri"/>
                <a:cs typeface="Calibri"/>
              </a:rPr>
              <a:t> </a:t>
            </a:r>
            <a:r>
              <a:rPr sz="1200" spc="-10" dirty="0">
                <a:latin typeface="Calibri"/>
                <a:cs typeface="Calibri"/>
              </a:rPr>
              <a:t>p</a:t>
            </a:r>
            <a:r>
              <a:rPr sz="1200" spc="-5" dirty="0">
                <a:latin typeface="Calibri"/>
                <a:cs typeface="Calibri"/>
              </a:rPr>
              <a:t>arla</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o </a:t>
            </a:r>
            <a:r>
              <a:rPr sz="1200" spc="-8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dirty="0">
                <a:latin typeface="Calibri"/>
                <a:cs typeface="Calibri"/>
              </a:rPr>
              <a:t>ie</a:t>
            </a:r>
            <a:r>
              <a:rPr sz="1200" spc="-10" dirty="0">
                <a:latin typeface="Calibri"/>
                <a:cs typeface="Calibri"/>
              </a:rPr>
              <a:t>me,</a:t>
            </a:r>
            <a:r>
              <a:rPr sz="1200" dirty="0">
                <a:latin typeface="Calibri"/>
                <a:cs typeface="Calibri"/>
              </a:rPr>
              <a:t> </a:t>
            </a:r>
            <a:r>
              <a:rPr sz="1200" spc="-100" dirty="0">
                <a:latin typeface="Calibri"/>
                <a:cs typeface="Calibri"/>
              </a:rPr>
              <a:t> </a:t>
            </a:r>
            <a:r>
              <a:rPr sz="1200" spc="-10" dirty="0">
                <a:latin typeface="Calibri"/>
                <a:cs typeface="Calibri"/>
              </a:rPr>
              <a:t>n</a:t>
            </a:r>
            <a:r>
              <a:rPr sz="1200" dirty="0">
                <a:latin typeface="Calibri"/>
                <a:cs typeface="Calibri"/>
              </a:rPr>
              <a:t>on </a:t>
            </a:r>
            <a:r>
              <a:rPr sz="1200" spc="-95" dirty="0">
                <a:latin typeface="Calibri"/>
                <a:cs typeface="Calibri"/>
              </a:rPr>
              <a:t> </a:t>
            </a:r>
            <a:r>
              <a:rPr sz="1200" spc="-10"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ec</a:t>
            </a:r>
            <a:r>
              <a:rPr sz="1200" dirty="0">
                <a:latin typeface="Calibri"/>
                <a:cs typeface="Calibri"/>
              </a:rPr>
              <a:t>i</a:t>
            </a:r>
            <a:r>
              <a:rPr sz="1200" spc="5" dirty="0">
                <a:latin typeface="Calibri"/>
                <a:cs typeface="Calibri"/>
              </a:rPr>
              <a:t>p</a:t>
            </a:r>
            <a:r>
              <a:rPr sz="1200" spc="-10" dirty="0">
                <a:latin typeface="Calibri"/>
                <a:cs typeface="Calibri"/>
              </a:rPr>
              <a:t>a</a:t>
            </a:r>
            <a:r>
              <a:rPr sz="1200" spc="-15" dirty="0">
                <a:latin typeface="Calibri"/>
                <a:cs typeface="Calibri"/>
              </a:rPr>
              <a:t>va</a:t>
            </a:r>
            <a:r>
              <a:rPr sz="1200" spc="5" dirty="0">
                <a:latin typeface="Calibri"/>
                <a:cs typeface="Calibri"/>
              </a:rPr>
              <a:t>n</a:t>
            </a:r>
            <a:r>
              <a:rPr sz="1200" dirty="0">
                <a:latin typeface="Calibri"/>
                <a:cs typeface="Calibri"/>
              </a:rPr>
              <a:t>o </a:t>
            </a:r>
            <a:r>
              <a:rPr sz="1200" spc="-85" dirty="0">
                <a:latin typeface="Calibri"/>
                <a:cs typeface="Calibri"/>
              </a:rPr>
              <a:t> </a:t>
            </a:r>
            <a:r>
              <a:rPr sz="1200" dirty="0">
                <a:latin typeface="Calibri"/>
                <a:cs typeface="Calibri"/>
              </a:rPr>
              <a:t>al </a:t>
            </a:r>
            <a:r>
              <a:rPr sz="1200" spc="-10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 </a:t>
            </a:r>
            <a:r>
              <a:rPr sz="1200" spc="5" dirty="0">
                <a:latin typeface="Calibri"/>
                <a:cs typeface="Calibri"/>
              </a:rPr>
              <a:t>p</a:t>
            </a:r>
            <a:r>
              <a:rPr sz="1200" spc="-5" dirty="0">
                <a:latin typeface="Calibri"/>
                <a:cs typeface="Calibri"/>
              </a:rPr>
              <a:t>er</a:t>
            </a:r>
            <a:r>
              <a:rPr sz="1200" spc="-10" dirty="0">
                <a:latin typeface="Calibri"/>
                <a:cs typeface="Calibri"/>
              </a:rPr>
              <a:t>c</a:t>
            </a:r>
            <a:r>
              <a:rPr sz="1200" spc="5" dirty="0">
                <a:latin typeface="Calibri"/>
                <a:cs typeface="Calibri"/>
              </a:rPr>
              <a:t>h</a:t>
            </a:r>
            <a:r>
              <a:rPr sz="1200" spc="-10" dirty="0">
                <a:latin typeface="Calibri"/>
                <a:cs typeface="Calibri"/>
              </a:rPr>
              <a:t>é</a:t>
            </a:r>
            <a:r>
              <a:rPr sz="1200" spc="40" dirty="0">
                <a:latin typeface="Calibri"/>
                <a:cs typeface="Calibri"/>
              </a:rPr>
              <a:t> </a:t>
            </a:r>
            <a:r>
              <a:rPr sz="1200" spc="-10" dirty="0">
                <a:latin typeface="Calibri"/>
                <a:cs typeface="Calibri"/>
              </a:rPr>
              <a:t>n</a:t>
            </a:r>
            <a:r>
              <a:rPr sz="1200" dirty="0">
                <a:latin typeface="Calibri"/>
                <a:cs typeface="Calibri"/>
              </a:rPr>
              <a:t>on</a:t>
            </a:r>
            <a:r>
              <a:rPr sz="1200" spc="45" dirty="0">
                <a:latin typeface="Calibri"/>
                <a:cs typeface="Calibri"/>
              </a:rPr>
              <a:t> </a:t>
            </a:r>
            <a:r>
              <a:rPr sz="1200" spc="-5" dirty="0">
                <a:latin typeface="Calibri"/>
                <a:cs typeface="Calibri"/>
              </a:rPr>
              <a:t>s</a:t>
            </a:r>
            <a:r>
              <a:rPr sz="1200" dirty="0">
                <a:latin typeface="Calibri"/>
                <a:cs typeface="Calibri"/>
              </a:rPr>
              <a:t>i</a:t>
            </a:r>
            <a:r>
              <a:rPr sz="1200" spc="40" dirty="0">
                <a:latin typeface="Calibri"/>
                <a:cs typeface="Calibri"/>
              </a:rPr>
              <a:t> </a:t>
            </a:r>
            <a:r>
              <a:rPr sz="1200" dirty="0" err="1">
                <a:latin typeface="Calibri"/>
                <a:cs typeface="Calibri"/>
              </a:rPr>
              <a:t>im</a:t>
            </a:r>
            <a:r>
              <a:rPr sz="1200" spc="5" dirty="0" err="1">
                <a:latin typeface="Calibri"/>
                <a:cs typeface="Calibri"/>
              </a:rPr>
              <a:t>p</a:t>
            </a:r>
            <a:r>
              <a:rPr sz="1200" spc="-10" dirty="0" err="1">
                <a:latin typeface="Calibri"/>
                <a:cs typeface="Calibri"/>
              </a:rPr>
              <a:t>e</a:t>
            </a:r>
            <a:r>
              <a:rPr sz="1200" spc="-25" dirty="0" err="1">
                <a:latin typeface="Calibri"/>
                <a:cs typeface="Calibri"/>
              </a:rPr>
              <a:t>g</a:t>
            </a:r>
            <a:r>
              <a:rPr sz="1200" spc="5" dirty="0" err="1">
                <a:latin typeface="Calibri"/>
                <a:cs typeface="Calibri"/>
              </a:rPr>
              <a:t>n</a:t>
            </a:r>
            <a:r>
              <a:rPr sz="1200" spc="-10" dirty="0" err="1">
                <a:latin typeface="Calibri"/>
                <a:cs typeface="Calibri"/>
              </a:rPr>
              <a:t>a</a:t>
            </a:r>
            <a:r>
              <a:rPr sz="1200" spc="-25" dirty="0" err="1">
                <a:latin typeface="Calibri"/>
                <a:cs typeface="Calibri"/>
              </a:rPr>
              <a:t>v</a:t>
            </a:r>
            <a:r>
              <a:rPr sz="1200" dirty="0" err="1">
                <a:latin typeface="Calibri"/>
                <a:cs typeface="Calibri"/>
              </a:rPr>
              <a:t>a</a:t>
            </a:r>
            <a:r>
              <a:rPr sz="1200" spc="5" dirty="0" err="1">
                <a:latin typeface="Calibri"/>
                <a:cs typeface="Calibri"/>
              </a:rPr>
              <a:t>n</a:t>
            </a:r>
            <a:r>
              <a:rPr sz="1200" dirty="0" err="1">
                <a:latin typeface="Calibri"/>
                <a:cs typeface="Calibri"/>
              </a:rPr>
              <a:t>o</a:t>
            </a:r>
            <a:r>
              <a:rPr sz="1200" spc="40" dirty="0">
                <a:latin typeface="Calibri"/>
                <a:cs typeface="Calibri"/>
              </a:rPr>
              <a:t> </a:t>
            </a:r>
            <a:r>
              <a:rPr lang="it-CH" sz="1200" dirty="0">
                <a:latin typeface="Calibri"/>
                <a:cs typeface="Calibri"/>
              </a:rPr>
              <a:t>vicendevolmente</a:t>
            </a:r>
            <a:r>
              <a:rPr sz="1200" spc="-5" dirty="0">
                <a:latin typeface="Calibri"/>
                <a:cs typeface="Calibri"/>
              </a:rPr>
              <a:t>,</a:t>
            </a:r>
            <a:r>
              <a:rPr sz="1200" spc="40" dirty="0">
                <a:latin typeface="Calibri"/>
                <a:cs typeface="Calibri"/>
              </a:rPr>
              <a:t> </a:t>
            </a:r>
            <a:r>
              <a:rPr sz="1200" spc="5" dirty="0">
                <a:latin typeface="Calibri"/>
                <a:cs typeface="Calibri"/>
              </a:rPr>
              <a:t>n</a:t>
            </a:r>
            <a:r>
              <a:rPr sz="1200" spc="-10" dirty="0">
                <a:latin typeface="Calibri"/>
                <a:cs typeface="Calibri"/>
              </a:rPr>
              <a:t>o</a:t>
            </a:r>
            <a:r>
              <a:rPr sz="1200" dirty="0">
                <a:latin typeface="Calibri"/>
                <a:cs typeface="Calibri"/>
              </a:rPr>
              <a:t>n</a:t>
            </a:r>
            <a:r>
              <a:rPr sz="1200" spc="55" dirty="0">
                <a:latin typeface="Calibri"/>
                <a:cs typeface="Calibri"/>
              </a:rPr>
              <a:t> </a:t>
            </a:r>
            <a:r>
              <a:rPr sz="1200" spc="-5" dirty="0">
                <a:latin typeface="Calibri"/>
                <a:cs typeface="Calibri"/>
              </a:rPr>
              <a:t>s</a:t>
            </a:r>
            <a:r>
              <a:rPr sz="1200" dirty="0">
                <a:latin typeface="Calibri"/>
                <a:cs typeface="Calibri"/>
              </a:rPr>
              <a:t>i</a:t>
            </a:r>
            <a:r>
              <a:rPr sz="1200" spc="40" dirty="0">
                <a:latin typeface="Calibri"/>
                <a:cs typeface="Calibri"/>
              </a:rPr>
              <a:t> </a:t>
            </a:r>
            <a:r>
              <a:rPr sz="1200" dirty="0">
                <a:latin typeface="Calibri"/>
                <a:cs typeface="Calibri"/>
              </a:rPr>
              <a:t>a</a:t>
            </a:r>
            <a:r>
              <a:rPr sz="1200" spc="-5" dirty="0">
                <a:latin typeface="Calibri"/>
                <a:cs typeface="Calibri"/>
              </a:rPr>
              <a:t>s</a:t>
            </a:r>
            <a:r>
              <a:rPr sz="1200" spc="-10" dirty="0">
                <a:latin typeface="Calibri"/>
                <a:cs typeface="Calibri"/>
              </a:rPr>
              <a:t>c</a:t>
            </a:r>
            <a:r>
              <a:rPr sz="1200" dirty="0">
                <a:latin typeface="Calibri"/>
                <a:cs typeface="Calibri"/>
              </a:rPr>
              <a:t>ol</a:t>
            </a:r>
            <a:r>
              <a:rPr sz="1200" spc="5" dirty="0">
                <a:latin typeface="Calibri"/>
                <a:cs typeface="Calibri"/>
              </a:rPr>
              <a:t>t</a:t>
            </a:r>
            <a:r>
              <a:rPr sz="1200" spc="-10" dirty="0">
                <a:latin typeface="Calibri"/>
                <a:cs typeface="Calibri"/>
              </a:rPr>
              <a:t>a</a:t>
            </a:r>
            <a:r>
              <a:rPr sz="1200" spc="-15" dirty="0">
                <a:latin typeface="Calibri"/>
                <a:cs typeface="Calibri"/>
              </a:rPr>
              <a:t>va</a:t>
            </a:r>
            <a:r>
              <a:rPr sz="1200" spc="5" dirty="0">
                <a:latin typeface="Calibri"/>
                <a:cs typeface="Calibri"/>
              </a:rPr>
              <a:t>n</a:t>
            </a:r>
            <a:r>
              <a:rPr sz="1200" dirty="0">
                <a:latin typeface="Calibri"/>
                <a:cs typeface="Calibri"/>
              </a:rPr>
              <a:t>o</a:t>
            </a:r>
            <a:r>
              <a:rPr sz="1200" spc="-5" dirty="0">
                <a:latin typeface="Calibri"/>
                <a:cs typeface="Calibri"/>
              </a:rPr>
              <a:t>,</a:t>
            </a:r>
            <a:r>
              <a:rPr sz="1200" spc="40" dirty="0">
                <a:latin typeface="Calibri"/>
                <a:cs typeface="Calibri"/>
              </a:rPr>
              <a:t> </a:t>
            </a:r>
            <a:r>
              <a:rPr sz="1200" spc="-10" dirty="0">
                <a:latin typeface="Calibri"/>
                <a:cs typeface="Calibri"/>
              </a:rPr>
              <a:t>e</a:t>
            </a:r>
            <a:r>
              <a:rPr sz="1200" spc="40" dirty="0">
                <a:latin typeface="Calibri"/>
                <a:cs typeface="Calibri"/>
              </a:rPr>
              <a:t> </a:t>
            </a:r>
            <a:r>
              <a:rPr sz="1200" dirty="0">
                <a:latin typeface="Calibri"/>
                <a:cs typeface="Calibri"/>
              </a:rPr>
              <a:t>il</a:t>
            </a:r>
            <a:r>
              <a:rPr sz="1200" spc="40" dirty="0">
                <a:latin typeface="Calibri"/>
                <a:cs typeface="Calibri"/>
              </a:rPr>
              <a:t> </a:t>
            </a:r>
            <a:r>
              <a:rPr sz="1200" dirty="0">
                <a:latin typeface="Calibri"/>
                <a:cs typeface="Calibri"/>
              </a:rPr>
              <a:t>lo</a:t>
            </a:r>
            <a:r>
              <a:rPr sz="1200" spc="-10" dirty="0">
                <a:latin typeface="Calibri"/>
                <a:cs typeface="Calibri"/>
              </a:rPr>
              <a:t>ro</a:t>
            </a:r>
            <a:r>
              <a:rPr sz="1200" spc="-5" dirty="0">
                <a:latin typeface="Calibri"/>
                <a:cs typeface="Calibri"/>
              </a:rPr>
              <a:t> </a:t>
            </a:r>
            <a:r>
              <a:rPr sz="1200" spc="5" dirty="0">
                <a:latin typeface="Calibri"/>
                <a:cs typeface="Calibri"/>
              </a:rPr>
              <a:t>p</a:t>
            </a:r>
            <a:r>
              <a:rPr sz="1200" spc="-5" dirty="0">
                <a:latin typeface="Calibri"/>
                <a:cs typeface="Calibri"/>
              </a:rPr>
              <a:t>arlare </a:t>
            </a:r>
            <a:r>
              <a:rPr sz="1200" spc="5" dirty="0">
                <a:latin typeface="Calibri"/>
                <a:cs typeface="Calibri"/>
              </a:rPr>
              <a:t>n</a:t>
            </a:r>
            <a:r>
              <a:rPr sz="1200" spc="-10" dirty="0">
                <a:latin typeface="Calibri"/>
                <a:cs typeface="Calibri"/>
              </a:rPr>
              <a:t>o</a:t>
            </a:r>
            <a:r>
              <a:rPr sz="1200" dirty="0">
                <a:latin typeface="Calibri"/>
                <a:cs typeface="Calibri"/>
              </a:rPr>
              <a:t>n</a:t>
            </a:r>
            <a:r>
              <a:rPr sz="1200" spc="10" dirty="0">
                <a:latin typeface="Calibri"/>
                <a:cs typeface="Calibri"/>
              </a:rPr>
              <a:t> </a:t>
            </a:r>
            <a:r>
              <a:rPr sz="1200" spc="-20" dirty="0">
                <a:latin typeface="Calibri"/>
                <a:cs typeface="Calibri"/>
              </a:rPr>
              <a:t>e</a:t>
            </a:r>
            <a:r>
              <a:rPr sz="1200" spc="-5" dirty="0">
                <a:latin typeface="Calibri"/>
                <a:cs typeface="Calibri"/>
              </a:rPr>
              <a:t>ra</a:t>
            </a:r>
            <a:r>
              <a:rPr sz="1200" spc="5" dirty="0">
                <a:latin typeface="Calibri"/>
                <a:cs typeface="Calibri"/>
              </a:rPr>
              <a:t> </a:t>
            </a:r>
            <a:r>
              <a:rPr sz="1200" spc="-10"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a:t>
            </a:r>
            <a:r>
              <a:rPr sz="1200" spc="-5" dirty="0">
                <a:latin typeface="Calibri"/>
                <a:cs typeface="Calibri"/>
              </a:rPr>
              <a:t> </a:t>
            </a:r>
            <a:r>
              <a:rPr sz="1200" spc="-10" dirty="0">
                <a:latin typeface="Calibri"/>
                <a:cs typeface="Calibri"/>
              </a:rPr>
              <a:t>de</a:t>
            </a:r>
            <a:r>
              <a:rPr sz="1200" dirty="0">
                <a:latin typeface="Calibri"/>
                <a:cs typeface="Calibri"/>
              </a:rPr>
              <a:t>l</a:t>
            </a:r>
            <a:r>
              <a:rPr sz="1200" spc="-10" dirty="0">
                <a:latin typeface="Calibri"/>
                <a:cs typeface="Calibri"/>
              </a:rPr>
              <a:t> </a:t>
            </a:r>
            <a:r>
              <a:rPr sz="1200" dirty="0">
                <a:latin typeface="Calibri"/>
                <a:cs typeface="Calibri"/>
              </a:rPr>
              <a:t>lo</a:t>
            </a:r>
            <a:r>
              <a:rPr sz="1200" spc="-10" dirty="0">
                <a:latin typeface="Calibri"/>
                <a:cs typeface="Calibri"/>
              </a:rPr>
              <a:t>ro</a:t>
            </a:r>
            <a:r>
              <a:rPr sz="1200" spc="-5" dirty="0">
                <a:latin typeface="Calibri"/>
                <a:cs typeface="Calibri"/>
              </a:rPr>
              <a:t> </a:t>
            </a:r>
            <a:r>
              <a:rPr sz="1200" dirty="0">
                <a:latin typeface="Calibri"/>
                <a:cs typeface="Calibri"/>
              </a:rPr>
              <a:t>a</a:t>
            </a:r>
            <a:r>
              <a:rPr sz="1200" spc="5" dirty="0">
                <a:latin typeface="Calibri"/>
                <a:cs typeface="Calibri"/>
              </a:rPr>
              <a:t>p</a:t>
            </a:r>
            <a:r>
              <a:rPr sz="1200" spc="-10" dirty="0">
                <a:latin typeface="Calibri"/>
                <a:cs typeface="Calibri"/>
              </a:rPr>
              <a:t>p</a:t>
            </a:r>
            <a:r>
              <a:rPr sz="1200" spc="-5" dirty="0">
                <a:latin typeface="Calibri"/>
                <a:cs typeface="Calibri"/>
              </a:rPr>
              <a:t>re</a:t>
            </a:r>
            <a:r>
              <a:rPr sz="1200" spc="-10" dirty="0">
                <a:latin typeface="Calibri"/>
                <a:cs typeface="Calibri"/>
              </a:rPr>
              <a:t>n</a:t>
            </a:r>
            <a:r>
              <a:rPr sz="1200" spc="5" dirty="0">
                <a:latin typeface="Calibri"/>
                <a:cs typeface="Calibri"/>
              </a:rPr>
              <a:t>d</a:t>
            </a:r>
            <a:r>
              <a:rPr sz="1200" spc="-10" dirty="0">
                <a:latin typeface="Calibri"/>
                <a:cs typeface="Calibri"/>
              </a:rPr>
              <a:t>im</a:t>
            </a:r>
            <a:r>
              <a:rPr sz="1200" spc="-20" dirty="0">
                <a:latin typeface="Calibri"/>
                <a:cs typeface="Calibri"/>
              </a:rPr>
              <a:t>e</a:t>
            </a:r>
            <a:r>
              <a:rPr sz="1200" spc="5" dirty="0">
                <a:latin typeface="Calibri"/>
                <a:cs typeface="Calibri"/>
              </a:rPr>
              <a:t>n</a:t>
            </a:r>
            <a:r>
              <a:rPr sz="1200" dirty="0">
                <a:latin typeface="Calibri"/>
                <a:cs typeface="Calibri"/>
              </a:rPr>
              <a:t>to.</a:t>
            </a:r>
          </a:p>
        </p:txBody>
      </p:sp>
      <p:sp>
        <p:nvSpPr>
          <p:cNvPr id="14" name="object 14"/>
          <p:cNvSpPr txBox="1"/>
          <p:nvPr/>
        </p:nvSpPr>
        <p:spPr>
          <a:xfrm>
            <a:off x="5621528" y="6245304"/>
            <a:ext cx="4552315" cy="431721"/>
          </a:xfrm>
          <a:prstGeom prst="rect">
            <a:avLst/>
          </a:prstGeom>
        </p:spPr>
        <p:txBody>
          <a:bodyPr vert="horz" wrap="square" lIns="0" tIns="0" rIns="0" bIns="0" rtlCol="0">
            <a:spAutoFit/>
          </a:bodyPr>
          <a:lstStyle/>
          <a:p>
            <a:pPr marL="12700" marR="5080">
              <a:lnSpc>
                <a:spcPct val="120800"/>
              </a:lnSpc>
            </a:pPr>
            <a:r>
              <a:rPr sz="1200" b="1" spc="-10" dirty="0">
                <a:latin typeface="Calibri"/>
                <a:cs typeface="Calibri"/>
              </a:rPr>
              <a:t>La</a:t>
            </a:r>
            <a:r>
              <a:rPr sz="1200" b="1" spc="-40" dirty="0">
                <a:latin typeface="Calibri"/>
                <a:cs typeface="Calibri"/>
              </a:rPr>
              <a:t> </a:t>
            </a:r>
            <a:r>
              <a:rPr sz="1200" b="1" spc="-5" dirty="0">
                <a:latin typeface="Calibri"/>
                <a:cs typeface="Calibri"/>
              </a:rPr>
              <a:t>t</a:t>
            </a:r>
            <a:r>
              <a:rPr sz="1200" b="1" spc="-15" dirty="0">
                <a:latin typeface="Calibri"/>
                <a:cs typeface="Calibri"/>
              </a:rPr>
              <a:t>a</a:t>
            </a:r>
            <a:r>
              <a:rPr sz="1200" b="1" spc="-10" dirty="0">
                <a:latin typeface="Calibri"/>
                <a:cs typeface="Calibri"/>
              </a:rPr>
              <a:t>b</a:t>
            </a:r>
            <a:r>
              <a:rPr sz="1200" b="1" spc="-5" dirty="0">
                <a:latin typeface="Calibri"/>
                <a:cs typeface="Calibri"/>
              </a:rPr>
              <a:t>e</a:t>
            </a:r>
            <a:r>
              <a:rPr sz="1200" b="1" dirty="0">
                <a:latin typeface="Calibri"/>
                <a:cs typeface="Calibri"/>
              </a:rPr>
              <a:t>ll</a:t>
            </a:r>
            <a:r>
              <a:rPr sz="1200" b="1" spc="-10" dirty="0">
                <a:latin typeface="Calibri"/>
                <a:cs typeface="Calibri"/>
              </a:rPr>
              <a:t>a</a:t>
            </a:r>
            <a:r>
              <a:rPr sz="1200" b="1" spc="-40" dirty="0">
                <a:latin typeface="Calibri"/>
                <a:cs typeface="Calibri"/>
              </a:rPr>
              <a:t> </a:t>
            </a:r>
            <a:r>
              <a:rPr sz="1200" b="1" dirty="0">
                <a:latin typeface="Calibri"/>
                <a:cs typeface="Calibri"/>
              </a:rPr>
              <a:t>c</a:t>
            </a:r>
            <a:r>
              <a:rPr sz="1200" b="1" spc="-10" dirty="0">
                <a:latin typeface="Calibri"/>
                <a:cs typeface="Calibri"/>
              </a:rPr>
              <a:t>h</a:t>
            </a:r>
            <a:r>
              <a:rPr sz="1200" b="1" dirty="0">
                <a:latin typeface="Calibri"/>
                <a:cs typeface="Calibri"/>
              </a:rPr>
              <a:t>e</a:t>
            </a:r>
            <a:r>
              <a:rPr sz="1200" b="1" spc="-40" dirty="0">
                <a:latin typeface="Calibri"/>
                <a:cs typeface="Calibri"/>
              </a:rPr>
              <a:t> </a:t>
            </a:r>
            <a:r>
              <a:rPr sz="1200" b="1" spc="-5" dirty="0">
                <a:latin typeface="Calibri"/>
                <a:cs typeface="Calibri"/>
              </a:rPr>
              <a:t>seg</a:t>
            </a:r>
            <a:r>
              <a:rPr sz="1200" b="1" spc="-10" dirty="0">
                <a:latin typeface="Calibri"/>
                <a:cs typeface="Calibri"/>
              </a:rPr>
              <a:t>u</a:t>
            </a:r>
            <a:r>
              <a:rPr sz="1200" b="1" dirty="0">
                <a:latin typeface="Calibri"/>
                <a:cs typeface="Calibri"/>
              </a:rPr>
              <a:t>e</a:t>
            </a:r>
            <a:r>
              <a:rPr sz="1200" b="1" spc="-40" dirty="0">
                <a:latin typeface="Calibri"/>
                <a:cs typeface="Calibri"/>
              </a:rPr>
              <a:t> </a:t>
            </a:r>
            <a:r>
              <a:rPr sz="1200" b="1" dirty="0">
                <a:latin typeface="Calibri"/>
                <a:cs typeface="Calibri"/>
              </a:rPr>
              <a:t>i</a:t>
            </a:r>
            <a:r>
              <a:rPr sz="1200" b="1" spc="-10" dirty="0">
                <a:latin typeface="Calibri"/>
                <a:cs typeface="Calibri"/>
              </a:rPr>
              <a:t>nd</a:t>
            </a:r>
            <a:r>
              <a:rPr sz="1200" b="1" spc="-15" dirty="0">
                <a:latin typeface="Calibri"/>
                <a:cs typeface="Calibri"/>
              </a:rPr>
              <a:t>i</a:t>
            </a:r>
            <a:r>
              <a:rPr sz="1200" b="1" dirty="0">
                <a:latin typeface="Calibri"/>
                <a:cs typeface="Calibri"/>
              </a:rPr>
              <a:t>c</a:t>
            </a:r>
            <a:r>
              <a:rPr sz="1200" b="1" spc="-10" dirty="0">
                <a:latin typeface="Calibri"/>
                <a:cs typeface="Calibri"/>
              </a:rPr>
              <a:t>a</a:t>
            </a:r>
            <a:r>
              <a:rPr sz="1200" b="1" spc="-40" dirty="0">
                <a:latin typeface="Calibri"/>
                <a:cs typeface="Calibri"/>
              </a:rPr>
              <a:t> </a:t>
            </a:r>
            <a:r>
              <a:rPr sz="1200" b="1" dirty="0">
                <a:latin typeface="Calibri"/>
                <a:cs typeface="Calibri"/>
              </a:rPr>
              <a:t>i</a:t>
            </a:r>
            <a:r>
              <a:rPr sz="1200" b="1" spc="-5" dirty="0">
                <a:latin typeface="Calibri"/>
                <a:cs typeface="Calibri"/>
              </a:rPr>
              <a:t>l</a:t>
            </a:r>
            <a:r>
              <a:rPr sz="1200" b="1" spc="-30" dirty="0">
                <a:latin typeface="Calibri"/>
                <a:cs typeface="Calibri"/>
              </a:rPr>
              <a:t> </a:t>
            </a:r>
            <a:r>
              <a:rPr sz="1200" b="1" spc="-15" dirty="0">
                <a:latin typeface="Calibri"/>
                <a:cs typeface="Calibri"/>
              </a:rPr>
              <a:t>t</a:t>
            </a:r>
            <a:r>
              <a:rPr sz="1200" b="1" dirty="0">
                <a:latin typeface="Calibri"/>
                <a:cs typeface="Calibri"/>
              </a:rPr>
              <a:t>i</a:t>
            </a:r>
            <a:r>
              <a:rPr sz="1200" b="1" spc="-10" dirty="0">
                <a:latin typeface="Calibri"/>
                <a:cs typeface="Calibri"/>
              </a:rPr>
              <a:t>po</a:t>
            </a:r>
            <a:r>
              <a:rPr sz="1200" b="1" spc="-45" dirty="0">
                <a:latin typeface="Calibri"/>
                <a:cs typeface="Calibri"/>
              </a:rPr>
              <a:t> </a:t>
            </a:r>
            <a:r>
              <a:rPr sz="1200" b="1" spc="-5" dirty="0">
                <a:latin typeface="Calibri"/>
                <a:cs typeface="Calibri"/>
              </a:rPr>
              <a:t>di</a:t>
            </a:r>
            <a:r>
              <a:rPr sz="1200" b="1" spc="-40" dirty="0">
                <a:latin typeface="Calibri"/>
                <a:cs typeface="Calibri"/>
              </a:rPr>
              <a:t> </a:t>
            </a:r>
            <a:r>
              <a:rPr sz="1200" b="1" spc="-10" dirty="0">
                <a:latin typeface="Calibri"/>
                <a:cs typeface="Calibri"/>
              </a:rPr>
              <a:t>d</a:t>
            </a:r>
            <a:r>
              <a:rPr sz="1200" b="1" dirty="0">
                <a:latin typeface="Calibri"/>
                <a:cs typeface="Calibri"/>
              </a:rPr>
              <a:t>i</a:t>
            </a:r>
            <a:r>
              <a:rPr sz="1200" b="1" spc="-5" dirty="0">
                <a:latin typeface="Calibri"/>
                <a:cs typeface="Calibri"/>
              </a:rPr>
              <a:t>s</a:t>
            </a:r>
            <a:r>
              <a:rPr sz="1200" b="1" spc="-15" dirty="0">
                <a:latin typeface="Calibri"/>
                <a:cs typeface="Calibri"/>
              </a:rPr>
              <a:t>c</a:t>
            </a:r>
            <a:r>
              <a:rPr sz="1200" b="1" spc="-10" dirty="0">
                <a:latin typeface="Calibri"/>
                <a:cs typeface="Calibri"/>
              </a:rPr>
              <a:t>o</a:t>
            </a:r>
            <a:r>
              <a:rPr sz="1200" b="1" spc="5" dirty="0">
                <a:latin typeface="Calibri"/>
                <a:cs typeface="Calibri"/>
              </a:rPr>
              <a:t>r</a:t>
            </a:r>
            <a:r>
              <a:rPr sz="1200" b="1" spc="-10" dirty="0">
                <a:latin typeface="Calibri"/>
                <a:cs typeface="Calibri"/>
              </a:rPr>
              <a:t>so</a:t>
            </a:r>
            <a:r>
              <a:rPr sz="1200" b="1" spc="-45" dirty="0">
                <a:latin typeface="Calibri"/>
                <a:cs typeface="Calibri"/>
              </a:rPr>
              <a:t> </a:t>
            </a:r>
            <a:r>
              <a:rPr sz="1200" b="1" dirty="0">
                <a:latin typeface="Calibri"/>
                <a:cs typeface="Calibri"/>
              </a:rPr>
              <a:t>che</a:t>
            </a:r>
            <a:r>
              <a:rPr sz="1200" b="1" spc="-50" dirty="0">
                <a:latin typeface="Calibri"/>
                <a:cs typeface="Calibri"/>
              </a:rPr>
              <a:t> </a:t>
            </a:r>
            <a:r>
              <a:rPr sz="1200" b="1" spc="-10" dirty="0">
                <a:latin typeface="Calibri"/>
                <a:cs typeface="Calibri"/>
              </a:rPr>
              <a:t>po</a:t>
            </a:r>
            <a:r>
              <a:rPr sz="1200" b="1" dirty="0">
                <a:latin typeface="Calibri"/>
                <a:cs typeface="Calibri"/>
              </a:rPr>
              <a:t>t</a:t>
            </a:r>
            <a:r>
              <a:rPr sz="1200" b="1" spc="5" dirty="0">
                <a:latin typeface="Calibri"/>
                <a:cs typeface="Calibri"/>
              </a:rPr>
              <a:t>r</a:t>
            </a:r>
            <a:r>
              <a:rPr sz="1200" b="1" spc="-5" dirty="0">
                <a:latin typeface="Calibri"/>
                <a:cs typeface="Calibri"/>
              </a:rPr>
              <a:t>es</a:t>
            </a:r>
            <a:r>
              <a:rPr sz="1200" b="1" spc="-15" dirty="0">
                <a:latin typeface="Calibri"/>
                <a:cs typeface="Calibri"/>
              </a:rPr>
              <a:t>t</a:t>
            </a:r>
            <a:r>
              <a:rPr sz="1200" b="1" spc="-5" dirty="0">
                <a:latin typeface="Calibri"/>
                <a:cs typeface="Calibri"/>
              </a:rPr>
              <a:t>i</a:t>
            </a:r>
            <a:r>
              <a:rPr sz="1200" b="1" spc="-30" dirty="0">
                <a:latin typeface="Calibri"/>
                <a:cs typeface="Calibri"/>
              </a:rPr>
              <a:t> </a:t>
            </a:r>
            <a:r>
              <a:rPr sz="1200" b="1" spc="-5" dirty="0">
                <a:latin typeface="Calibri"/>
                <a:cs typeface="Calibri"/>
              </a:rPr>
              <a:t>se</a:t>
            </a:r>
            <a:r>
              <a:rPr sz="1200" b="1" spc="-10" dirty="0">
                <a:latin typeface="Calibri"/>
                <a:cs typeface="Calibri"/>
              </a:rPr>
              <a:t>n</a:t>
            </a:r>
            <a:r>
              <a:rPr sz="1200" b="1" spc="-15" dirty="0">
                <a:latin typeface="Calibri"/>
                <a:cs typeface="Calibri"/>
              </a:rPr>
              <a:t>t</a:t>
            </a:r>
            <a:r>
              <a:rPr sz="1200" b="1" dirty="0">
                <a:latin typeface="Calibri"/>
                <a:cs typeface="Calibri"/>
              </a:rPr>
              <a:t>i</a:t>
            </a:r>
            <a:r>
              <a:rPr sz="1200" b="1" spc="5" dirty="0">
                <a:latin typeface="Calibri"/>
                <a:cs typeface="Calibri"/>
              </a:rPr>
              <a:t>r</a:t>
            </a:r>
            <a:r>
              <a:rPr sz="1200" b="1" dirty="0">
                <a:latin typeface="Calibri"/>
                <a:cs typeface="Calibri"/>
              </a:rPr>
              <a:t>e</a:t>
            </a:r>
            <a:r>
              <a:rPr sz="1200" b="1" spc="-40" dirty="0">
                <a:latin typeface="Calibri"/>
                <a:cs typeface="Calibri"/>
              </a:rPr>
              <a:t> </a:t>
            </a:r>
            <a:r>
              <a:rPr sz="1200" b="1" spc="-20" dirty="0" err="1">
                <a:latin typeface="Calibri"/>
                <a:cs typeface="Calibri"/>
              </a:rPr>
              <a:t>q</a:t>
            </a:r>
            <a:r>
              <a:rPr sz="1200" b="1" spc="-10" dirty="0" err="1">
                <a:latin typeface="Calibri"/>
                <a:cs typeface="Calibri"/>
              </a:rPr>
              <a:t>u</a:t>
            </a:r>
            <a:r>
              <a:rPr sz="1200" b="1" spc="-15" dirty="0" err="1">
                <a:latin typeface="Calibri"/>
                <a:cs typeface="Calibri"/>
              </a:rPr>
              <a:t>a</a:t>
            </a:r>
            <a:r>
              <a:rPr sz="1200" b="1" spc="-10" dirty="0" err="1">
                <a:latin typeface="Calibri"/>
                <a:cs typeface="Calibri"/>
              </a:rPr>
              <a:t>ndo</a:t>
            </a:r>
            <a:r>
              <a:rPr sz="1200" b="1" spc="-5" dirty="0">
                <a:latin typeface="Calibri"/>
                <a:cs typeface="Calibri"/>
              </a:rPr>
              <a:t> </a:t>
            </a:r>
            <a:r>
              <a:rPr lang="it-CH" sz="1200" b="1" spc="-5" dirty="0">
                <a:latin typeface="Calibri"/>
                <a:cs typeface="Calibri"/>
              </a:rPr>
              <a:t>studentesse e studenti</a:t>
            </a:r>
            <a:r>
              <a:rPr sz="1200" b="1" dirty="0">
                <a:latin typeface="Calibri"/>
                <a:cs typeface="Calibri"/>
              </a:rPr>
              <a:t> </a:t>
            </a:r>
            <a:r>
              <a:rPr sz="1200" b="1" spc="-20" dirty="0">
                <a:latin typeface="Calibri"/>
                <a:cs typeface="Calibri"/>
              </a:rPr>
              <a:t>p</a:t>
            </a:r>
            <a:r>
              <a:rPr sz="1200" b="1" spc="-5" dirty="0">
                <a:latin typeface="Calibri"/>
                <a:cs typeface="Calibri"/>
              </a:rPr>
              <a:t>a</a:t>
            </a:r>
            <a:r>
              <a:rPr sz="1200" b="1" spc="5" dirty="0">
                <a:latin typeface="Calibri"/>
                <a:cs typeface="Calibri"/>
              </a:rPr>
              <a:t>r</a:t>
            </a:r>
            <a:r>
              <a:rPr sz="1200" b="1" spc="-5" dirty="0">
                <a:latin typeface="Calibri"/>
                <a:cs typeface="Calibri"/>
              </a:rPr>
              <a:t>te</a:t>
            </a:r>
            <a:r>
              <a:rPr sz="1200" b="1" dirty="0">
                <a:latin typeface="Calibri"/>
                <a:cs typeface="Calibri"/>
              </a:rPr>
              <a:t>ci</a:t>
            </a:r>
            <a:r>
              <a:rPr sz="1200" b="1" spc="-10" dirty="0">
                <a:latin typeface="Calibri"/>
                <a:cs typeface="Calibri"/>
              </a:rPr>
              <a:t>p</a:t>
            </a:r>
            <a:r>
              <a:rPr sz="1200" b="1" spc="-15" dirty="0">
                <a:latin typeface="Calibri"/>
                <a:cs typeface="Calibri"/>
              </a:rPr>
              <a:t>a</a:t>
            </a:r>
            <a:r>
              <a:rPr sz="1200" b="1" spc="-10" dirty="0">
                <a:latin typeface="Calibri"/>
                <a:cs typeface="Calibri"/>
              </a:rPr>
              <a:t>no</a:t>
            </a:r>
            <a:r>
              <a:rPr sz="1200" b="1" spc="-5" dirty="0">
                <a:latin typeface="Calibri"/>
                <a:cs typeface="Calibri"/>
              </a:rPr>
              <a:t> </a:t>
            </a:r>
            <a:r>
              <a:rPr sz="1200" b="1" spc="-15" dirty="0">
                <a:latin typeface="Calibri"/>
                <a:cs typeface="Calibri"/>
              </a:rPr>
              <a:t>a</a:t>
            </a:r>
            <a:r>
              <a:rPr sz="1200" b="1" spc="-5" dirty="0">
                <a:latin typeface="Calibri"/>
                <a:cs typeface="Calibri"/>
              </a:rPr>
              <a:t>l</a:t>
            </a:r>
            <a:r>
              <a:rPr sz="1200" b="1" spc="10" dirty="0">
                <a:latin typeface="Calibri"/>
                <a:cs typeface="Calibri"/>
              </a:rPr>
              <a:t> </a:t>
            </a:r>
            <a:r>
              <a:rPr sz="1200" b="1" spc="-20" dirty="0">
                <a:latin typeface="Calibri"/>
                <a:cs typeface="Calibri"/>
              </a:rPr>
              <a:t>d</a:t>
            </a:r>
            <a:r>
              <a:rPr sz="1200" b="1" dirty="0">
                <a:latin typeface="Calibri"/>
                <a:cs typeface="Calibri"/>
              </a:rPr>
              <a:t>i</a:t>
            </a:r>
            <a:r>
              <a:rPr sz="1200" b="1" spc="-15" dirty="0">
                <a:latin typeface="Calibri"/>
                <a:cs typeface="Calibri"/>
              </a:rPr>
              <a:t>a</a:t>
            </a:r>
            <a:r>
              <a:rPr sz="1200" b="1" dirty="0">
                <a:latin typeface="Calibri"/>
                <a:cs typeface="Calibri"/>
              </a:rPr>
              <a:t>l</a:t>
            </a:r>
            <a:r>
              <a:rPr sz="1200" b="1" spc="-10" dirty="0">
                <a:latin typeface="Calibri"/>
                <a:cs typeface="Calibri"/>
              </a:rPr>
              <a:t>o</a:t>
            </a:r>
            <a:r>
              <a:rPr sz="1200" b="1" spc="-15" dirty="0">
                <a:latin typeface="Calibri"/>
                <a:cs typeface="Calibri"/>
              </a:rPr>
              <a:t>g</a:t>
            </a:r>
            <a:r>
              <a:rPr sz="1200" b="1" spc="-10" dirty="0">
                <a:latin typeface="Calibri"/>
                <a:cs typeface="Calibri"/>
              </a:rPr>
              <a:t>o</a:t>
            </a:r>
            <a:r>
              <a:rPr sz="1200" b="1" spc="5" dirty="0">
                <a:latin typeface="Calibri"/>
                <a:cs typeface="Calibri"/>
              </a:rPr>
              <a:t> </a:t>
            </a:r>
            <a:r>
              <a:rPr sz="1200" b="1" spc="-5" dirty="0">
                <a:latin typeface="Calibri"/>
                <a:cs typeface="Calibri"/>
              </a:rPr>
              <a:t>e</a:t>
            </a:r>
            <a:r>
              <a:rPr sz="1200" b="1" spc="-20" dirty="0">
                <a:latin typeface="Calibri"/>
                <a:cs typeface="Calibri"/>
              </a:rPr>
              <a:t>d</a:t>
            </a:r>
            <a:r>
              <a:rPr sz="1200" b="1" spc="-10" dirty="0">
                <a:latin typeface="Calibri"/>
                <a:cs typeface="Calibri"/>
              </a:rPr>
              <a:t>u</a:t>
            </a:r>
            <a:r>
              <a:rPr sz="1200" b="1" dirty="0">
                <a:latin typeface="Calibri"/>
                <a:cs typeface="Calibri"/>
              </a:rPr>
              <a:t>c</a:t>
            </a:r>
            <a:r>
              <a:rPr sz="1200" b="1" spc="-15" dirty="0">
                <a:latin typeface="Calibri"/>
                <a:cs typeface="Calibri"/>
              </a:rPr>
              <a:t>a</a:t>
            </a:r>
            <a:r>
              <a:rPr sz="1200" b="1" spc="-5" dirty="0">
                <a:latin typeface="Calibri"/>
                <a:cs typeface="Calibri"/>
              </a:rPr>
              <a:t>t</a:t>
            </a:r>
            <a:r>
              <a:rPr sz="1200" b="1" dirty="0">
                <a:latin typeface="Calibri"/>
                <a:cs typeface="Calibri"/>
              </a:rPr>
              <a:t>i</a:t>
            </a:r>
            <a:r>
              <a:rPr sz="1200" b="1" spc="-5" dirty="0">
                <a:latin typeface="Calibri"/>
                <a:cs typeface="Calibri"/>
              </a:rPr>
              <a:t>v</a:t>
            </a:r>
            <a:r>
              <a:rPr sz="1200" b="1" spc="-10" dirty="0">
                <a:latin typeface="Calibri"/>
                <a:cs typeface="Calibri"/>
              </a:rPr>
              <a:t>o</a:t>
            </a:r>
            <a:r>
              <a:rPr sz="1200" b="1" dirty="0">
                <a:latin typeface="Calibri"/>
                <a:cs typeface="Calibri"/>
              </a:rPr>
              <a:t>.</a:t>
            </a:r>
            <a:endParaRPr sz="1200" dirty="0">
              <a:latin typeface="Calibri"/>
              <a:cs typeface="Calibri"/>
            </a:endParaRPr>
          </a:p>
        </p:txBody>
      </p:sp>
      <p:sp>
        <p:nvSpPr>
          <p:cNvPr id="15" name="object 15"/>
          <p:cNvSpPr/>
          <p:nvPr/>
        </p:nvSpPr>
        <p:spPr>
          <a:xfrm>
            <a:off x="3220721" y="6296025"/>
            <a:ext cx="449579" cy="449579"/>
          </a:xfrm>
          <a:prstGeom prst="rect">
            <a:avLst/>
          </a:prstGeom>
          <a:blipFill>
            <a:blip r:embed="rId4" cstate="print"/>
            <a:stretch>
              <a:fillRect/>
            </a:stretch>
          </a:blipFill>
        </p:spPr>
        <p:txBody>
          <a:bodyPr wrap="square" lIns="0" tIns="0" rIns="0" bIns="0" rtlCol="0"/>
          <a:lstStyle/>
          <a:p>
            <a:endParaRPr/>
          </a:p>
        </p:txBody>
      </p:sp>
      <p:sp>
        <p:nvSpPr>
          <p:cNvPr id="18" name="CasellaDiTesto 17">
            <a:extLst>
              <a:ext uri="{FF2B5EF4-FFF2-40B4-BE49-F238E27FC236}">
                <a16:creationId xmlns:a16="http://schemas.microsoft.com/office/drawing/2014/main" id="{60BCA4DD-509A-043D-2923-869713B6F9A4}"/>
              </a:ext>
            </a:extLst>
          </p:cNvPr>
          <p:cNvSpPr txBox="1"/>
          <p:nvPr/>
        </p:nvSpPr>
        <p:spPr>
          <a:xfrm>
            <a:off x="5621528" y="5041528"/>
            <a:ext cx="4497197" cy="1102033"/>
          </a:xfrm>
          <a:prstGeom prst="rect">
            <a:avLst/>
          </a:prstGeom>
        </p:spPr>
        <p:txBody>
          <a:bodyPr vert="horz" wrap="square" lIns="0" tIns="0" rIns="0" bIns="0" rtlCol="0">
            <a:spAutoFit/>
          </a:bodyPr>
          <a:lstStyle>
            <a:defPPr>
              <a:defRPr lang="it-CH"/>
            </a:defPPr>
            <a:lvl1pPr marL="12700" marR="5080">
              <a:lnSpc>
                <a:spcPct val="121300"/>
              </a:lnSpc>
              <a:defRPr sz="1200" spc="5">
                <a:latin typeface="Calibri"/>
                <a:cs typeface="Calibri"/>
              </a:defRPr>
            </a:lvl1pPr>
          </a:lstStyle>
          <a:p>
            <a:r>
              <a:rPr lang="it-CH" b="1" dirty="0"/>
              <a:t>Video clip: </a:t>
            </a:r>
            <a:r>
              <a:rPr lang="it-CH" dirty="0"/>
              <a:t>I video scaricabili dell'insegnamento dialogico nelle classi del Regno Unito (elementari, medie, secondarie), filmati durante diversi progetti di ricerca, sono disponibili all'indirizzo: </a:t>
            </a:r>
            <a:r>
              <a:rPr lang="en-GB" sz="1200" u="sng" dirty="0">
                <a:effectLst/>
                <a:latin typeface="Helvetica Neue" panose="02000503000000020004" pitchFamily="2" charset="0"/>
                <a:hlinkClick r:id="rId5"/>
              </a:rPr>
              <a:t>https://vimeopro.com/camtree/cedir</a:t>
            </a:r>
            <a:r>
              <a:rPr lang="en-GB" sz="1200" u="sng">
                <a:effectLst/>
                <a:latin typeface="Helvetica Neue" panose="02000503000000020004" pitchFamily="2" charset="0"/>
                <a:hlinkClick r:id="rId5"/>
              </a:rPr>
              <a:t>/</a:t>
            </a:r>
            <a:r>
              <a:rPr lang="it-CH"/>
              <a:t>. </a:t>
            </a:r>
            <a:br>
              <a:rPr lang="it-CH" dirty="0"/>
            </a:br>
            <a:r>
              <a:rPr lang="it-CH" dirty="0"/>
              <a:t>Sono inclusi dei suggerimenti per la discussione.</a:t>
            </a:r>
          </a:p>
        </p:txBody>
      </p:sp>
      <p:sp>
        <p:nvSpPr>
          <p:cNvPr id="21" name="CasellaDiTesto 20">
            <a:extLst>
              <a:ext uri="{FF2B5EF4-FFF2-40B4-BE49-F238E27FC236}">
                <a16:creationId xmlns:a16="http://schemas.microsoft.com/office/drawing/2014/main" id="{59D6EBAE-1EF8-2471-7EE4-7DD4945D0D8D}"/>
              </a:ext>
            </a:extLst>
          </p:cNvPr>
          <p:cNvSpPr txBox="1"/>
          <p:nvPr/>
        </p:nvSpPr>
        <p:spPr>
          <a:xfrm>
            <a:off x="10332917" y="7285851"/>
            <a:ext cx="341760" cy="276999"/>
          </a:xfrm>
          <a:prstGeom prst="rect">
            <a:avLst/>
          </a:prstGeom>
          <a:noFill/>
        </p:spPr>
        <p:txBody>
          <a:bodyPr wrap="none" rtlCol="0">
            <a:spAutoFit/>
          </a:bodyPr>
          <a:lstStyle/>
          <a:p>
            <a:r>
              <a:rPr lang="it-CH" sz="1200" dirty="0"/>
              <a:t>05</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3136900" y="352425"/>
            <a:ext cx="3404870" cy="246221"/>
          </a:xfrm>
          <a:prstGeom prst="rect">
            <a:avLst/>
          </a:prstGeom>
        </p:spPr>
        <p:txBody>
          <a:bodyPr vert="horz" wrap="square" lIns="0" tIns="0" rIns="0" bIns="0" rtlCol="0">
            <a:spAutoFit/>
          </a:bodyPr>
          <a:lstStyle/>
          <a:p>
            <a:pPr marL="12700">
              <a:lnSpc>
                <a:spcPct val="100000"/>
              </a:lnSpc>
            </a:pPr>
            <a:r>
              <a:rPr sz="1600" b="1" spc="-5" dirty="0">
                <a:latin typeface="Calibri"/>
                <a:cs typeface="Calibri"/>
              </a:rPr>
              <a:t>S</a:t>
            </a:r>
            <a:r>
              <a:rPr sz="1600" b="1" dirty="0">
                <a:latin typeface="Calibri"/>
                <a:cs typeface="Calibri"/>
              </a:rPr>
              <a:t>che</a:t>
            </a:r>
            <a:r>
              <a:rPr sz="1600" b="1" spc="-5" dirty="0">
                <a:latin typeface="Calibri"/>
                <a:cs typeface="Calibri"/>
              </a:rPr>
              <a:t>m</a:t>
            </a:r>
            <a:r>
              <a:rPr sz="1600" b="1" dirty="0">
                <a:latin typeface="Calibri"/>
                <a:cs typeface="Calibri"/>
              </a:rPr>
              <a:t>a</a:t>
            </a:r>
            <a:r>
              <a:rPr sz="1600" b="1" spc="-5" dirty="0">
                <a:latin typeface="Calibri"/>
                <a:cs typeface="Calibri"/>
              </a:rPr>
              <a:t> </a:t>
            </a:r>
            <a:r>
              <a:rPr sz="1600" b="1" spc="-10" dirty="0">
                <a:latin typeface="Calibri"/>
                <a:cs typeface="Calibri"/>
              </a:rPr>
              <a:t>d</a:t>
            </a:r>
            <a:r>
              <a:rPr sz="1600" b="1" dirty="0">
                <a:latin typeface="Calibri"/>
                <a:cs typeface="Calibri"/>
              </a:rPr>
              <a:t>i</a:t>
            </a:r>
            <a:r>
              <a:rPr sz="1600" b="1" spc="-5" dirty="0">
                <a:latin typeface="Calibri"/>
                <a:cs typeface="Calibri"/>
              </a:rPr>
              <a:t> </a:t>
            </a:r>
            <a:r>
              <a:rPr sz="1600" b="1" spc="-15" dirty="0">
                <a:latin typeface="Calibri"/>
                <a:cs typeface="Calibri"/>
              </a:rPr>
              <a:t>c</a:t>
            </a:r>
            <a:r>
              <a:rPr sz="1600" b="1" dirty="0">
                <a:latin typeface="Calibri"/>
                <a:cs typeface="Calibri"/>
              </a:rPr>
              <a:t>odi</a:t>
            </a:r>
            <a:r>
              <a:rPr sz="1600" b="1" spc="-5" dirty="0">
                <a:latin typeface="Calibri"/>
                <a:cs typeface="Calibri"/>
              </a:rPr>
              <a:t>f</a:t>
            </a:r>
            <a:r>
              <a:rPr sz="1600" b="1" dirty="0">
                <a:latin typeface="Calibri"/>
                <a:cs typeface="Calibri"/>
              </a:rPr>
              <a:t>i</a:t>
            </a:r>
            <a:r>
              <a:rPr sz="1600" b="1" spc="-25" dirty="0">
                <a:latin typeface="Calibri"/>
                <a:cs typeface="Calibri"/>
              </a:rPr>
              <a:t>c</a:t>
            </a:r>
            <a:r>
              <a:rPr sz="1600" b="1" dirty="0">
                <a:latin typeface="Calibri"/>
                <a:cs typeface="Calibri"/>
              </a:rPr>
              <a:t>a</a:t>
            </a:r>
            <a:r>
              <a:rPr sz="1600" b="1" spc="-5" dirty="0">
                <a:latin typeface="Calibri"/>
                <a:cs typeface="Calibri"/>
              </a:rPr>
              <a:t> </a:t>
            </a:r>
            <a:r>
              <a:rPr sz="1600" b="1" spc="-10" dirty="0">
                <a:latin typeface="Calibri"/>
                <a:cs typeface="Calibri"/>
              </a:rPr>
              <a:t>d</a:t>
            </a:r>
            <a:r>
              <a:rPr sz="1600" b="1" dirty="0">
                <a:latin typeface="Calibri"/>
                <a:cs typeface="Calibri"/>
              </a:rPr>
              <a:t>el</a:t>
            </a:r>
            <a:r>
              <a:rPr sz="1600" b="1" spc="-5" dirty="0">
                <a:latin typeface="Calibri"/>
                <a:cs typeface="Calibri"/>
              </a:rPr>
              <a:t> </a:t>
            </a:r>
            <a:r>
              <a:rPr sz="1600" b="1" dirty="0">
                <a:latin typeface="Calibri"/>
                <a:cs typeface="Calibri"/>
              </a:rPr>
              <a:t>di</a:t>
            </a:r>
            <a:r>
              <a:rPr sz="1600" b="1" spc="-10" dirty="0">
                <a:latin typeface="Calibri"/>
                <a:cs typeface="Calibri"/>
              </a:rPr>
              <a:t>a</a:t>
            </a:r>
            <a:r>
              <a:rPr sz="1600" b="1" dirty="0">
                <a:latin typeface="Calibri"/>
                <a:cs typeface="Calibri"/>
              </a:rPr>
              <a:t>lo</a:t>
            </a:r>
            <a:r>
              <a:rPr sz="1600" b="1" spc="-20" dirty="0">
                <a:latin typeface="Calibri"/>
                <a:cs typeface="Calibri"/>
              </a:rPr>
              <a:t>g</a:t>
            </a:r>
            <a:r>
              <a:rPr sz="1600" b="1" dirty="0">
                <a:latin typeface="Calibri"/>
                <a:cs typeface="Calibri"/>
              </a:rPr>
              <a:t>o</a:t>
            </a:r>
            <a:r>
              <a:rPr sz="1600" b="1" spc="-5" dirty="0">
                <a:latin typeface="Calibri"/>
                <a:cs typeface="Calibri"/>
              </a:rPr>
              <a:t> </a:t>
            </a:r>
            <a:r>
              <a:rPr sz="1600" b="1" spc="-100" dirty="0">
                <a:latin typeface="Calibri"/>
                <a:cs typeface="Calibri"/>
              </a:rPr>
              <a:t>T</a:t>
            </a:r>
            <a:r>
              <a:rPr sz="1600" b="1" dirty="0">
                <a:latin typeface="Calibri"/>
                <a:cs typeface="Calibri"/>
              </a:rPr>
              <a:t>-</a:t>
            </a:r>
            <a:r>
              <a:rPr sz="1600" b="1" spc="-5" dirty="0">
                <a:latin typeface="Calibri"/>
                <a:cs typeface="Calibri"/>
              </a:rPr>
              <a:t>SE</a:t>
            </a:r>
            <a:r>
              <a:rPr sz="1600" b="1" spc="-50" dirty="0">
                <a:latin typeface="Calibri"/>
                <a:cs typeface="Calibri"/>
              </a:rPr>
              <a:t>DA</a:t>
            </a:r>
            <a:endParaRPr sz="1600" dirty="0">
              <a:latin typeface="Calibri"/>
              <a:cs typeface="Calibri"/>
            </a:endParaRPr>
          </a:p>
        </p:txBody>
      </p:sp>
      <p:graphicFrame>
        <p:nvGraphicFramePr>
          <p:cNvPr id="5" name="Tabella 5">
            <a:extLst>
              <a:ext uri="{FF2B5EF4-FFF2-40B4-BE49-F238E27FC236}">
                <a16:creationId xmlns:a16="http://schemas.microsoft.com/office/drawing/2014/main" id="{295C9977-C8B8-4F88-B696-E3340D779011}"/>
              </a:ext>
            </a:extLst>
          </p:cNvPr>
          <p:cNvGraphicFramePr>
            <a:graphicFrameLocks noGrp="1"/>
          </p:cNvGraphicFramePr>
          <p:nvPr>
            <p:extLst>
              <p:ext uri="{D42A27DB-BD31-4B8C-83A1-F6EECF244321}">
                <p14:modId xmlns:p14="http://schemas.microsoft.com/office/powerpoint/2010/main" val="2329392033"/>
              </p:ext>
            </p:extLst>
          </p:nvPr>
        </p:nvGraphicFramePr>
        <p:xfrm>
          <a:off x="241300" y="885825"/>
          <a:ext cx="10134600" cy="6073140"/>
        </p:xfrm>
        <a:graphic>
          <a:graphicData uri="http://schemas.openxmlformats.org/drawingml/2006/table">
            <a:tbl>
              <a:tblPr firstRow="1" bandRow="1">
                <a:tableStyleId>{21E4AEA4-8DFA-4A89-87EB-49C32662AFE0}</a:tableStyleId>
              </a:tblPr>
              <a:tblGrid>
                <a:gridCol w="2971800">
                  <a:extLst>
                    <a:ext uri="{9D8B030D-6E8A-4147-A177-3AD203B41FA5}">
                      <a16:colId xmlns:a16="http://schemas.microsoft.com/office/drawing/2014/main" val="2830398234"/>
                    </a:ext>
                  </a:extLst>
                </a:gridCol>
                <a:gridCol w="3276600">
                  <a:extLst>
                    <a:ext uri="{9D8B030D-6E8A-4147-A177-3AD203B41FA5}">
                      <a16:colId xmlns:a16="http://schemas.microsoft.com/office/drawing/2014/main" val="410506290"/>
                    </a:ext>
                  </a:extLst>
                </a:gridCol>
                <a:gridCol w="3886200">
                  <a:extLst>
                    <a:ext uri="{9D8B030D-6E8A-4147-A177-3AD203B41FA5}">
                      <a16:colId xmlns:a16="http://schemas.microsoft.com/office/drawing/2014/main" val="1134236889"/>
                    </a:ext>
                  </a:extLst>
                </a:gridCol>
              </a:tblGrid>
              <a:tr h="370840">
                <a:tc>
                  <a:txBody>
                    <a:bodyPr/>
                    <a:lstStyle/>
                    <a:p>
                      <a:r>
                        <a:rPr lang="it-CH" sz="1100" dirty="0"/>
                        <a:t>CODICI </a:t>
                      </a:r>
                    </a:p>
                    <a:p>
                      <a:r>
                        <a:rPr lang="it-CH" sz="1100" dirty="0"/>
                        <a:t>(categorie del dialogo)</a:t>
                      </a:r>
                    </a:p>
                  </a:txBody>
                  <a:tcPr/>
                </a:tc>
                <a:tc>
                  <a:txBody>
                    <a:bodyPr/>
                    <a:lstStyle/>
                    <a:p>
                      <a:r>
                        <a:rPr lang="it-CH" sz="1100" dirty="0"/>
                        <a:t>Contributi e strategie</a:t>
                      </a:r>
                    </a:p>
                  </a:txBody>
                  <a:tcPr/>
                </a:tc>
                <a:tc>
                  <a:txBody>
                    <a:bodyPr/>
                    <a:lstStyle/>
                    <a:p>
                      <a:r>
                        <a:rPr lang="it-CH" sz="1100" dirty="0"/>
                        <a:t>Che cosa sentiamo (parole chiave)</a:t>
                      </a:r>
                    </a:p>
                  </a:txBody>
                  <a:tcPr/>
                </a:tc>
                <a:extLst>
                  <a:ext uri="{0D108BD9-81ED-4DB2-BD59-A6C34878D82A}">
                    <a16:rowId xmlns:a16="http://schemas.microsoft.com/office/drawing/2014/main" val="370096764"/>
                  </a:ext>
                </a:extLst>
              </a:tr>
              <a:tr h="370840">
                <a:tc>
                  <a:txBody>
                    <a:bodyPr/>
                    <a:lstStyle/>
                    <a:p>
                      <a:r>
                        <a:rPr lang="it-CH" sz="1100" dirty="0"/>
                        <a:t>IE – Invitare a Elaborare idee</a:t>
                      </a:r>
                    </a:p>
                  </a:txBody>
                  <a:tcPr/>
                </a:tc>
                <a:tc>
                  <a:txBody>
                    <a:bodyPr/>
                    <a:lstStyle/>
                    <a:p>
                      <a:r>
                        <a:rPr lang="it-CH" sz="1100" i="1" spc="0" baseline="0" dirty="0">
                          <a:latin typeface="+mn-lt"/>
                          <a:cs typeface="Arial"/>
                        </a:rPr>
                        <a:t>Invitare a sviluppare,  elaborare, chiarire o commentare le idee e i contributi propri o altrui</a:t>
                      </a:r>
                      <a:endParaRPr lang="it-CH" sz="1100" dirty="0">
                        <a:latin typeface="+mn-lt"/>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CH" sz="1100" spc="0" baseline="0" dirty="0">
                          <a:solidFill>
                            <a:schemeClr val="tx1"/>
                          </a:solidFill>
                          <a:latin typeface="+mn-lt"/>
                          <a:ea typeface="+mn-ea"/>
                          <a:cs typeface="Arial"/>
                        </a:rPr>
                        <a:t>"cosa intendi", "dimmi", "puoi riformularlo", "cosa pensi di", "sei d'accordo ", "puoi aggiungere qualcosa a"</a:t>
                      </a:r>
                    </a:p>
                  </a:txBody>
                  <a:tcPr/>
                </a:tc>
                <a:extLst>
                  <a:ext uri="{0D108BD9-81ED-4DB2-BD59-A6C34878D82A}">
                    <a16:rowId xmlns:a16="http://schemas.microsoft.com/office/drawing/2014/main" val="1288037557"/>
                  </a:ext>
                </a:extLst>
              </a:tr>
              <a:tr h="370840">
                <a:tc>
                  <a:txBody>
                    <a:bodyPr/>
                    <a:lstStyle/>
                    <a:p>
                      <a:r>
                        <a:rPr lang="it-CH" sz="1100" dirty="0"/>
                        <a:t>E – Elaborare idee</a:t>
                      </a:r>
                    </a:p>
                  </a:txBody>
                  <a:tcPr/>
                </a:tc>
                <a:tc>
                  <a:txBody>
                    <a:bodyPr/>
                    <a:lstStyle/>
                    <a:p>
                      <a:r>
                        <a:rPr lang="it-CH" sz="1100" i="1" spc="0" baseline="0" dirty="0">
                          <a:latin typeface="+mn-lt"/>
                          <a:cs typeface="Arial"/>
                        </a:rPr>
                        <a:t>Sviluppare, elaborare, chiarire o commentare le idee proprie o altrui espresse nei turni precedenti o altri contributi</a:t>
                      </a:r>
                      <a:endParaRPr lang="it-CH" sz="1100" dirty="0">
                        <a:latin typeface="+mn-lt"/>
                      </a:endParaRPr>
                    </a:p>
                  </a:txBody>
                  <a:tcPr/>
                </a:tc>
                <a:tc>
                  <a:txBody>
                    <a:bodyPr/>
                    <a:lstStyle/>
                    <a:p>
                      <a:r>
                        <a:rPr lang="it-CH" sz="1100" spc="0" baseline="0" dirty="0">
                          <a:solidFill>
                            <a:schemeClr val="tx1"/>
                          </a:solidFill>
                          <a:latin typeface="+mn-lt"/>
                          <a:ea typeface="+mn-ea"/>
                          <a:cs typeface="Arial"/>
                        </a:rPr>
                        <a:t>"è</a:t>
                      </a:r>
                      <a:r>
                        <a:rPr lang="it-CH" sz="1100" spc="0" baseline="0" dirty="0">
                          <a:latin typeface="+mn-lt"/>
                          <a:cs typeface="Arial"/>
                        </a:rPr>
                        <a:t> anche</a:t>
                      </a:r>
                      <a:r>
                        <a:rPr lang="it-CH" sz="1100" spc="0" baseline="0" dirty="0">
                          <a:solidFill>
                            <a:schemeClr val="tx1"/>
                          </a:solidFill>
                          <a:latin typeface="+mn-lt"/>
                          <a:ea typeface="+mn-ea"/>
                          <a:cs typeface="Arial"/>
                        </a:rPr>
                        <a:t>"</a:t>
                      </a:r>
                      <a:r>
                        <a:rPr lang="it-CH" sz="1100" spc="0" baseline="0" dirty="0">
                          <a:latin typeface="+mn-lt"/>
                          <a:cs typeface="Arial"/>
                        </a:rPr>
                        <a:t>, </a:t>
                      </a:r>
                      <a:r>
                        <a:rPr lang="it-CH" sz="1100" spc="0" baseline="0" dirty="0">
                          <a:solidFill>
                            <a:schemeClr val="tx1"/>
                          </a:solidFill>
                          <a:latin typeface="+mn-lt"/>
                          <a:ea typeface="+mn-ea"/>
                          <a:cs typeface="Arial"/>
                        </a:rPr>
                        <a:t>"</a:t>
                      </a:r>
                      <a:r>
                        <a:rPr lang="it-CH" sz="1100" spc="0" baseline="0" dirty="0">
                          <a:latin typeface="+mn-lt"/>
                          <a:cs typeface="Arial"/>
                        </a:rPr>
                        <a:t>mi fa pensare</a:t>
                      </a:r>
                      <a:r>
                        <a:rPr lang="it-CH" sz="1100" spc="0" baseline="0" dirty="0">
                          <a:solidFill>
                            <a:schemeClr val="tx1"/>
                          </a:solidFill>
                          <a:latin typeface="+mn-lt"/>
                          <a:ea typeface="+mn-ea"/>
                          <a:cs typeface="Arial"/>
                        </a:rPr>
                        <a:t>"</a:t>
                      </a:r>
                      <a:r>
                        <a:rPr lang="it-CH" sz="1100" spc="0" baseline="0" dirty="0">
                          <a:latin typeface="+mn-lt"/>
                          <a:cs typeface="Arial"/>
                        </a:rPr>
                        <a:t>, </a:t>
                      </a:r>
                      <a:r>
                        <a:rPr lang="it-CH" sz="1100" spc="0" baseline="0" dirty="0">
                          <a:solidFill>
                            <a:schemeClr val="tx1"/>
                          </a:solidFill>
                          <a:latin typeface="+mn-lt"/>
                          <a:ea typeface="+mn-ea"/>
                          <a:cs typeface="Arial"/>
                        </a:rPr>
                        <a:t>"</a:t>
                      </a:r>
                      <a:r>
                        <a:rPr lang="it-CH" sz="1100" spc="0" baseline="0" dirty="0">
                          <a:latin typeface="+mn-lt"/>
                          <a:cs typeface="Arial"/>
                        </a:rPr>
                        <a:t>voglio dire</a:t>
                      </a:r>
                      <a:r>
                        <a:rPr lang="it-CH" sz="1100" spc="0" baseline="0" dirty="0">
                          <a:solidFill>
                            <a:schemeClr val="tx1"/>
                          </a:solidFill>
                          <a:latin typeface="+mn-lt"/>
                          <a:ea typeface="+mn-ea"/>
                          <a:cs typeface="Arial"/>
                        </a:rPr>
                        <a:t>"</a:t>
                      </a:r>
                      <a:r>
                        <a:rPr lang="it-CH" sz="1100" spc="0" baseline="0" dirty="0">
                          <a:latin typeface="+mn-lt"/>
                          <a:cs typeface="Arial"/>
                        </a:rPr>
                        <a:t>, </a:t>
                      </a:r>
                      <a:r>
                        <a:rPr lang="it-CH" sz="1100" spc="0" baseline="0" dirty="0">
                          <a:solidFill>
                            <a:schemeClr val="tx1"/>
                          </a:solidFill>
                          <a:latin typeface="+mn-lt"/>
                          <a:ea typeface="+mn-ea"/>
                          <a:cs typeface="Arial"/>
                        </a:rPr>
                        <a:t>"</a:t>
                      </a:r>
                      <a:r>
                        <a:rPr lang="it-CH" sz="1100" spc="0" baseline="0" dirty="0">
                          <a:latin typeface="+mn-lt"/>
                          <a:cs typeface="Arial"/>
                        </a:rPr>
                        <a:t>voleva dire</a:t>
                      </a:r>
                      <a:r>
                        <a:rPr lang="it-CH" sz="1100" spc="0" baseline="0" dirty="0">
                          <a:solidFill>
                            <a:schemeClr val="tx1"/>
                          </a:solidFill>
                          <a:latin typeface="+mn-lt"/>
                          <a:ea typeface="+mn-ea"/>
                          <a:cs typeface="Arial"/>
                        </a:rPr>
                        <a:t>", "dando seguito a", "elaborando ciò che"</a:t>
                      </a:r>
                      <a:endParaRPr lang="it-CH" sz="1100" dirty="0">
                        <a:latin typeface="+mn-lt"/>
                      </a:endParaRPr>
                    </a:p>
                  </a:txBody>
                  <a:tcPr/>
                </a:tc>
                <a:extLst>
                  <a:ext uri="{0D108BD9-81ED-4DB2-BD59-A6C34878D82A}">
                    <a16:rowId xmlns:a16="http://schemas.microsoft.com/office/drawing/2014/main" val="3911351445"/>
                  </a:ext>
                </a:extLst>
              </a:tr>
              <a:tr h="370840">
                <a:tc>
                  <a:txBody>
                    <a:bodyPr/>
                    <a:lstStyle/>
                    <a:p>
                      <a:r>
                        <a:rPr lang="it-CH" sz="1100" dirty="0"/>
                        <a:t>M – Mettere in discussione</a:t>
                      </a: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CH" sz="1100" i="1" spc="0" baseline="0" dirty="0">
                          <a:latin typeface="+mn-lt"/>
                          <a:cs typeface="Arial"/>
                        </a:rPr>
                        <a:t>Mettere in discussione, dubitare, non essere d'accordo o contestare un'idea</a:t>
                      </a:r>
                      <a:endParaRPr lang="it-CH" sz="1100" spc="0" baseline="0" dirty="0">
                        <a:latin typeface="+mn-lt"/>
                        <a:cs typeface="Aria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CH" sz="1100" spc="0" baseline="0" dirty="0">
                          <a:solidFill>
                            <a:schemeClr val="tx1"/>
                          </a:solidFill>
                          <a:latin typeface="+mn-lt"/>
                          <a:ea typeface="+mn-ea"/>
                          <a:cs typeface="Arial"/>
                        </a:rPr>
                        <a:t>"non sono d'accordo", "no", "ma", "sei sicuro?", "secondo me invece", "...idea diversa"</a:t>
                      </a:r>
                    </a:p>
                  </a:txBody>
                  <a:tcPr/>
                </a:tc>
                <a:extLst>
                  <a:ext uri="{0D108BD9-81ED-4DB2-BD59-A6C34878D82A}">
                    <a16:rowId xmlns:a16="http://schemas.microsoft.com/office/drawing/2014/main" val="2637292130"/>
                  </a:ext>
                </a:extLst>
              </a:tr>
              <a:tr h="370840">
                <a:tc>
                  <a:txBody>
                    <a:bodyPr/>
                    <a:lstStyle/>
                    <a:p>
                      <a:r>
                        <a:rPr lang="it-CH" sz="1100" dirty="0"/>
                        <a:t>IR – Invitare a ragionare</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latin typeface="+mn-lt"/>
                          <a:cs typeface="Arial"/>
                        </a:rPr>
                        <a:t>Invitare a spiegare, giustificare e/o esprimere idee alternative in relazione alle proprie o altrui idee</a:t>
                      </a:r>
                      <a:endParaRPr lang="it-CH" sz="1100" spc="0" baseline="0" dirty="0">
                        <a:latin typeface="+mn-lt"/>
                        <a:cs typeface="Arial"/>
                      </a:endParaRPr>
                    </a:p>
                  </a:txBody>
                  <a:tcPr/>
                </a:tc>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it-CH" sz="1100" b="0" spc="0" baseline="0" dirty="0">
                          <a:latin typeface="+mn-lt"/>
                          <a:cs typeface="Arial"/>
                        </a:rPr>
                        <a:t>"perché?", "come?", "credi?", "spiega meglio"</a:t>
                      </a:r>
                    </a:p>
                  </a:txBody>
                  <a:tcPr/>
                </a:tc>
                <a:extLst>
                  <a:ext uri="{0D108BD9-81ED-4DB2-BD59-A6C34878D82A}">
                    <a16:rowId xmlns:a16="http://schemas.microsoft.com/office/drawing/2014/main" val="3808867048"/>
                  </a:ext>
                </a:extLst>
              </a:tr>
              <a:tr h="370840">
                <a:tc>
                  <a:txBody>
                    <a:bodyPr/>
                    <a:lstStyle/>
                    <a:p>
                      <a:r>
                        <a:rPr lang="it-CH" sz="1100" dirty="0"/>
                        <a:t>R – Rendere esplicito il ragionamento</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latin typeface="+mn-lt"/>
                          <a:cs typeface="Arial"/>
                        </a:rPr>
                        <a:t>Spiegare, rendere esplicite le ragioni, giustificare e/o esprimere possibilità alternative in relazione alle idee proprie o altrui</a:t>
                      </a:r>
                      <a:endParaRPr lang="it-CH" sz="1100" spc="0" baseline="0" dirty="0">
                        <a:latin typeface="+mn-lt"/>
                        <a:cs typeface="Arial"/>
                      </a:endParaRPr>
                    </a:p>
                  </a:txBody>
                  <a:tcPr/>
                </a:tc>
                <a:tc>
                  <a:txBody>
                    <a:bodyPr/>
                    <a:lstStyle/>
                    <a:p>
                      <a:pPr marL="88265">
                        <a:lnSpc>
                          <a:spcPct val="100000"/>
                        </a:lnSpc>
                        <a:spcBef>
                          <a:spcPts val="300"/>
                        </a:spcBef>
                      </a:pPr>
                      <a:r>
                        <a:rPr lang="it-CH" sz="1100" spc="0" baseline="0" dirty="0">
                          <a:latin typeface="+mn-lt"/>
                          <a:cs typeface="Arial"/>
                        </a:rPr>
                        <a:t>"penso", "perché", "quindi", "perciò", "al fine di", "se... allora",</a:t>
                      </a:r>
                    </a:p>
                    <a:p>
                      <a:pPr marL="88265">
                        <a:lnSpc>
                          <a:spcPct val="100000"/>
                        </a:lnSpc>
                        <a:spcBef>
                          <a:spcPts val="300"/>
                        </a:spcBef>
                      </a:pPr>
                      <a:r>
                        <a:rPr lang="it-CH" sz="1100" spc="0" baseline="0" dirty="0">
                          <a:latin typeface="+mn-lt"/>
                          <a:cs typeface="Arial"/>
                        </a:rPr>
                        <a:t>"non... a meno che", "è come se...", "immagina se...", "sarebbe", "potrebbe", "dovrebbe"</a:t>
                      </a:r>
                    </a:p>
                  </a:txBody>
                  <a:tcPr/>
                </a:tc>
                <a:extLst>
                  <a:ext uri="{0D108BD9-81ED-4DB2-BD59-A6C34878D82A}">
                    <a16:rowId xmlns:a16="http://schemas.microsoft.com/office/drawing/2014/main" val="1544023810"/>
                  </a:ext>
                </a:extLst>
              </a:tr>
              <a:tr h="370840">
                <a:tc>
                  <a:txBody>
                    <a:bodyPr/>
                    <a:lstStyle/>
                    <a:p>
                      <a:r>
                        <a:rPr lang="it-CH" sz="1100" dirty="0"/>
                        <a:t>CA – Coordinare ed esprimere Accordo</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Contrapporre e sintetizzare idee, valutare, esprimere accordo e consenso o invitare altre-i a farlo.</a:t>
                      </a:r>
                    </a:p>
                  </a:txBody>
                  <a:tcPr/>
                </a:tc>
                <a:tc>
                  <a:txBody>
                    <a:bodyPr/>
                    <a:lstStyle/>
                    <a:p>
                      <a:pPr marL="88265" marR="0" lvl="0" indent="0" defTabSz="914400" eaLnBrk="1" fontAlgn="auto" latinLnBrk="0" hangingPunct="1">
                        <a:lnSpc>
                          <a:spcPct val="100000"/>
                        </a:lnSpc>
                        <a:spcBef>
                          <a:spcPts val="300"/>
                        </a:spcBef>
                        <a:spcAft>
                          <a:spcPts val="0"/>
                        </a:spcAft>
                        <a:buClrTx/>
                        <a:buSzTx/>
                        <a:buFontTx/>
                        <a:buNone/>
                        <a:tabLst/>
                        <a:defRPr/>
                      </a:pPr>
                      <a:r>
                        <a:rPr lang="it-CH" sz="1100" spc="0" baseline="0" dirty="0">
                          <a:solidFill>
                            <a:schemeClr val="dk1"/>
                          </a:solidFill>
                          <a:latin typeface="+mn-lt"/>
                          <a:ea typeface="+mn-ea"/>
                          <a:cs typeface="Arial"/>
                        </a:rPr>
                        <a:t>"sono d'accordo", "per ricapitolare...", "quindi, tutti pensiamo che...", "riassumere", "simile e diverso"</a:t>
                      </a:r>
                    </a:p>
                  </a:txBody>
                  <a:tcPr/>
                </a:tc>
                <a:extLst>
                  <a:ext uri="{0D108BD9-81ED-4DB2-BD59-A6C34878D82A}">
                    <a16:rowId xmlns:a16="http://schemas.microsoft.com/office/drawing/2014/main" val="2181937602"/>
                  </a:ext>
                </a:extLst>
              </a:tr>
              <a:tr h="370840">
                <a:tc>
                  <a:txBody>
                    <a:bodyPr/>
                    <a:lstStyle/>
                    <a:p>
                      <a:r>
                        <a:rPr lang="it-CH" sz="1100" dirty="0"/>
                        <a:t>Col - Collegare</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Rendere esplicito il percorso di apprendimento</a:t>
                      </a:r>
                    </a:p>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collegandosi a contributi / conoscenze / esperienze che vanno oltre il dialogo immediato</a:t>
                      </a:r>
                    </a:p>
                  </a:txBody>
                  <a:tcPr/>
                </a:tc>
                <a:tc>
                  <a:txBody>
                    <a:bodyPr/>
                    <a:lstStyle/>
                    <a:p>
                      <a:pPr marL="88265" marR="0" lvl="0" indent="0" defTabSz="914400" eaLnBrk="1" fontAlgn="auto" latinLnBrk="0" hangingPunct="1">
                        <a:lnSpc>
                          <a:spcPct val="100000"/>
                        </a:lnSpc>
                        <a:spcBef>
                          <a:spcPts val="300"/>
                        </a:spcBef>
                        <a:spcAft>
                          <a:spcPts val="0"/>
                        </a:spcAft>
                        <a:buClrTx/>
                        <a:buSzTx/>
                        <a:buFontTx/>
                        <a:buNone/>
                        <a:tabLst/>
                        <a:defRPr/>
                      </a:pPr>
                      <a:r>
                        <a:rPr lang="it-CH" sz="1100" spc="0" baseline="0" dirty="0">
                          <a:solidFill>
                            <a:schemeClr val="dk1"/>
                          </a:solidFill>
                          <a:latin typeface="+mn-lt"/>
                          <a:ea typeface="+mn-ea"/>
                          <a:cs typeface="Arial"/>
                        </a:rPr>
                        <a:t>"ultima lezione", "prima", "mi ricorda", "prossima lezione", "in relazione a", "a casa", "sul posto di lavoro"</a:t>
                      </a:r>
                    </a:p>
                  </a:txBody>
                  <a:tcPr/>
                </a:tc>
                <a:extLst>
                  <a:ext uri="{0D108BD9-81ED-4DB2-BD59-A6C34878D82A}">
                    <a16:rowId xmlns:a16="http://schemas.microsoft.com/office/drawing/2014/main" val="51789493"/>
                  </a:ext>
                </a:extLst>
              </a:tr>
              <a:tr h="370840">
                <a:tc>
                  <a:txBody>
                    <a:bodyPr/>
                    <a:lstStyle/>
                    <a:p>
                      <a:r>
                        <a:rPr lang="it-CH" sz="1100" dirty="0"/>
                        <a:t>Rif – Riflettere sul dialogo o sull’attività</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Valutare o riflettere "</a:t>
                      </a:r>
                      <a:r>
                        <a:rPr lang="it-CH" sz="1100" i="1" spc="0" baseline="0" dirty="0" err="1">
                          <a:solidFill>
                            <a:schemeClr val="dk1"/>
                          </a:solidFill>
                          <a:latin typeface="+mn-lt"/>
                          <a:ea typeface="+mn-ea"/>
                          <a:cs typeface="Arial"/>
                        </a:rPr>
                        <a:t>metacognitivamente</a:t>
                      </a:r>
                      <a:r>
                        <a:rPr lang="it-CH" sz="1100" i="1" spc="0" baseline="0" dirty="0">
                          <a:solidFill>
                            <a:schemeClr val="dk1"/>
                          </a:solidFill>
                          <a:latin typeface="+mn-lt"/>
                          <a:ea typeface="+mn-ea"/>
                          <a:cs typeface="Arial"/>
                        </a:rPr>
                        <a:t>" sui processi di dialogo o sull’attività di apprendimento; invitare altre-i a farlo</a:t>
                      </a:r>
                    </a:p>
                  </a:txBody>
                  <a:tcPr/>
                </a:tc>
                <a:tc>
                  <a:txBody>
                    <a:bodyPr/>
                    <a:lstStyle/>
                    <a:p>
                      <a:pPr marL="88265" marR="0" lvl="0" indent="0" algn="l" defTabSz="914400" eaLnBrk="1" fontAlgn="auto" latinLnBrk="0" hangingPunct="1">
                        <a:lnSpc>
                          <a:spcPct val="100000"/>
                        </a:lnSpc>
                        <a:spcBef>
                          <a:spcPts val="300"/>
                        </a:spcBef>
                        <a:spcAft>
                          <a:spcPts val="0"/>
                        </a:spcAft>
                        <a:buClrTx/>
                        <a:buSzTx/>
                        <a:buFontTx/>
                        <a:buNone/>
                        <a:tabLst/>
                        <a:defRPr/>
                      </a:pPr>
                      <a:r>
                        <a:rPr lang="it-CH" sz="1100" spc="0" baseline="0" dirty="0">
                          <a:solidFill>
                            <a:schemeClr val="dk1"/>
                          </a:solidFill>
                          <a:latin typeface="+mn-lt"/>
                          <a:ea typeface="+mn-ea"/>
                          <a:cs typeface="Arial"/>
                        </a:rPr>
                        <a:t>"dialogo", "parlare", "condividere", "lavorare insieme nel gruppo/ nella coppia", "compito", "attività", "cosa hai imparato", "ho cambiato idea", "hai cambiato idea", "ascolto", "regole di conversazione"</a:t>
                      </a:r>
                    </a:p>
                  </a:txBody>
                  <a:tcPr/>
                </a:tc>
                <a:extLst>
                  <a:ext uri="{0D108BD9-81ED-4DB2-BD59-A6C34878D82A}">
                    <a16:rowId xmlns:a16="http://schemas.microsoft.com/office/drawing/2014/main" val="1346147998"/>
                  </a:ext>
                </a:extLst>
              </a:tr>
              <a:tr h="370840">
                <a:tc>
                  <a:txBody>
                    <a:bodyPr/>
                    <a:lstStyle/>
                    <a:p>
                      <a:r>
                        <a:rPr lang="it-CH" sz="1100" dirty="0"/>
                        <a:t>G – Guidare la direzione del dialogo o dell’attività</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Assumersi la responsabilità di dare forma all'attività o di focalizzare il dialogo in una direzione desiderata o utilizzare altre strategie di </a:t>
                      </a:r>
                      <a:r>
                        <a:rPr lang="it-CH" sz="1100" i="1" spc="0" baseline="0" dirty="0" err="1">
                          <a:solidFill>
                            <a:schemeClr val="dk1"/>
                          </a:solidFill>
                          <a:latin typeface="+mn-lt"/>
                          <a:ea typeface="+mn-ea"/>
                          <a:cs typeface="Arial"/>
                        </a:rPr>
                        <a:t>scaffolding</a:t>
                      </a:r>
                      <a:r>
                        <a:rPr lang="it-CH" sz="1100" i="1" spc="0" baseline="0" dirty="0">
                          <a:solidFill>
                            <a:schemeClr val="dk1"/>
                          </a:solidFill>
                          <a:latin typeface="+mn-lt"/>
                          <a:ea typeface="+mn-ea"/>
                          <a:cs typeface="Arial"/>
                        </a:rPr>
                        <a:t> per supportare il dialogo o l'apprendimento</a:t>
                      </a:r>
                    </a:p>
                  </a:txBody>
                  <a:tcPr/>
                </a:tc>
                <a:tc>
                  <a:txBody>
                    <a:bodyPr/>
                    <a:lstStyle/>
                    <a:p>
                      <a:pPr marL="88265" marR="0" lvl="0" indent="0" algn="l" defTabSz="914400" eaLnBrk="1" fontAlgn="auto" latinLnBrk="0" hangingPunct="1">
                        <a:lnSpc>
                          <a:spcPct val="100000"/>
                        </a:lnSpc>
                        <a:spcBef>
                          <a:spcPts val="300"/>
                        </a:spcBef>
                        <a:spcAft>
                          <a:spcPts val="0"/>
                        </a:spcAft>
                        <a:buClrTx/>
                        <a:buSzTx/>
                        <a:buFontTx/>
                        <a:buNone/>
                        <a:tabLst/>
                        <a:defRPr/>
                      </a:pPr>
                      <a:r>
                        <a:rPr lang="it-CH" sz="1100" spc="0" baseline="0" dirty="0">
                          <a:solidFill>
                            <a:schemeClr val="dk1"/>
                          </a:solidFill>
                          <a:latin typeface="+mn-lt"/>
                          <a:ea typeface="+mn-ea"/>
                          <a:cs typeface="Arial"/>
                        </a:rPr>
                        <a:t>"che ne dite", "focalizzati", "concentratevi su", "proviamo", "non c'è fretta"</a:t>
                      </a:r>
                    </a:p>
                    <a:p>
                      <a:pPr marL="0" marR="0" lvl="0" indent="0" algn="l" defTabSz="914400" eaLnBrk="1" fontAlgn="auto" latinLnBrk="0" hangingPunct="1">
                        <a:lnSpc>
                          <a:spcPct val="100000"/>
                        </a:lnSpc>
                        <a:spcBef>
                          <a:spcPts val="0"/>
                        </a:spcBef>
                        <a:spcAft>
                          <a:spcPts val="0"/>
                        </a:spcAft>
                        <a:buClrTx/>
                        <a:buSzTx/>
                        <a:buFontTx/>
                        <a:buNone/>
                        <a:tabLst/>
                        <a:defRPr/>
                      </a:pPr>
                      <a:endParaRPr lang="it-CH" sz="1100" i="1" spc="0" baseline="0" dirty="0">
                        <a:solidFill>
                          <a:schemeClr val="dk1"/>
                        </a:solidFill>
                        <a:latin typeface="+mn-lt"/>
                        <a:ea typeface="+mn-ea"/>
                        <a:cs typeface="Arial"/>
                      </a:endParaRPr>
                    </a:p>
                  </a:txBody>
                  <a:tcPr/>
                </a:tc>
                <a:extLst>
                  <a:ext uri="{0D108BD9-81ED-4DB2-BD59-A6C34878D82A}">
                    <a16:rowId xmlns:a16="http://schemas.microsoft.com/office/drawing/2014/main" val="414407046"/>
                  </a:ext>
                </a:extLst>
              </a:tr>
              <a:tr h="370840">
                <a:tc>
                  <a:txBody>
                    <a:bodyPr/>
                    <a:lstStyle/>
                    <a:p>
                      <a:r>
                        <a:rPr lang="it-CH" sz="1100" dirty="0"/>
                        <a:t>Es – Esprimere o invitare idee</a:t>
                      </a:r>
                    </a:p>
                  </a:txBody>
                  <a:tcPr/>
                </a:tc>
                <a:tc>
                  <a:txBody>
                    <a:bodyPr/>
                    <a:lstStyle/>
                    <a:p>
                      <a:pPr marL="0" marR="0" lvl="0" indent="0" algn="l" defTabSz="914400" eaLnBrk="1" fontAlgn="auto" latinLnBrk="0" hangingPunct="1">
                        <a:lnSpc>
                          <a:spcPct val="100000"/>
                        </a:lnSpc>
                        <a:spcBef>
                          <a:spcPts val="0"/>
                        </a:spcBef>
                        <a:spcAft>
                          <a:spcPts val="0"/>
                        </a:spcAft>
                        <a:buClrTx/>
                        <a:buSzTx/>
                        <a:buFontTx/>
                        <a:buNone/>
                        <a:tabLst/>
                        <a:defRPr/>
                      </a:pPr>
                      <a:r>
                        <a:rPr lang="it-CH" sz="1100" i="1" spc="0" baseline="0" dirty="0">
                          <a:solidFill>
                            <a:schemeClr val="dk1"/>
                          </a:solidFill>
                          <a:latin typeface="+mn-lt"/>
                          <a:ea typeface="+mn-ea"/>
                          <a:cs typeface="Arial"/>
                        </a:rPr>
                        <a:t>Offrire o invitare contributi pertinenti per avviare o approfondire un dialogo (quelli non coperti da altre categorie)</a:t>
                      </a:r>
                    </a:p>
                  </a:txBody>
                  <a:tcPr/>
                </a:tc>
                <a:tc>
                  <a:txBody>
                    <a:bodyPr/>
                    <a:lstStyle/>
                    <a:p>
                      <a:pPr marL="88265" marR="0" lvl="0" indent="0" algn="l" defTabSz="914400" eaLnBrk="1" fontAlgn="auto" latinLnBrk="0" hangingPunct="1">
                        <a:lnSpc>
                          <a:spcPct val="100000"/>
                        </a:lnSpc>
                        <a:spcBef>
                          <a:spcPts val="300"/>
                        </a:spcBef>
                        <a:spcAft>
                          <a:spcPts val="0"/>
                        </a:spcAft>
                        <a:buClrTx/>
                        <a:buSzTx/>
                        <a:buFontTx/>
                        <a:buNone/>
                        <a:tabLst/>
                        <a:defRPr/>
                      </a:pPr>
                      <a:r>
                        <a:rPr lang="it-CH" sz="1100" spc="0" baseline="0" dirty="0">
                          <a:solidFill>
                            <a:schemeClr val="dk1"/>
                          </a:solidFill>
                          <a:latin typeface="+mn-lt"/>
                          <a:ea typeface="+mn-ea"/>
                          <a:cs typeface="Arial"/>
                        </a:rPr>
                        <a:t>"cosa ne pensi di...?", "dimmi", "i tuoi pensieri", "la mia opinione è...", "le tue idee"</a:t>
                      </a:r>
                    </a:p>
                  </a:txBody>
                  <a:tcPr/>
                </a:tc>
                <a:extLst>
                  <a:ext uri="{0D108BD9-81ED-4DB2-BD59-A6C34878D82A}">
                    <a16:rowId xmlns:a16="http://schemas.microsoft.com/office/drawing/2014/main" val="1585083039"/>
                  </a:ext>
                </a:extLst>
              </a:tr>
            </a:tbl>
          </a:graphicData>
        </a:graphic>
      </p:graphicFrame>
      <p:sp>
        <p:nvSpPr>
          <p:cNvPr id="8" name="CasellaDiTesto 7">
            <a:extLst>
              <a:ext uri="{FF2B5EF4-FFF2-40B4-BE49-F238E27FC236}">
                <a16:creationId xmlns:a16="http://schemas.microsoft.com/office/drawing/2014/main" id="{F393B2B4-E6C4-3231-FC88-DD538E3F068E}"/>
              </a:ext>
            </a:extLst>
          </p:cNvPr>
          <p:cNvSpPr txBox="1"/>
          <p:nvPr/>
        </p:nvSpPr>
        <p:spPr>
          <a:xfrm>
            <a:off x="10332917" y="7285851"/>
            <a:ext cx="341760" cy="276999"/>
          </a:xfrm>
          <a:prstGeom prst="rect">
            <a:avLst/>
          </a:prstGeom>
          <a:noFill/>
        </p:spPr>
        <p:txBody>
          <a:bodyPr wrap="none" rtlCol="0">
            <a:spAutoFit/>
          </a:bodyPr>
          <a:lstStyle/>
          <a:p>
            <a:r>
              <a:rPr lang="it-CH" sz="1200" dirty="0"/>
              <a:t>06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3700" y="809625"/>
            <a:ext cx="4857115" cy="6553199"/>
          </a:xfrm>
          <a:custGeom>
            <a:avLst/>
            <a:gdLst/>
            <a:ahLst/>
            <a:cxnLst/>
            <a:rect l="l" t="t" r="r" b="b"/>
            <a:pathLst>
              <a:path w="4857115" h="5953759">
                <a:moveTo>
                  <a:pt x="0" y="0"/>
                </a:moveTo>
                <a:lnTo>
                  <a:pt x="4856988" y="0"/>
                </a:lnTo>
                <a:lnTo>
                  <a:pt x="4856988" y="5953633"/>
                </a:lnTo>
                <a:lnTo>
                  <a:pt x="0" y="5953633"/>
                </a:lnTo>
                <a:lnTo>
                  <a:pt x="0" y="0"/>
                </a:lnTo>
                <a:close/>
              </a:path>
            </a:pathLst>
          </a:custGeom>
          <a:ln w="63500">
            <a:solidFill>
              <a:srgbClr val="2791A6"/>
            </a:solidFill>
          </a:ln>
        </p:spPr>
        <p:txBody>
          <a:bodyPr wrap="square" lIns="0" tIns="0" rIns="0" bIns="0" rtlCol="0"/>
          <a:lstStyle/>
          <a:p>
            <a:endParaRPr/>
          </a:p>
        </p:txBody>
      </p:sp>
      <p:sp>
        <p:nvSpPr>
          <p:cNvPr id="3" name="object 3"/>
          <p:cNvSpPr txBox="1"/>
          <p:nvPr/>
        </p:nvSpPr>
        <p:spPr>
          <a:xfrm>
            <a:off x="482600" y="885825"/>
            <a:ext cx="4635500" cy="4453976"/>
          </a:xfrm>
          <a:prstGeom prst="rect">
            <a:avLst/>
          </a:prstGeom>
        </p:spPr>
        <p:txBody>
          <a:bodyPr vert="horz" wrap="square" lIns="0" tIns="0" rIns="0" bIns="0" rtlCol="0">
            <a:spAutoFit/>
          </a:bodyPr>
          <a:lstStyle/>
          <a:p>
            <a:pPr marL="12700" marR="5080" algn="just">
              <a:lnSpc>
                <a:spcPct val="121200"/>
              </a:lnSpc>
            </a:pPr>
            <a:r>
              <a:rPr sz="1200" spc="-10" dirty="0">
                <a:latin typeface="Calibri"/>
                <a:cs typeface="Calibri"/>
              </a:rPr>
              <a:t>Po</a:t>
            </a:r>
            <a:r>
              <a:rPr sz="1200" spc="-5" dirty="0">
                <a:latin typeface="Calibri"/>
                <a:cs typeface="Calibri"/>
              </a:rPr>
              <a:t>r</a:t>
            </a:r>
            <a:r>
              <a:rPr sz="1200" dirty="0">
                <a:latin typeface="Calibri"/>
                <a:cs typeface="Calibri"/>
              </a:rPr>
              <a:t>t</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110"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 </a:t>
            </a:r>
            <a:r>
              <a:rPr sz="1200" spc="-11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120" dirty="0">
                <a:latin typeface="Calibri"/>
                <a:cs typeface="Calibri"/>
              </a:rPr>
              <a:t> </a:t>
            </a:r>
            <a:r>
              <a:rPr sz="1200" dirty="0">
                <a:latin typeface="Calibri"/>
                <a:cs typeface="Calibri"/>
              </a:rPr>
              <a:t>a </a:t>
            </a:r>
            <a:r>
              <a:rPr sz="1200" spc="-110" dirty="0">
                <a:latin typeface="Calibri"/>
                <a:cs typeface="Calibri"/>
              </a:rPr>
              <a:t> </a:t>
            </a:r>
            <a:r>
              <a:rPr sz="1200" dirty="0">
                <a:latin typeface="Calibri"/>
                <a:cs typeface="Calibri"/>
              </a:rPr>
              <a:t>i</a:t>
            </a:r>
            <a:r>
              <a:rPr sz="1200" spc="-15" dirty="0">
                <a:latin typeface="Calibri"/>
                <a:cs typeface="Calibri"/>
              </a:rPr>
              <a:t>m</a:t>
            </a:r>
            <a:r>
              <a:rPr sz="1200" spc="5" dirty="0">
                <a:latin typeface="Calibri"/>
                <a:cs typeface="Calibri"/>
              </a:rPr>
              <a:t>p</a:t>
            </a:r>
            <a:r>
              <a:rPr sz="1200" spc="-10" dirty="0">
                <a:latin typeface="Calibri"/>
                <a:cs typeface="Calibri"/>
              </a:rPr>
              <a:t>e</a:t>
            </a:r>
            <a:r>
              <a:rPr sz="1200" spc="-15" dirty="0">
                <a:latin typeface="Calibri"/>
                <a:cs typeface="Calibri"/>
              </a:rPr>
              <a:t>g</a:t>
            </a:r>
            <a:r>
              <a:rPr sz="1200" spc="5" dirty="0">
                <a:latin typeface="Calibri"/>
                <a:cs typeface="Calibri"/>
              </a:rPr>
              <a:t>n</a:t>
            </a:r>
            <a:r>
              <a:rPr sz="1200" spc="-5" dirty="0">
                <a:latin typeface="Calibri"/>
                <a:cs typeface="Calibri"/>
              </a:rPr>
              <a:t>ar</a:t>
            </a:r>
            <a:r>
              <a:rPr sz="1200" spc="-10" dirty="0">
                <a:latin typeface="Calibri"/>
                <a:cs typeface="Calibri"/>
              </a:rPr>
              <a:t>s</a:t>
            </a:r>
            <a:r>
              <a:rPr sz="1200" dirty="0">
                <a:latin typeface="Calibri"/>
                <a:cs typeface="Calibri"/>
              </a:rPr>
              <a:t>i </a:t>
            </a:r>
            <a:r>
              <a:rPr sz="1200" spc="-125" dirty="0">
                <a:latin typeface="Calibri"/>
                <a:cs typeface="Calibri"/>
              </a:rPr>
              <a:t> </a:t>
            </a:r>
            <a:r>
              <a:rPr sz="1200" dirty="0">
                <a:latin typeface="Calibri"/>
                <a:cs typeface="Calibri"/>
              </a:rPr>
              <a:t>in </a:t>
            </a:r>
            <a:r>
              <a:rPr sz="1200" spc="-120" dirty="0">
                <a:latin typeface="Calibri"/>
                <a:cs typeface="Calibri"/>
              </a:rPr>
              <a:t> </a:t>
            </a:r>
            <a:r>
              <a:rPr sz="1200" spc="5" dirty="0">
                <a:latin typeface="Calibri"/>
                <a:cs typeface="Calibri"/>
              </a:rPr>
              <a:t>u</a:t>
            </a:r>
            <a:r>
              <a:rPr sz="1200" dirty="0">
                <a:latin typeface="Calibri"/>
                <a:cs typeface="Calibri"/>
              </a:rPr>
              <a:t>n </a:t>
            </a:r>
            <a:r>
              <a:rPr sz="1200" spc="-12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spc="5" dirty="0">
                <a:latin typeface="Calibri"/>
                <a:cs typeface="Calibri"/>
              </a:rPr>
              <a:t>d</a:t>
            </a:r>
            <a:r>
              <a:rPr sz="1200" spc="-10" dirty="0">
                <a:latin typeface="Calibri"/>
                <a:cs typeface="Calibri"/>
              </a:rPr>
              <a:t>u</a:t>
            </a:r>
            <a:r>
              <a:rPr sz="1200" dirty="0">
                <a:latin typeface="Calibri"/>
                <a:cs typeface="Calibri"/>
              </a:rPr>
              <a:t>tti</a:t>
            </a:r>
            <a:r>
              <a:rPr sz="1200" spc="-15" dirty="0">
                <a:latin typeface="Calibri"/>
                <a:cs typeface="Calibri"/>
              </a:rPr>
              <a:t>v</a:t>
            </a:r>
            <a:r>
              <a:rPr sz="1200" dirty="0">
                <a:latin typeface="Calibri"/>
                <a:cs typeface="Calibri"/>
              </a:rPr>
              <a:t>o </a:t>
            </a:r>
            <a:r>
              <a:rPr sz="1200" spc="-110"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 </a:t>
            </a:r>
            <a:r>
              <a:rPr sz="1200" spc="-110" dirty="0">
                <a:latin typeface="Calibri"/>
                <a:cs typeface="Calibri"/>
              </a:rPr>
              <a:t> </a:t>
            </a:r>
            <a:r>
              <a:rPr sz="1200" spc="-20" dirty="0">
                <a:latin typeface="Calibri"/>
                <a:cs typeface="Calibri"/>
              </a:rPr>
              <a:t>e</a:t>
            </a:r>
            <a:r>
              <a:rPr sz="1200" spc="5" dirty="0">
                <a:latin typeface="Calibri"/>
                <a:cs typeface="Calibri"/>
              </a:rPr>
              <a:t>du</a:t>
            </a:r>
            <a:r>
              <a:rPr sz="1200" spc="-10" dirty="0">
                <a:latin typeface="Calibri"/>
                <a:cs typeface="Calibri"/>
              </a:rPr>
              <a:t>ca</a:t>
            </a:r>
            <a:r>
              <a:rPr sz="1200" spc="-15" dirty="0">
                <a:latin typeface="Calibri"/>
                <a:cs typeface="Calibri"/>
              </a:rPr>
              <a:t>t</a:t>
            </a:r>
            <a:r>
              <a:rPr sz="1200" dirty="0">
                <a:latin typeface="Calibri"/>
                <a:cs typeface="Calibri"/>
              </a:rPr>
              <a:t>i</a:t>
            </a:r>
            <a:r>
              <a:rPr sz="1200" spc="-5" dirty="0">
                <a:latin typeface="Calibri"/>
                <a:cs typeface="Calibri"/>
              </a:rPr>
              <a:t>v</a:t>
            </a:r>
            <a:r>
              <a:rPr sz="1200" dirty="0">
                <a:latin typeface="Calibri"/>
                <a:cs typeface="Calibri"/>
              </a:rPr>
              <a:t>o </a:t>
            </a:r>
            <a:r>
              <a:rPr sz="1200" spc="-110" dirty="0">
                <a:latin typeface="Calibri"/>
                <a:cs typeface="Calibri"/>
              </a:rPr>
              <a:t> </a:t>
            </a:r>
            <a:r>
              <a:rPr sz="1200" spc="-10" dirty="0">
                <a:latin typeface="Calibri"/>
                <a:cs typeface="Calibri"/>
              </a:rPr>
              <a:t>p</a:t>
            </a:r>
            <a:r>
              <a:rPr sz="1200" spc="5" dirty="0">
                <a:latin typeface="Calibri"/>
                <a:cs typeface="Calibri"/>
              </a:rPr>
              <a:t>u</a:t>
            </a:r>
            <a:r>
              <a:rPr sz="1200" dirty="0">
                <a:latin typeface="Calibri"/>
                <a:cs typeface="Calibri"/>
              </a:rPr>
              <a:t>ò </a:t>
            </a:r>
            <a:r>
              <a:rPr sz="1200" spc="-5" dirty="0">
                <a:latin typeface="Calibri"/>
                <a:cs typeface="Calibri"/>
              </a:rPr>
              <a:t>ri</a:t>
            </a:r>
            <a:r>
              <a:rPr sz="1200" spc="-10" dirty="0">
                <a:latin typeface="Calibri"/>
                <a:cs typeface="Calibri"/>
              </a:rPr>
              <a:t>c</a:t>
            </a:r>
            <a:r>
              <a:rPr sz="1200" spc="5" dirty="0">
                <a:latin typeface="Calibri"/>
                <a:cs typeface="Calibri"/>
              </a:rPr>
              <a:t>h</a:t>
            </a:r>
            <a:r>
              <a:rPr sz="1200" dirty="0">
                <a:latin typeface="Calibri"/>
                <a:cs typeface="Calibri"/>
              </a:rPr>
              <a:t>ie</a:t>
            </a:r>
            <a:r>
              <a:rPr sz="1200" spc="5" dirty="0">
                <a:latin typeface="Calibri"/>
                <a:cs typeface="Calibri"/>
              </a:rPr>
              <a:t>d</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114" dirty="0">
                <a:latin typeface="Calibri"/>
                <a:cs typeface="Calibri"/>
              </a:rPr>
              <a:t> </a:t>
            </a:r>
            <a:r>
              <a:rPr sz="1200" dirty="0">
                <a:latin typeface="Calibri"/>
                <a:cs typeface="Calibri"/>
              </a:rPr>
              <a:t>t</a:t>
            </a:r>
            <a:r>
              <a:rPr sz="1200" spc="-10" dirty="0">
                <a:latin typeface="Calibri"/>
                <a:cs typeface="Calibri"/>
              </a:rPr>
              <a:t>e</a:t>
            </a:r>
            <a:r>
              <a:rPr sz="1200" dirty="0">
                <a:latin typeface="Calibri"/>
                <a:cs typeface="Calibri"/>
              </a:rPr>
              <a:t>m</a:t>
            </a:r>
            <a:r>
              <a:rPr sz="1200" spc="-10" dirty="0">
                <a:latin typeface="Calibri"/>
                <a:cs typeface="Calibri"/>
              </a:rPr>
              <a:t>p</a:t>
            </a:r>
            <a:r>
              <a:rPr sz="1200" dirty="0">
                <a:latin typeface="Calibri"/>
                <a:cs typeface="Calibri"/>
              </a:rPr>
              <a:t>o.  </a:t>
            </a:r>
            <a:r>
              <a:rPr sz="1200" spc="-110" dirty="0">
                <a:latin typeface="Calibri"/>
                <a:cs typeface="Calibri"/>
              </a:rPr>
              <a:t> </a:t>
            </a:r>
            <a:r>
              <a:rPr sz="1200" spc="-5" dirty="0">
                <a:latin typeface="Calibri"/>
                <a:cs typeface="Calibri"/>
              </a:rPr>
              <a:t>L</a:t>
            </a:r>
            <a:r>
              <a:rPr sz="1200" spc="-10" dirty="0">
                <a:latin typeface="Calibri"/>
                <a:cs typeface="Calibri"/>
              </a:rPr>
              <a:t>e</a:t>
            </a:r>
            <a:r>
              <a:rPr sz="1200" dirty="0">
                <a:latin typeface="Calibri"/>
                <a:cs typeface="Calibri"/>
              </a:rPr>
              <a:t>  </a:t>
            </a:r>
            <a:r>
              <a:rPr sz="1200" spc="-114" dirty="0">
                <a:latin typeface="Calibri"/>
                <a:cs typeface="Calibri"/>
              </a:rPr>
              <a:t> </a:t>
            </a:r>
            <a:r>
              <a:rPr sz="1200" spc="5" dirty="0">
                <a:latin typeface="Calibri"/>
                <a:cs typeface="Calibri"/>
              </a:rPr>
              <a:t>p</a:t>
            </a:r>
            <a:r>
              <a:rPr sz="1200" spc="-5" dirty="0">
                <a:latin typeface="Calibri"/>
                <a:cs typeface="Calibri"/>
              </a:rPr>
              <a:t>er</a:t>
            </a:r>
            <a:r>
              <a:rPr sz="1200" spc="-10" dirty="0">
                <a:latin typeface="Calibri"/>
                <a:cs typeface="Calibri"/>
              </a:rPr>
              <a:t>s</a:t>
            </a:r>
            <a:r>
              <a:rPr sz="1200" dirty="0">
                <a:latin typeface="Calibri"/>
                <a:cs typeface="Calibri"/>
              </a:rPr>
              <a:t>o</a:t>
            </a:r>
            <a:r>
              <a:rPr sz="1200" spc="-10" dirty="0">
                <a:latin typeface="Calibri"/>
                <a:cs typeface="Calibri"/>
              </a:rPr>
              <a:t>ne</a:t>
            </a:r>
            <a:r>
              <a:rPr sz="1200" dirty="0">
                <a:latin typeface="Calibri"/>
                <a:cs typeface="Calibri"/>
              </a:rPr>
              <a:t>  </a:t>
            </a:r>
            <a:r>
              <a:rPr sz="1200" spc="-105" dirty="0">
                <a:latin typeface="Calibri"/>
                <a:cs typeface="Calibri"/>
              </a:rPr>
              <a:t> </a:t>
            </a:r>
            <a:r>
              <a:rPr sz="1200" dirty="0">
                <a:latin typeface="Calibri"/>
                <a:cs typeface="Calibri"/>
              </a:rPr>
              <a:t>in  </a:t>
            </a:r>
            <a:r>
              <a:rPr sz="1200" spc="-114" dirty="0">
                <a:latin typeface="Calibri"/>
                <a:cs typeface="Calibri"/>
              </a:rPr>
              <a:t> </a:t>
            </a:r>
            <a:r>
              <a:rPr sz="1200" spc="-10" dirty="0">
                <a:latin typeface="Calibri"/>
                <a:cs typeface="Calibri"/>
              </a:rPr>
              <a:t>f</a:t>
            </a:r>
            <a:r>
              <a:rPr sz="1200" dirty="0">
                <a:latin typeface="Calibri"/>
                <a:cs typeface="Calibri"/>
              </a:rPr>
              <a:t>o</a:t>
            </a:r>
            <a:r>
              <a:rPr sz="1200" spc="-10" dirty="0">
                <a:latin typeface="Calibri"/>
                <a:cs typeface="Calibri"/>
              </a:rPr>
              <a:t>rma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114" dirty="0">
                <a:latin typeface="Calibri"/>
                <a:cs typeface="Calibri"/>
              </a:rPr>
              <a:t> </a:t>
            </a:r>
            <a:r>
              <a:rPr sz="1200" spc="5" dirty="0">
                <a:latin typeface="Calibri"/>
                <a:cs typeface="Calibri"/>
              </a:rPr>
              <a:t>p</a:t>
            </a:r>
            <a:r>
              <a:rPr sz="1200" spc="-10" dirty="0">
                <a:latin typeface="Calibri"/>
                <a:cs typeface="Calibri"/>
              </a:rPr>
              <a:t>o</a:t>
            </a:r>
            <a:r>
              <a:rPr sz="1200" dirty="0">
                <a:latin typeface="Calibri"/>
                <a:cs typeface="Calibri"/>
              </a:rPr>
              <a:t>t</a:t>
            </a:r>
            <a:r>
              <a:rPr sz="1200" spc="-5" dirty="0">
                <a:latin typeface="Calibri"/>
                <a:cs typeface="Calibri"/>
              </a:rPr>
              <a:t>re</a:t>
            </a:r>
            <a:r>
              <a:rPr sz="1200" spc="-10" dirty="0">
                <a:latin typeface="Calibri"/>
                <a:cs typeface="Calibri"/>
              </a:rPr>
              <a:t>b</a:t>
            </a:r>
            <a:r>
              <a:rPr sz="1200" spc="-5" dirty="0">
                <a:latin typeface="Calibri"/>
                <a:cs typeface="Calibri"/>
              </a:rPr>
              <a:t>ber</a:t>
            </a:r>
            <a:r>
              <a:rPr sz="1200" dirty="0">
                <a:latin typeface="Calibri"/>
                <a:cs typeface="Calibri"/>
              </a:rPr>
              <a:t>o  </a:t>
            </a:r>
            <a:r>
              <a:rPr sz="1200" spc="-114" dirty="0">
                <a:latin typeface="Calibri"/>
                <a:cs typeface="Calibri"/>
              </a:rPr>
              <a:t> </a:t>
            </a:r>
            <a:r>
              <a:rPr sz="1200" spc="5" dirty="0">
                <a:latin typeface="Calibri"/>
                <a:cs typeface="Calibri"/>
              </a:rPr>
              <a:t>n</a:t>
            </a:r>
            <a:r>
              <a:rPr sz="1200" spc="-10" dirty="0">
                <a:latin typeface="Calibri"/>
                <a:cs typeface="Calibri"/>
              </a:rPr>
              <a:t>o</a:t>
            </a:r>
            <a:r>
              <a:rPr sz="1200" dirty="0">
                <a:latin typeface="Calibri"/>
                <a:cs typeface="Calibri"/>
              </a:rPr>
              <a:t>n  </a:t>
            </a:r>
            <a:r>
              <a:rPr sz="1200" spc="-100" dirty="0">
                <a:latin typeface="Calibri"/>
                <a:cs typeface="Calibri"/>
              </a:rPr>
              <a:t> </a:t>
            </a:r>
            <a:r>
              <a:rPr sz="1200" spc="-10" dirty="0">
                <a:latin typeface="Calibri"/>
                <a:cs typeface="Calibri"/>
              </a:rPr>
              <a:t>e</a:t>
            </a:r>
            <a:r>
              <a:rPr sz="1200" spc="-5" dirty="0">
                <a:latin typeface="Calibri"/>
                <a:cs typeface="Calibri"/>
              </a:rPr>
              <a:t>s</a:t>
            </a:r>
            <a:r>
              <a:rPr sz="1200" spc="-15" dirty="0">
                <a:latin typeface="Calibri"/>
                <a:cs typeface="Calibri"/>
              </a:rPr>
              <a:t>s</a:t>
            </a:r>
            <a:r>
              <a:rPr sz="1200" spc="-10" dirty="0">
                <a:latin typeface="Calibri"/>
                <a:cs typeface="Calibri"/>
              </a:rPr>
              <a:t>e</a:t>
            </a:r>
            <a:r>
              <a:rPr sz="1200" spc="-20" dirty="0">
                <a:latin typeface="Calibri"/>
                <a:cs typeface="Calibri"/>
              </a:rPr>
              <a:t>r</a:t>
            </a:r>
            <a:r>
              <a:rPr sz="1200" spc="-10" dirty="0">
                <a:latin typeface="Calibri"/>
                <a:cs typeface="Calibri"/>
              </a:rPr>
              <a:t>e</a:t>
            </a:r>
            <a:r>
              <a:rPr sz="1200" spc="-5" dirty="0">
                <a:latin typeface="Calibri"/>
                <a:cs typeface="Calibri"/>
              </a:rPr>
              <a:t> </a:t>
            </a:r>
            <a:r>
              <a:rPr sz="1200" dirty="0">
                <a:latin typeface="Calibri"/>
                <a:cs typeface="Calibri"/>
              </a:rPr>
              <a:t>a</a:t>
            </a:r>
            <a:r>
              <a:rPr sz="1200" spc="5" dirty="0">
                <a:latin typeface="Calibri"/>
                <a:cs typeface="Calibri"/>
              </a:rPr>
              <a:t>b</a:t>
            </a:r>
            <a:r>
              <a:rPr sz="1200" dirty="0">
                <a:latin typeface="Calibri"/>
                <a:cs typeface="Calibri"/>
              </a:rPr>
              <a:t>i</a:t>
            </a:r>
            <a:r>
              <a:rPr sz="1200" spc="-10" dirty="0">
                <a:latin typeface="Calibri"/>
                <a:cs typeface="Calibri"/>
              </a:rPr>
              <a:t>t</a:t>
            </a:r>
            <a:r>
              <a:rPr sz="1200" spc="5" dirty="0">
                <a:latin typeface="Calibri"/>
                <a:cs typeface="Calibri"/>
              </a:rPr>
              <a:t>u</a:t>
            </a:r>
            <a:r>
              <a:rPr sz="1200" spc="-10" dirty="0">
                <a:latin typeface="Calibri"/>
                <a:cs typeface="Calibri"/>
              </a:rPr>
              <a:t>a</a:t>
            </a:r>
            <a:r>
              <a:rPr sz="1200" dirty="0">
                <a:latin typeface="Calibri"/>
                <a:cs typeface="Calibri"/>
              </a:rPr>
              <a:t>t</a:t>
            </a:r>
            <a:r>
              <a:rPr sz="1200" spc="-10" dirty="0">
                <a:latin typeface="Calibri"/>
                <a:cs typeface="Calibri"/>
              </a:rPr>
              <a:t>e</a:t>
            </a:r>
            <a:r>
              <a:rPr sz="1200" spc="-20" dirty="0">
                <a:latin typeface="Calibri"/>
                <a:cs typeface="Calibri"/>
              </a:rPr>
              <a:t> </a:t>
            </a:r>
            <a:r>
              <a:rPr sz="1200" dirty="0">
                <a:latin typeface="Calibri"/>
                <a:cs typeface="Calibri"/>
              </a:rPr>
              <a:t>a</a:t>
            </a:r>
            <a:r>
              <a:rPr sz="1200" spc="-20" dirty="0">
                <a:latin typeface="Calibri"/>
                <a:cs typeface="Calibri"/>
              </a:rPr>
              <a:t> </a:t>
            </a:r>
            <a:r>
              <a:rPr sz="1200" spc="-10" dirty="0">
                <a:latin typeface="Calibri"/>
                <a:cs typeface="Calibri"/>
              </a:rPr>
              <a:t>co</a:t>
            </a:r>
            <a:r>
              <a:rPr sz="1200" spc="5" dirty="0">
                <a:latin typeface="Calibri"/>
                <a:cs typeface="Calibri"/>
              </a:rPr>
              <a:t>nd</a:t>
            </a:r>
            <a:r>
              <a:rPr sz="1200" dirty="0">
                <a:latin typeface="Calibri"/>
                <a:cs typeface="Calibri"/>
              </a:rPr>
              <a:t>i</a:t>
            </a:r>
            <a:r>
              <a:rPr sz="1200" spc="-5" dirty="0">
                <a:latin typeface="Calibri"/>
                <a:cs typeface="Calibri"/>
              </a:rPr>
              <a:t>v</a:t>
            </a:r>
            <a:r>
              <a:rPr sz="1200" dirty="0">
                <a:latin typeface="Calibri"/>
                <a:cs typeface="Calibri"/>
              </a:rPr>
              <a:t>i</a:t>
            </a:r>
            <a:r>
              <a:rPr sz="1200" spc="-10" dirty="0">
                <a:latin typeface="Calibri"/>
                <a:cs typeface="Calibri"/>
              </a:rPr>
              <a:t>dere</a:t>
            </a:r>
            <a:r>
              <a:rPr sz="1200" spc="-20" dirty="0">
                <a:latin typeface="Calibri"/>
                <a:cs typeface="Calibri"/>
              </a:rPr>
              <a:t> </a:t>
            </a:r>
            <a:r>
              <a:rPr sz="1200" spc="-10" dirty="0">
                <a:latin typeface="Calibri"/>
                <a:cs typeface="Calibri"/>
              </a:rPr>
              <a:t>p</a:t>
            </a:r>
            <a:r>
              <a:rPr sz="1200" spc="5" dirty="0">
                <a:latin typeface="Calibri"/>
                <a:cs typeface="Calibri"/>
              </a:rPr>
              <a:t>ubb</a:t>
            </a:r>
            <a:r>
              <a:rPr sz="1200" dirty="0">
                <a:latin typeface="Calibri"/>
                <a:cs typeface="Calibri"/>
              </a:rPr>
              <a:t>li</a:t>
            </a:r>
            <a:r>
              <a:rPr sz="1200" spc="-5" dirty="0">
                <a:latin typeface="Calibri"/>
                <a:cs typeface="Calibri"/>
              </a:rPr>
              <a:t>c</a:t>
            </a:r>
            <a:r>
              <a:rPr sz="1200" spc="-10" dirty="0">
                <a:latin typeface="Calibri"/>
                <a:cs typeface="Calibri"/>
              </a:rPr>
              <a:t>a</a:t>
            </a:r>
            <a:r>
              <a:rPr sz="1200" spc="-25" dirty="0">
                <a:latin typeface="Calibri"/>
                <a:cs typeface="Calibri"/>
              </a:rPr>
              <a:t>m</a:t>
            </a:r>
            <a:r>
              <a:rPr sz="1200" spc="-10" dirty="0">
                <a:latin typeface="Calibri"/>
                <a:cs typeface="Calibri"/>
              </a:rPr>
              <a:t>en</a:t>
            </a:r>
            <a:r>
              <a:rPr sz="1200" dirty="0">
                <a:latin typeface="Calibri"/>
                <a:cs typeface="Calibri"/>
              </a:rPr>
              <a:t>t</a:t>
            </a:r>
            <a:r>
              <a:rPr sz="1200" spc="-10" dirty="0">
                <a:latin typeface="Calibri"/>
                <a:cs typeface="Calibri"/>
              </a:rPr>
              <a:t>e</a:t>
            </a:r>
            <a:r>
              <a:rPr sz="1200" spc="-20" dirty="0">
                <a:latin typeface="Calibri"/>
                <a:cs typeface="Calibri"/>
              </a:rPr>
              <a:t> </a:t>
            </a:r>
            <a:r>
              <a:rPr sz="1200" dirty="0">
                <a:latin typeface="Calibri"/>
                <a:cs typeface="Calibri"/>
              </a:rPr>
              <a:t>le</a:t>
            </a:r>
            <a:r>
              <a:rPr sz="1200" spc="-20" dirty="0">
                <a:latin typeface="Calibri"/>
                <a:cs typeface="Calibri"/>
              </a:rPr>
              <a:t> </a:t>
            </a:r>
            <a:r>
              <a:rPr sz="1200" dirty="0">
                <a:latin typeface="Calibri"/>
                <a:cs typeface="Calibri"/>
              </a:rPr>
              <a:t>lo</a:t>
            </a:r>
            <a:r>
              <a:rPr sz="1200" spc="-10" dirty="0">
                <a:latin typeface="Calibri"/>
                <a:cs typeface="Calibri"/>
              </a:rPr>
              <a:t>ro</a:t>
            </a:r>
            <a:r>
              <a:rPr sz="1200" spc="-20" dirty="0">
                <a:latin typeface="Calibri"/>
                <a:cs typeface="Calibri"/>
              </a:rPr>
              <a:t> </a:t>
            </a:r>
            <a:r>
              <a:rPr sz="1200" spc="-15" dirty="0">
                <a:latin typeface="Calibri"/>
                <a:cs typeface="Calibri"/>
              </a:rPr>
              <a:t>i</a:t>
            </a:r>
            <a:r>
              <a:rPr sz="1200" spc="5" dirty="0">
                <a:latin typeface="Calibri"/>
                <a:cs typeface="Calibri"/>
              </a:rPr>
              <a:t>d</a:t>
            </a:r>
            <a:r>
              <a:rPr sz="1200" spc="-20" dirty="0">
                <a:latin typeface="Calibri"/>
                <a:cs typeface="Calibri"/>
              </a:rPr>
              <a:t>e</a:t>
            </a:r>
            <a:r>
              <a:rPr sz="1200" spc="-10" dirty="0">
                <a:latin typeface="Calibri"/>
                <a:cs typeface="Calibri"/>
              </a:rPr>
              <a:t>e</a:t>
            </a:r>
            <a:r>
              <a:rPr sz="1200" spc="-5" dirty="0">
                <a:latin typeface="Calibri"/>
                <a:cs typeface="Calibri"/>
              </a:rPr>
              <a:t> </a:t>
            </a:r>
            <a:r>
              <a:rPr sz="1200" dirty="0">
                <a:latin typeface="Calibri"/>
                <a:cs typeface="Calibri"/>
              </a:rPr>
              <a:t>o</a:t>
            </a:r>
            <a:r>
              <a:rPr sz="1200" spc="-20" dirty="0">
                <a:latin typeface="Calibri"/>
                <a:cs typeface="Calibri"/>
              </a:rPr>
              <a:t> </a:t>
            </a:r>
            <a:r>
              <a:rPr sz="1200" spc="-15" dirty="0">
                <a:latin typeface="Calibri"/>
                <a:cs typeface="Calibri"/>
              </a:rPr>
              <a:t>a</a:t>
            </a:r>
            <a:r>
              <a:rPr sz="1200" dirty="0">
                <a:latin typeface="Calibri"/>
                <a:cs typeface="Calibri"/>
              </a:rPr>
              <a:t>d</a:t>
            </a:r>
            <a:r>
              <a:rPr sz="1200" spc="-15" dirty="0">
                <a:latin typeface="Calibri"/>
                <a:cs typeface="Calibri"/>
              </a:rPr>
              <a:t> </a:t>
            </a:r>
            <a:r>
              <a:rPr sz="1200" spc="-10" dirty="0">
                <a:latin typeface="Calibri"/>
                <a:cs typeface="Calibri"/>
              </a:rPr>
              <a:t>a</a:t>
            </a:r>
            <a:r>
              <a:rPr sz="1200" spc="-15" dirty="0">
                <a:latin typeface="Calibri"/>
                <a:cs typeface="Calibri"/>
              </a:rPr>
              <a:t>v</a:t>
            </a:r>
            <a:r>
              <a:rPr sz="1200" spc="-10" dirty="0">
                <a:latin typeface="Calibri"/>
                <a:cs typeface="Calibri"/>
              </a:rPr>
              <a:t>ere</a:t>
            </a:r>
            <a:r>
              <a:rPr sz="1200" spc="-20" dirty="0">
                <a:latin typeface="Calibri"/>
                <a:cs typeface="Calibri"/>
              </a:rPr>
              <a:t> </a:t>
            </a:r>
            <a:r>
              <a:rPr sz="1200" dirty="0">
                <a:latin typeface="Calibri"/>
                <a:cs typeface="Calibri"/>
              </a:rPr>
              <a:t>al</a:t>
            </a:r>
            <a:r>
              <a:rPr sz="1200" spc="-10" dirty="0">
                <a:latin typeface="Calibri"/>
                <a:cs typeface="Calibri"/>
              </a:rPr>
              <a:t>t</a:t>
            </a:r>
            <a:r>
              <a:rPr sz="1200" spc="-5" dirty="0">
                <a:latin typeface="Calibri"/>
                <a:cs typeface="Calibri"/>
              </a:rPr>
              <a:t>re</a:t>
            </a:r>
            <a:r>
              <a:rPr sz="1200" spc="-20" dirty="0">
                <a:latin typeface="Calibri"/>
                <a:cs typeface="Calibri"/>
              </a:rPr>
              <a:t> </a:t>
            </a:r>
            <a:r>
              <a:rPr sz="1200" spc="5" dirty="0">
                <a:latin typeface="Calibri"/>
                <a:cs typeface="Calibri"/>
              </a:rPr>
              <a:t>p</a:t>
            </a:r>
            <a:r>
              <a:rPr sz="1200" spc="-5" dirty="0">
                <a:latin typeface="Calibri"/>
                <a:cs typeface="Calibri"/>
              </a:rPr>
              <a:t>er</a:t>
            </a:r>
            <a:r>
              <a:rPr sz="1200" spc="-20" dirty="0">
                <a:latin typeface="Calibri"/>
                <a:cs typeface="Calibri"/>
              </a:rPr>
              <a:t>s</a:t>
            </a:r>
            <a:r>
              <a:rPr sz="1200" dirty="0">
                <a:latin typeface="Calibri"/>
                <a:cs typeface="Calibri"/>
              </a:rPr>
              <a:t>o</a:t>
            </a:r>
            <a:r>
              <a:rPr sz="1200" spc="-10" dirty="0">
                <a:latin typeface="Calibri"/>
                <a:cs typeface="Calibri"/>
              </a:rPr>
              <a:t>ne</a:t>
            </a:r>
            <a:r>
              <a:rPr sz="1200" spc="-5" dirty="0">
                <a:latin typeface="Calibri"/>
                <a:cs typeface="Calibri"/>
              </a:rPr>
              <a:t> </a:t>
            </a:r>
            <a:r>
              <a:rPr sz="1200" dirty="0">
                <a:latin typeface="Calibri"/>
                <a:cs typeface="Calibri"/>
              </a:rPr>
              <a:t>in</a:t>
            </a:r>
            <a:r>
              <a:rPr sz="1200" spc="8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acc</a:t>
            </a:r>
            <a:r>
              <a:rPr sz="1200" dirty="0">
                <a:latin typeface="Calibri"/>
                <a:cs typeface="Calibri"/>
              </a:rPr>
              <a:t>o</a:t>
            </a:r>
            <a:r>
              <a:rPr sz="1200" spc="-20" dirty="0">
                <a:latin typeface="Calibri"/>
                <a:cs typeface="Calibri"/>
              </a:rPr>
              <a:t>r</a:t>
            </a:r>
            <a:r>
              <a:rPr sz="1200" spc="5" dirty="0">
                <a:latin typeface="Calibri"/>
                <a:cs typeface="Calibri"/>
              </a:rPr>
              <a:t>d</a:t>
            </a:r>
            <a:r>
              <a:rPr sz="1200" dirty="0">
                <a:latin typeface="Calibri"/>
                <a:cs typeface="Calibri"/>
              </a:rPr>
              <a:t>o</a:t>
            </a:r>
            <a:r>
              <a:rPr sz="1200" spc="80" dirty="0">
                <a:latin typeface="Calibri"/>
                <a:cs typeface="Calibri"/>
              </a:rPr>
              <a:t> </a:t>
            </a:r>
            <a:r>
              <a:rPr sz="1200" spc="-10" dirty="0">
                <a:latin typeface="Calibri"/>
                <a:cs typeface="Calibri"/>
              </a:rPr>
              <a:t>co</a:t>
            </a:r>
            <a:r>
              <a:rPr sz="1200" dirty="0">
                <a:latin typeface="Calibri"/>
                <a:cs typeface="Calibri"/>
              </a:rPr>
              <a:t>n</a:t>
            </a:r>
            <a:r>
              <a:rPr sz="1200" spc="80"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a:t>
            </a:r>
            <a:r>
              <a:rPr sz="1200" spc="6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a:t>
            </a:r>
            <a:r>
              <a:rPr sz="1200" spc="75" dirty="0">
                <a:latin typeface="Calibri"/>
                <a:cs typeface="Calibri"/>
              </a:rPr>
              <a:t> </a:t>
            </a:r>
            <a:r>
              <a:rPr sz="1200" spc="-10" dirty="0">
                <a:latin typeface="Calibri"/>
                <a:cs typeface="Calibri"/>
              </a:rPr>
              <a:t>ma</a:t>
            </a:r>
            <a:r>
              <a:rPr sz="1200" spc="-15" dirty="0">
                <a:latin typeface="Calibri"/>
                <a:cs typeface="Calibri"/>
              </a:rPr>
              <a:t>ggi</a:t>
            </a:r>
            <a:r>
              <a:rPr sz="1200" dirty="0">
                <a:latin typeface="Calibri"/>
                <a:cs typeface="Calibri"/>
              </a:rPr>
              <a:t>o</a:t>
            </a:r>
            <a:r>
              <a:rPr sz="1200" spc="-5" dirty="0">
                <a:latin typeface="Calibri"/>
                <a:cs typeface="Calibri"/>
              </a:rPr>
              <a:t>r</a:t>
            </a:r>
            <a:r>
              <a:rPr sz="1200" spc="75" dirty="0">
                <a:latin typeface="Calibri"/>
                <a:cs typeface="Calibri"/>
              </a:rPr>
              <a:t> </a:t>
            </a:r>
            <a:r>
              <a:rPr sz="1200" spc="-10"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a:t>
            </a:r>
            <a:r>
              <a:rPr sz="1200" spc="6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i</a:t>
            </a:r>
            <a:r>
              <a:rPr sz="1200" spc="5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a:t>
            </a:r>
            <a:r>
              <a:rPr sz="1200" spc="-10" dirty="0">
                <a:latin typeface="Calibri"/>
                <a:cs typeface="Calibri"/>
              </a:rPr>
              <a:t>e</a:t>
            </a:r>
            <a:r>
              <a:rPr sz="1200" spc="-15" dirty="0">
                <a:latin typeface="Calibri"/>
                <a:cs typeface="Calibri"/>
              </a:rPr>
              <a:t>s</a:t>
            </a:r>
            <a:r>
              <a:rPr sz="1200" dirty="0">
                <a:latin typeface="Calibri"/>
                <a:cs typeface="Calibri"/>
              </a:rPr>
              <a:t>ti,</a:t>
            </a:r>
            <a:r>
              <a:rPr sz="1200" spc="75" dirty="0">
                <a:latin typeface="Calibri"/>
                <a:cs typeface="Calibri"/>
              </a:rPr>
              <a:t> </a:t>
            </a:r>
            <a:r>
              <a:rPr sz="1200" dirty="0" err="1">
                <a:latin typeface="Calibri"/>
                <a:cs typeface="Calibri"/>
              </a:rPr>
              <a:t>al</a:t>
            </a:r>
            <a:r>
              <a:rPr sz="1200" spc="-5" dirty="0" err="1">
                <a:latin typeface="Calibri"/>
                <a:cs typeface="Calibri"/>
              </a:rPr>
              <a:t>c</a:t>
            </a:r>
            <a:r>
              <a:rPr sz="1200" spc="-10" dirty="0" err="1">
                <a:latin typeface="Calibri"/>
                <a:cs typeface="Calibri"/>
              </a:rPr>
              <a:t>u</a:t>
            </a:r>
            <a:r>
              <a:rPr sz="1200" spc="5" dirty="0" err="1">
                <a:latin typeface="Calibri"/>
                <a:cs typeface="Calibri"/>
              </a:rPr>
              <a:t>n</a:t>
            </a:r>
            <a:r>
              <a:rPr sz="1200" spc="-10" dirty="0" err="1">
                <a:latin typeface="Calibri"/>
                <a:cs typeface="Calibri"/>
              </a:rPr>
              <a:t>e</a:t>
            </a:r>
            <a:r>
              <a:rPr sz="1200" spc="65" dirty="0">
                <a:latin typeface="Calibri"/>
                <a:cs typeface="Calibri"/>
              </a:rPr>
              <a:t> </a:t>
            </a:r>
            <a:r>
              <a:rPr sz="1200" spc="-5" dirty="0">
                <a:latin typeface="Calibri"/>
                <a:cs typeface="Calibri"/>
              </a:rPr>
              <a:t>s</a:t>
            </a:r>
            <a:r>
              <a:rPr sz="1200" dirty="0">
                <a:latin typeface="Calibri"/>
                <a:cs typeface="Calibri"/>
              </a:rPr>
              <a:t>ara</a:t>
            </a:r>
            <a:r>
              <a:rPr sz="1200" spc="-10" dirty="0">
                <a:latin typeface="Calibri"/>
                <a:cs typeface="Calibri"/>
              </a:rPr>
              <a:t>nn</a:t>
            </a:r>
            <a:r>
              <a:rPr sz="1200" dirty="0">
                <a:latin typeface="Calibri"/>
                <a:cs typeface="Calibri"/>
              </a:rPr>
              <a:t>o mol</a:t>
            </a:r>
            <a:r>
              <a:rPr sz="1200" spc="5" dirty="0">
                <a:latin typeface="Calibri"/>
                <a:cs typeface="Calibri"/>
              </a:rPr>
              <a:t>t</a:t>
            </a:r>
            <a:r>
              <a:rPr sz="1200" dirty="0">
                <a:latin typeface="Calibri"/>
                <a:cs typeface="Calibri"/>
              </a:rPr>
              <a:t>o  </a:t>
            </a:r>
            <a:r>
              <a:rPr sz="1200" spc="-10" dirty="0" err="1">
                <a:latin typeface="Calibri"/>
                <a:cs typeface="Calibri"/>
              </a:rPr>
              <a:t>de</a:t>
            </a:r>
            <a:r>
              <a:rPr sz="1200" spc="-5" dirty="0" err="1">
                <a:latin typeface="Calibri"/>
                <a:cs typeface="Calibri"/>
              </a:rPr>
              <a:t>s</a:t>
            </a:r>
            <a:r>
              <a:rPr sz="1200" dirty="0" err="1">
                <a:latin typeface="Calibri"/>
                <a:cs typeface="Calibri"/>
              </a:rPr>
              <a:t>i</a:t>
            </a:r>
            <a:r>
              <a:rPr sz="1200" spc="5" dirty="0" err="1">
                <a:latin typeface="Calibri"/>
                <a:cs typeface="Calibri"/>
              </a:rPr>
              <a:t>d</a:t>
            </a:r>
            <a:r>
              <a:rPr sz="1200" spc="-10" dirty="0" err="1">
                <a:latin typeface="Calibri"/>
                <a:cs typeface="Calibri"/>
              </a:rPr>
              <a:t>e</a:t>
            </a:r>
            <a:r>
              <a:rPr sz="1200" spc="-20" dirty="0" err="1">
                <a:latin typeface="Calibri"/>
                <a:cs typeface="Calibri"/>
              </a:rPr>
              <a:t>r</a:t>
            </a:r>
            <a:r>
              <a:rPr sz="1200" dirty="0" err="1">
                <a:latin typeface="Calibri"/>
                <a:cs typeface="Calibri"/>
              </a:rPr>
              <a:t>o</a:t>
            </a:r>
            <a:r>
              <a:rPr sz="1200" spc="-5" dirty="0" err="1">
                <a:latin typeface="Calibri"/>
                <a:cs typeface="Calibri"/>
              </a:rPr>
              <a:t>s</a:t>
            </a:r>
            <a:r>
              <a:rPr sz="1200" spc="-10" dirty="0" err="1">
                <a:latin typeface="Calibri"/>
                <a:cs typeface="Calibri"/>
              </a:rPr>
              <a:t>e</a:t>
            </a:r>
            <a:r>
              <a:rPr sz="1200" dirty="0">
                <a:latin typeface="Calibri"/>
                <a:cs typeface="Calibri"/>
              </a:rPr>
              <a:t> </a:t>
            </a:r>
            <a:r>
              <a:rPr sz="1200" spc="-5" dirty="0">
                <a:latin typeface="Calibri"/>
                <a:cs typeface="Calibri"/>
              </a:rPr>
              <a:t> </a:t>
            </a:r>
            <a:r>
              <a:rPr sz="1200" spc="-10" dirty="0">
                <a:latin typeface="Calibri"/>
                <a:cs typeface="Calibri"/>
              </a:rPr>
              <a:t>d</a:t>
            </a:r>
            <a:r>
              <a:rPr sz="1200" dirty="0">
                <a:latin typeface="Calibri"/>
                <a:cs typeface="Calibri"/>
              </a:rPr>
              <a:t>i </a:t>
            </a:r>
            <a:r>
              <a:rPr sz="1200" spc="10" dirty="0">
                <a:latin typeface="Calibri"/>
                <a:cs typeface="Calibri"/>
              </a:rPr>
              <a:t> </a:t>
            </a:r>
            <a:r>
              <a:rPr sz="1200" spc="-25" dirty="0">
                <a:latin typeface="Calibri"/>
                <a:cs typeface="Calibri"/>
              </a:rPr>
              <a:t>c</a:t>
            </a:r>
            <a:r>
              <a:rPr sz="1200" dirty="0">
                <a:latin typeface="Calibri"/>
                <a:cs typeface="Calibri"/>
              </a:rPr>
              <a:t>o</a:t>
            </a:r>
            <a:r>
              <a:rPr sz="1200" spc="5" dirty="0">
                <a:latin typeface="Calibri"/>
                <a:cs typeface="Calibri"/>
              </a:rPr>
              <a:t>nd</a:t>
            </a:r>
            <a:r>
              <a:rPr sz="1200" dirty="0">
                <a:latin typeface="Calibri"/>
                <a:cs typeface="Calibri"/>
              </a:rPr>
              <a:t>i</a:t>
            </a:r>
            <a:r>
              <a:rPr sz="1200" spc="-5" dirty="0">
                <a:latin typeface="Calibri"/>
                <a:cs typeface="Calibri"/>
              </a:rPr>
              <a:t>v</a:t>
            </a:r>
            <a:r>
              <a:rPr sz="1200" spc="-15" dirty="0">
                <a:latin typeface="Calibri"/>
                <a:cs typeface="Calibri"/>
              </a:rPr>
              <a:t>i</a:t>
            </a:r>
            <a:r>
              <a:rPr sz="1200" spc="5" dirty="0">
                <a:latin typeface="Calibri"/>
                <a:cs typeface="Calibri"/>
              </a:rPr>
              <a:t>d</a:t>
            </a:r>
            <a:r>
              <a:rPr sz="1200" spc="-10" dirty="0">
                <a:latin typeface="Calibri"/>
                <a:cs typeface="Calibri"/>
              </a:rPr>
              <a:t>ere</a:t>
            </a:r>
            <a:r>
              <a:rPr sz="1200" dirty="0">
                <a:latin typeface="Calibri"/>
                <a:cs typeface="Calibri"/>
              </a:rPr>
              <a:t>  le  lo</a:t>
            </a:r>
            <a:r>
              <a:rPr sz="1200" spc="-20" dirty="0">
                <a:latin typeface="Calibri"/>
                <a:cs typeface="Calibri"/>
              </a:rPr>
              <a:t>r</a:t>
            </a:r>
            <a:r>
              <a:rPr sz="1200" dirty="0">
                <a:latin typeface="Calibri"/>
                <a:cs typeface="Calibri"/>
              </a:rPr>
              <a:t>o  i</a:t>
            </a:r>
            <a:r>
              <a:rPr sz="1200" spc="5" dirty="0">
                <a:latin typeface="Calibri"/>
                <a:cs typeface="Calibri"/>
              </a:rPr>
              <a:t>d</a:t>
            </a:r>
            <a:r>
              <a:rPr sz="1200" spc="-20" dirty="0">
                <a:latin typeface="Calibri"/>
                <a:cs typeface="Calibri"/>
              </a:rPr>
              <a:t>e</a:t>
            </a:r>
            <a:r>
              <a:rPr sz="1200" spc="-10" dirty="0">
                <a:latin typeface="Calibri"/>
                <a:cs typeface="Calibri"/>
              </a:rPr>
              <a:t>e</a:t>
            </a:r>
            <a:r>
              <a:rPr sz="1200" dirty="0">
                <a:latin typeface="Calibri"/>
                <a:cs typeface="Calibri"/>
              </a:rPr>
              <a:t>  </a:t>
            </a:r>
            <a:r>
              <a:rPr sz="1200" spc="-10" dirty="0">
                <a:latin typeface="Calibri"/>
                <a:cs typeface="Calibri"/>
              </a:rPr>
              <a:t>e</a:t>
            </a:r>
            <a:r>
              <a:rPr sz="1200" dirty="0">
                <a:latin typeface="Calibri"/>
                <a:cs typeface="Calibri"/>
              </a:rPr>
              <a:t>  </a:t>
            </a:r>
            <a:r>
              <a:rPr sz="1200" dirty="0" err="1">
                <a:latin typeface="Calibri"/>
                <a:cs typeface="Calibri"/>
              </a:rPr>
              <a:t>al</a:t>
            </a:r>
            <a:r>
              <a:rPr sz="1200" spc="-10" dirty="0" err="1">
                <a:latin typeface="Calibri"/>
                <a:cs typeface="Calibri"/>
              </a:rPr>
              <a:t>t</a:t>
            </a:r>
            <a:r>
              <a:rPr sz="1200" spc="-5" dirty="0" err="1">
                <a:latin typeface="Calibri"/>
                <a:cs typeface="Calibri"/>
              </a:rPr>
              <a:t>re</a:t>
            </a:r>
            <a:r>
              <a:rPr sz="1200" dirty="0">
                <a:latin typeface="Calibri"/>
                <a:cs typeface="Calibri"/>
              </a:rPr>
              <a:t> </a:t>
            </a:r>
            <a:r>
              <a:rPr sz="1200" spc="-15" dirty="0">
                <a:latin typeface="Calibri"/>
                <a:cs typeface="Calibri"/>
              </a:rPr>
              <a:t> </a:t>
            </a:r>
            <a:r>
              <a:rPr sz="1200" spc="5" dirty="0">
                <a:latin typeface="Calibri"/>
                <a:cs typeface="Calibri"/>
              </a:rPr>
              <a:t>n</a:t>
            </a:r>
            <a:r>
              <a:rPr sz="1200" dirty="0">
                <a:latin typeface="Calibri"/>
                <a:cs typeface="Calibri"/>
              </a:rPr>
              <a:t>on  </a:t>
            </a:r>
            <a:r>
              <a:rPr sz="1200" spc="-10" dirty="0">
                <a:latin typeface="Calibri"/>
                <a:cs typeface="Calibri"/>
              </a:rPr>
              <a:t>am</a:t>
            </a:r>
            <a:r>
              <a:rPr sz="1200" spc="-20" dirty="0">
                <a:latin typeface="Calibri"/>
                <a:cs typeface="Calibri"/>
              </a:rPr>
              <a:t>e</a:t>
            </a:r>
            <a:r>
              <a:rPr sz="1200" dirty="0">
                <a:latin typeface="Calibri"/>
                <a:cs typeface="Calibri"/>
              </a:rPr>
              <a:t>ra</a:t>
            </a:r>
            <a:r>
              <a:rPr sz="1200" spc="-10" dirty="0">
                <a:latin typeface="Calibri"/>
                <a:cs typeface="Calibri"/>
              </a:rPr>
              <a:t>nn</a:t>
            </a:r>
            <a:r>
              <a:rPr sz="1200" dirty="0">
                <a:latin typeface="Calibri"/>
                <a:cs typeface="Calibri"/>
              </a:rPr>
              <a:t>o a</a:t>
            </a:r>
            <a:r>
              <a:rPr sz="1200" spc="5" dirty="0">
                <a:latin typeface="Calibri"/>
                <a:cs typeface="Calibri"/>
              </a:rPr>
              <a:t>ff</a:t>
            </a:r>
            <a:r>
              <a:rPr sz="1200" spc="-15" dirty="0">
                <a:latin typeface="Calibri"/>
                <a:cs typeface="Calibri"/>
              </a:rPr>
              <a:t>a</a:t>
            </a:r>
            <a:r>
              <a:rPr sz="1200" spc="5" dirty="0">
                <a:latin typeface="Calibri"/>
                <a:cs typeface="Calibri"/>
              </a:rPr>
              <a:t>tt</a:t>
            </a:r>
            <a:r>
              <a:rPr sz="1200" dirty="0">
                <a:latin typeface="Calibri"/>
                <a:cs typeface="Calibri"/>
              </a:rPr>
              <a:t>o</a:t>
            </a:r>
            <a:r>
              <a:rPr sz="1200" spc="40"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r</a:t>
            </a:r>
            <a:r>
              <a:rPr sz="1200" dirty="0">
                <a:latin typeface="Calibri"/>
                <a:cs typeface="Calibri"/>
              </a:rPr>
              <a:t>l</a:t>
            </a:r>
            <a:r>
              <a:rPr sz="1200" spc="-15" dirty="0">
                <a:latin typeface="Calibri"/>
                <a:cs typeface="Calibri"/>
              </a:rPr>
              <a:t>a</a:t>
            </a:r>
            <a:r>
              <a:rPr sz="1200" spc="-5" dirty="0">
                <a:latin typeface="Calibri"/>
                <a:cs typeface="Calibri"/>
              </a:rPr>
              <a:t>re</a:t>
            </a:r>
            <a:r>
              <a:rPr sz="1200" dirty="0">
                <a:latin typeface="Calibri"/>
                <a:cs typeface="Calibri"/>
              </a:rPr>
              <a:t>.</a:t>
            </a:r>
            <a:r>
              <a:rPr sz="1200" spc="45" dirty="0">
                <a:latin typeface="Calibri"/>
                <a:cs typeface="Calibri"/>
              </a:rPr>
              <a:t> </a:t>
            </a:r>
            <a:r>
              <a:rPr sz="1200" spc="-5" dirty="0">
                <a:latin typeface="Calibri"/>
                <a:cs typeface="Calibri"/>
              </a:rPr>
              <a:t>Al</a:t>
            </a:r>
            <a:r>
              <a:rPr sz="1200" spc="-10" dirty="0">
                <a:latin typeface="Calibri"/>
                <a:cs typeface="Calibri"/>
              </a:rPr>
              <a:t>cu</a:t>
            </a:r>
            <a:r>
              <a:rPr sz="1200" spc="5" dirty="0">
                <a:latin typeface="Calibri"/>
                <a:cs typeface="Calibri"/>
              </a:rPr>
              <a:t>n</a:t>
            </a:r>
            <a:r>
              <a:rPr sz="1200" spc="-10" dirty="0">
                <a:latin typeface="Calibri"/>
                <a:cs typeface="Calibri"/>
              </a:rPr>
              <a:t>e</a:t>
            </a:r>
            <a:r>
              <a:rPr sz="1200" spc="55" dirty="0">
                <a:latin typeface="Calibri"/>
                <a:cs typeface="Calibri"/>
              </a:rPr>
              <a:t> </a:t>
            </a:r>
            <a:r>
              <a:rPr sz="1200" spc="-15" dirty="0">
                <a:latin typeface="Calibri"/>
                <a:cs typeface="Calibri"/>
              </a:rPr>
              <a:t>s</a:t>
            </a:r>
            <a:r>
              <a:rPr sz="1200" spc="5" dirty="0">
                <a:latin typeface="Calibri"/>
                <a:cs typeface="Calibri"/>
              </a:rPr>
              <a:t>tu</a:t>
            </a:r>
            <a:r>
              <a:rPr sz="1200" spc="-10" dirty="0">
                <a:latin typeface="Calibri"/>
                <a:cs typeface="Calibri"/>
              </a:rPr>
              <a:t>den</a:t>
            </a:r>
            <a:r>
              <a:rPr sz="1200" dirty="0">
                <a:latin typeface="Calibri"/>
                <a:cs typeface="Calibri"/>
              </a:rPr>
              <a:t>t</a:t>
            </a:r>
            <a:r>
              <a:rPr sz="1200" spc="-10" dirty="0">
                <a:latin typeface="Calibri"/>
                <a:cs typeface="Calibri"/>
              </a:rPr>
              <a:t>e</a:t>
            </a:r>
            <a:r>
              <a:rPr sz="1200" spc="-5" dirty="0">
                <a:latin typeface="Calibri"/>
                <a:cs typeface="Calibri"/>
              </a:rPr>
              <a:t>ss</a:t>
            </a:r>
            <a:r>
              <a:rPr sz="1200" spc="-10" dirty="0">
                <a:latin typeface="Calibri"/>
                <a:cs typeface="Calibri"/>
              </a:rPr>
              <a:t>e</a:t>
            </a:r>
            <a:r>
              <a:rPr sz="1200" spc="55" dirty="0">
                <a:latin typeface="Calibri"/>
                <a:cs typeface="Calibri"/>
              </a:rPr>
              <a:t> </a:t>
            </a:r>
            <a:r>
              <a:rPr sz="1200" dirty="0">
                <a:latin typeface="Calibri"/>
                <a:cs typeface="Calibri"/>
              </a:rPr>
              <a:t>o</a:t>
            </a:r>
            <a:r>
              <a:rPr sz="1200" spc="55" dirty="0">
                <a:latin typeface="Calibri"/>
                <a:cs typeface="Calibri"/>
              </a:rPr>
              <a:t> </a:t>
            </a:r>
            <a:r>
              <a:rPr sz="1200" spc="-15" dirty="0">
                <a:latin typeface="Calibri"/>
                <a:cs typeface="Calibri"/>
              </a:rPr>
              <a:t>s</a:t>
            </a:r>
            <a:r>
              <a:rPr sz="1200" spc="5" dirty="0">
                <a:latin typeface="Calibri"/>
                <a:cs typeface="Calibri"/>
              </a:rPr>
              <a:t>t</a:t>
            </a:r>
            <a:r>
              <a:rPr sz="1200" spc="-10" dirty="0">
                <a:latin typeface="Calibri"/>
                <a:cs typeface="Calibri"/>
              </a:rPr>
              <a:t>u</a:t>
            </a:r>
            <a:r>
              <a:rPr sz="1200" spc="-5" dirty="0">
                <a:latin typeface="Calibri"/>
                <a:cs typeface="Calibri"/>
              </a:rPr>
              <a:t>d</a:t>
            </a:r>
            <a:r>
              <a:rPr sz="1200" spc="-10" dirty="0">
                <a:latin typeface="Calibri"/>
                <a:cs typeface="Calibri"/>
              </a:rPr>
              <a:t>en</a:t>
            </a:r>
            <a:r>
              <a:rPr sz="1200" spc="5" dirty="0">
                <a:latin typeface="Calibri"/>
                <a:cs typeface="Calibri"/>
              </a:rPr>
              <a:t>t</a:t>
            </a:r>
            <a:r>
              <a:rPr sz="1200" dirty="0">
                <a:latin typeface="Calibri"/>
                <a:cs typeface="Calibri"/>
              </a:rPr>
              <a:t>i</a:t>
            </a:r>
            <a:r>
              <a:rPr sz="1200" spc="40"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ss</a:t>
            </a:r>
            <a:r>
              <a:rPr sz="1200" dirty="0">
                <a:latin typeface="Calibri"/>
                <a:cs typeface="Calibri"/>
              </a:rPr>
              <a:t>o</a:t>
            </a:r>
            <a:r>
              <a:rPr sz="1200" spc="5" dirty="0">
                <a:latin typeface="Calibri"/>
                <a:cs typeface="Calibri"/>
              </a:rPr>
              <a:t>n</a:t>
            </a:r>
            <a:r>
              <a:rPr sz="1200" dirty="0">
                <a:latin typeface="Calibri"/>
                <a:cs typeface="Calibri"/>
              </a:rPr>
              <a:t>o</a:t>
            </a:r>
            <a:r>
              <a:rPr sz="1200" spc="4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e</a:t>
            </a:r>
            <a:r>
              <a:rPr sz="1200" spc="5" dirty="0">
                <a:latin typeface="Calibri"/>
                <a:cs typeface="Calibri"/>
              </a:rPr>
              <a:t>f</a:t>
            </a:r>
            <a:r>
              <a:rPr sz="1200" spc="-5" dirty="0">
                <a:latin typeface="Calibri"/>
                <a:cs typeface="Calibri"/>
              </a:rPr>
              <a:t>erire</a:t>
            </a:r>
            <a:r>
              <a:rPr sz="1200" spc="40" dirty="0">
                <a:latin typeface="Calibri"/>
                <a:cs typeface="Calibri"/>
              </a:rPr>
              <a:t> </a:t>
            </a:r>
            <a:r>
              <a:rPr sz="1200" dirty="0">
                <a:latin typeface="Calibri"/>
                <a:cs typeface="Calibri"/>
              </a:rPr>
              <a:t>la</a:t>
            </a:r>
            <a:r>
              <a:rPr sz="1200" spc="50"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o</a:t>
            </a:r>
            <a:r>
              <a:rPr sz="1200" spc="-15" dirty="0">
                <a:latin typeface="Calibri"/>
                <a:cs typeface="Calibri"/>
              </a:rPr>
              <a:t>l</a:t>
            </a:r>
            <a:r>
              <a:rPr sz="1200" dirty="0">
                <a:latin typeface="Calibri"/>
                <a:cs typeface="Calibri"/>
              </a:rPr>
              <a:t>a alla   </a:t>
            </a:r>
            <a:r>
              <a:rPr sz="1200" spc="-114"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ri</a:t>
            </a:r>
            <a:r>
              <a:rPr sz="1200" spc="5" dirty="0">
                <a:latin typeface="Calibri"/>
                <a:cs typeface="Calibri"/>
              </a:rPr>
              <a:t>t</a:t>
            </a:r>
            <a:r>
              <a:rPr sz="1200" spc="-15" dirty="0">
                <a:latin typeface="Calibri"/>
                <a:cs typeface="Calibri"/>
              </a:rPr>
              <a:t>t</a:t>
            </a:r>
            <a:r>
              <a:rPr sz="1200" spc="5" dirty="0">
                <a:latin typeface="Calibri"/>
                <a:cs typeface="Calibri"/>
              </a:rPr>
              <a:t>u</a:t>
            </a:r>
            <a:r>
              <a:rPr sz="1200" spc="-5" dirty="0">
                <a:latin typeface="Calibri"/>
                <a:cs typeface="Calibri"/>
              </a:rPr>
              <a:t>ra,</a:t>
            </a:r>
            <a:r>
              <a:rPr sz="1200" dirty="0">
                <a:latin typeface="Calibri"/>
                <a:cs typeface="Calibri"/>
              </a:rPr>
              <a:t>   </a:t>
            </a:r>
            <a:r>
              <a:rPr sz="1200" spc="-114" dirty="0">
                <a:latin typeface="Calibri"/>
                <a:cs typeface="Calibri"/>
              </a:rPr>
              <a:t> </a:t>
            </a:r>
            <a:r>
              <a:rPr sz="1200" spc="-25" dirty="0" err="1">
                <a:latin typeface="Calibri"/>
                <a:cs typeface="Calibri"/>
              </a:rPr>
              <a:t>m</a:t>
            </a:r>
            <a:r>
              <a:rPr sz="1200" spc="-10" dirty="0" err="1">
                <a:latin typeface="Calibri"/>
                <a:cs typeface="Calibri"/>
              </a:rPr>
              <a:t>en</a:t>
            </a:r>
            <a:r>
              <a:rPr sz="1200" dirty="0" err="1">
                <a:latin typeface="Calibri"/>
                <a:cs typeface="Calibri"/>
              </a:rPr>
              <a:t>t</a:t>
            </a:r>
            <a:r>
              <a:rPr sz="1200" spc="-5" dirty="0" err="1">
                <a:latin typeface="Calibri"/>
                <a:cs typeface="Calibri"/>
              </a:rPr>
              <a:t>re</a:t>
            </a:r>
            <a:r>
              <a:rPr sz="1200" dirty="0">
                <a:latin typeface="Calibri"/>
                <a:cs typeface="Calibri"/>
              </a:rPr>
              <a:t>   </a:t>
            </a:r>
            <a:r>
              <a:rPr sz="1200" spc="-125" dirty="0">
                <a:latin typeface="Calibri"/>
                <a:cs typeface="Calibri"/>
              </a:rPr>
              <a:t> </a:t>
            </a:r>
            <a:r>
              <a:rPr sz="1200" dirty="0" err="1">
                <a:latin typeface="Calibri"/>
                <a:cs typeface="Calibri"/>
              </a:rPr>
              <a:t>al</a:t>
            </a:r>
            <a:r>
              <a:rPr sz="1200" spc="5" dirty="0" err="1">
                <a:latin typeface="Calibri"/>
                <a:cs typeface="Calibri"/>
              </a:rPr>
              <a:t>t</a:t>
            </a:r>
            <a:r>
              <a:rPr sz="1200" dirty="0" err="1">
                <a:latin typeface="Calibri"/>
                <a:cs typeface="Calibri"/>
              </a:rPr>
              <a:t>r</a:t>
            </a:r>
            <a:r>
              <a:rPr lang="it-CH" sz="1200" dirty="0">
                <a:latin typeface="Calibri"/>
                <a:cs typeface="Calibri"/>
              </a:rPr>
              <a:t>e-</a:t>
            </a:r>
            <a:r>
              <a:rPr sz="1200" dirty="0" err="1">
                <a:latin typeface="Calibri"/>
                <a:cs typeface="Calibri"/>
              </a:rPr>
              <a:t>i</a:t>
            </a:r>
            <a:r>
              <a:rPr sz="1200" dirty="0">
                <a:latin typeface="Calibri"/>
                <a:cs typeface="Calibri"/>
              </a:rPr>
              <a:t>   </a:t>
            </a:r>
            <a:r>
              <a:rPr sz="1200" spc="-125" dirty="0">
                <a:latin typeface="Calibri"/>
                <a:cs typeface="Calibri"/>
              </a:rPr>
              <a:t> </a:t>
            </a:r>
            <a:r>
              <a:rPr sz="1200" dirty="0">
                <a:latin typeface="Calibri"/>
                <a:cs typeface="Calibri"/>
              </a:rPr>
              <a:t>t</a:t>
            </a:r>
            <a:r>
              <a:rPr sz="1200" spc="-10" dirty="0">
                <a:latin typeface="Calibri"/>
                <a:cs typeface="Calibri"/>
              </a:rPr>
              <a:t>ro</a:t>
            </a:r>
            <a:r>
              <a:rPr sz="1200" spc="-15" dirty="0">
                <a:latin typeface="Calibri"/>
                <a:cs typeface="Calibri"/>
              </a:rPr>
              <a:t>va</a:t>
            </a:r>
            <a:r>
              <a:rPr sz="1200" spc="5" dirty="0">
                <a:latin typeface="Calibri"/>
                <a:cs typeface="Calibri"/>
              </a:rPr>
              <a:t>n</a:t>
            </a:r>
            <a:r>
              <a:rPr sz="1200" dirty="0">
                <a:latin typeface="Calibri"/>
                <a:cs typeface="Calibri"/>
              </a:rPr>
              <a:t>o   </a:t>
            </a:r>
            <a:r>
              <a:rPr sz="1200" spc="-125" dirty="0">
                <a:latin typeface="Calibri"/>
                <a:cs typeface="Calibri"/>
              </a:rPr>
              <a:t> </a:t>
            </a:r>
            <a:r>
              <a:rPr sz="1200" spc="5" dirty="0">
                <a:latin typeface="Calibri"/>
                <a:cs typeface="Calibri"/>
              </a:rPr>
              <a:t>p</a:t>
            </a:r>
            <a:r>
              <a:rPr sz="1200" dirty="0">
                <a:latin typeface="Calibri"/>
                <a:cs typeface="Calibri"/>
              </a:rPr>
              <a:t>iù   </a:t>
            </a:r>
            <a:r>
              <a:rPr sz="1200" spc="-120" dirty="0">
                <a:latin typeface="Calibri"/>
                <a:cs typeface="Calibri"/>
              </a:rPr>
              <a:t> </a:t>
            </a:r>
            <a:r>
              <a:rPr sz="1200" spc="5" dirty="0">
                <a:latin typeface="Calibri"/>
                <a:cs typeface="Calibri"/>
              </a:rPr>
              <a:t>d</a:t>
            </a:r>
            <a:r>
              <a:rPr sz="1200" spc="-15" dirty="0">
                <a:latin typeface="Calibri"/>
                <a:cs typeface="Calibri"/>
              </a:rPr>
              <a:t>i</a:t>
            </a:r>
            <a:r>
              <a:rPr sz="1200" spc="5" dirty="0">
                <a:latin typeface="Calibri"/>
                <a:cs typeface="Calibri"/>
              </a:rPr>
              <a:t>ff</a:t>
            </a:r>
            <a:r>
              <a:rPr sz="1200" dirty="0">
                <a:latin typeface="Calibri"/>
                <a:cs typeface="Calibri"/>
              </a:rPr>
              <a:t>i</a:t>
            </a:r>
            <a:r>
              <a:rPr sz="1200" spc="-5" dirty="0">
                <a:latin typeface="Calibri"/>
                <a:cs typeface="Calibri"/>
              </a:rPr>
              <a:t>c</a:t>
            </a:r>
            <a:r>
              <a:rPr sz="1200" dirty="0">
                <a:latin typeface="Calibri"/>
                <a:cs typeface="Calibri"/>
              </a:rPr>
              <a:t>ile   </a:t>
            </a:r>
            <a:r>
              <a:rPr sz="1200" spc="-110" dirty="0">
                <a:latin typeface="Calibri"/>
                <a:cs typeface="Calibri"/>
              </a:rPr>
              <a:t> </a:t>
            </a:r>
            <a:r>
              <a:rPr sz="1200" spc="-15" dirty="0">
                <a:latin typeface="Calibri"/>
                <a:cs typeface="Calibri"/>
              </a:rPr>
              <a:t>s</a:t>
            </a:r>
            <a:r>
              <a:rPr sz="1200" spc="5" dirty="0">
                <a:latin typeface="Calibri"/>
                <a:cs typeface="Calibri"/>
              </a:rPr>
              <a:t>p</a:t>
            </a:r>
            <a:r>
              <a:rPr sz="1200" dirty="0">
                <a:latin typeface="Calibri"/>
                <a:cs typeface="Calibri"/>
              </a:rPr>
              <a:t>ie</a:t>
            </a:r>
            <a:r>
              <a:rPr sz="1200" spc="-15" dirty="0">
                <a:latin typeface="Calibri"/>
                <a:cs typeface="Calibri"/>
              </a:rPr>
              <a:t>g</a:t>
            </a:r>
            <a:r>
              <a:rPr sz="1200" spc="-5" dirty="0">
                <a:latin typeface="Calibri"/>
                <a:cs typeface="Calibri"/>
              </a:rPr>
              <a:t>ar</a:t>
            </a:r>
            <a:r>
              <a:rPr sz="1200" spc="-10" dirty="0">
                <a:latin typeface="Calibri"/>
                <a:cs typeface="Calibri"/>
              </a:rPr>
              <a:t>s</a:t>
            </a:r>
            <a:r>
              <a:rPr sz="1200" dirty="0">
                <a:latin typeface="Calibri"/>
                <a:cs typeface="Calibri"/>
              </a:rPr>
              <a:t>i   </a:t>
            </a:r>
            <a:r>
              <a:rPr sz="1200" spc="-125" dirty="0">
                <a:latin typeface="Calibri"/>
                <a:cs typeface="Calibri"/>
              </a:rPr>
              <a:t> </a:t>
            </a:r>
            <a:r>
              <a:rPr sz="1200" spc="-10" dirty="0">
                <a:latin typeface="Calibri"/>
                <a:cs typeface="Calibri"/>
              </a:rPr>
              <a:t>e</a:t>
            </a:r>
            <a:r>
              <a:rPr sz="1200" dirty="0">
                <a:latin typeface="Calibri"/>
                <a:cs typeface="Calibri"/>
              </a:rPr>
              <a:t>   </a:t>
            </a:r>
            <a:r>
              <a:rPr sz="1200" spc="-110" dirty="0">
                <a:latin typeface="Calibri"/>
                <a:cs typeface="Calibri"/>
              </a:rPr>
              <a:t> </a:t>
            </a:r>
            <a:r>
              <a:rPr sz="1200" spc="5" dirty="0">
                <a:latin typeface="Calibri"/>
                <a:cs typeface="Calibri"/>
              </a:rPr>
              <a:t>f</a:t>
            </a:r>
            <a:r>
              <a:rPr sz="1200" spc="-25" dirty="0">
                <a:latin typeface="Calibri"/>
                <a:cs typeface="Calibri"/>
              </a:rPr>
              <a:t>a</a:t>
            </a:r>
            <a:r>
              <a:rPr sz="1200" spc="-5" dirty="0">
                <a:latin typeface="Calibri"/>
                <a:cs typeface="Calibri"/>
              </a:rPr>
              <a:t>rs</a:t>
            </a:r>
            <a:r>
              <a:rPr sz="1200" dirty="0">
                <a:latin typeface="Calibri"/>
                <a:cs typeface="Calibri"/>
              </a:rPr>
              <a:t>i </a:t>
            </a:r>
            <a:r>
              <a:rPr sz="1200" spc="-10" dirty="0">
                <a:latin typeface="Calibri"/>
                <a:cs typeface="Calibri"/>
              </a:rPr>
              <a:t>c</a:t>
            </a:r>
            <a:r>
              <a:rPr sz="1200" dirty="0">
                <a:latin typeface="Calibri"/>
                <a:cs typeface="Calibri"/>
              </a:rPr>
              <a:t>om</a:t>
            </a:r>
            <a:r>
              <a:rPr sz="1200" spc="5" dirty="0">
                <a:latin typeface="Calibri"/>
                <a:cs typeface="Calibri"/>
              </a:rPr>
              <a:t>p</a:t>
            </a:r>
            <a:r>
              <a:rPr sz="1200" spc="-5" dirty="0">
                <a:latin typeface="Calibri"/>
                <a:cs typeface="Calibri"/>
              </a:rPr>
              <a:t>re</a:t>
            </a:r>
            <a:r>
              <a:rPr sz="1200" spc="-10" dirty="0">
                <a:latin typeface="Calibri"/>
                <a:cs typeface="Calibri"/>
              </a:rPr>
              <a:t>n</a:t>
            </a:r>
            <a:r>
              <a:rPr sz="1200" spc="5" dirty="0">
                <a:latin typeface="Calibri"/>
                <a:cs typeface="Calibri"/>
              </a:rPr>
              <a:t>d</a:t>
            </a:r>
            <a:r>
              <a:rPr sz="1200" spc="-10" dirty="0">
                <a:latin typeface="Calibri"/>
                <a:cs typeface="Calibri"/>
              </a:rPr>
              <a:t>ere</a:t>
            </a:r>
            <a:r>
              <a:rPr sz="1200" dirty="0">
                <a:latin typeface="Calibri"/>
                <a:cs typeface="Calibri"/>
              </a:rPr>
              <a:t>.</a:t>
            </a:r>
            <a:r>
              <a:rPr sz="1200" spc="45" dirty="0">
                <a:latin typeface="Calibri"/>
                <a:cs typeface="Calibri"/>
              </a:rPr>
              <a:t> </a:t>
            </a:r>
            <a:r>
              <a:rPr sz="1200" spc="-5" dirty="0">
                <a:latin typeface="Calibri"/>
                <a:cs typeface="Calibri"/>
              </a:rPr>
              <a:t>L</a:t>
            </a:r>
            <a:r>
              <a:rPr sz="1200" spc="-10" dirty="0">
                <a:latin typeface="Calibri"/>
                <a:cs typeface="Calibri"/>
              </a:rPr>
              <a:t>e</a:t>
            </a:r>
            <a:r>
              <a:rPr sz="1200" spc="65" dirty="0">
                <a:latin typeface="Calibri"/>
                <a:cs typeface="Calibri"/>
              </a:rPr>
              <a:t> </a:t>
            </a:r>
            <a:r>
              <a:rPr sz="1200" spc="-20" dirty="0">
                <a:latin typeface="Calibri"/>
                <a:cs typeface="Calibri"/>
              </a:rPr>
              <a:t>r</a:t>
            </a:r>
            <a:r>
              <a:rPr sz="1200" spc="-10" dirty="0">
                <a:latin typeface="Calibri"/>
                <a:cs typeface="Calibri"/>
              </a:rPr>
              <a:t>e</a:t>
            </a:r>
            <a:r>
              <a:rPr sz="1200" spc="-15" dirty="0">
                <a:latin typeface="Calibri"/>
                <a:cs typeface="Calibri"/>
              </a:rPr>
              <a:t>g</a:t>
            </a:r>
            <a:r>
              <a:rPr sz="1200" dirty="0">
                <a:latin typeface="Calibri"/>
                <a:cs typeface="Calibri"/>
              </a:rPr>
              <a:t>ole</a:t>
            </a:r>
            <a:r>
              <a:rPr sz="1200" spc="40" dirty="0">
                <a:latin typeface="Calibri"/>
                <a:cs typeface="Calibri"/>
              </a:rPr>
              <a:t> </a:t>
            </a:r>
            <a:r>
              <a:rPr sz="1200" spc="5" dirty="0">
                <a:latin typeface="Calibri"/>
                <a:cs typeface="Calibri"/>
              </a:rPr>
              <a:t>d</a:t>
            </a:r>
            <a:r>
              <a:rPr sz="1200" dirty="0">
                <a:latin typeface="Calibri"/>
                <a:cs typeface="Calibri"/>
              </a:rPr>
              <a:t>i</a:t>
            </a:r>
            <a:r>
              <a:rPr sz="1200" spc="65" dirty="0">
                <a:latin typeface="Calibri"/>
                <a:cs typeface="Calibri"/>
              </a:rPr>
              <a:t> </a:t>
            </a:r>
            <a:r>
              <a:rPr sz="1200" spc="5" dirty="0">
                <a:latin typeface="Calibri"/>
                <a:cs typeface="Calibri"/>
              </a:rPr>
              <a:t>b</a:t>
            </a:r>
            <a:r>
              <a:rPr sz="1200" dirty="0">
                <a:latin typeface="Calibri"/>
                <a:cs typeface="Calibri"/>
              </a:rPr>
              <a:t>a</a:t>
            </a:r>
            <a:r>
              <a:rPr sz="1200" spc="-15" dirty="0">
                <a:latin typeface="Calibri"/>
                <a:cs typeface="Calibri"/>
              </a:rPr>
              <a:t>s</a:t>
            </a:r>
            <a:r>
              <a:rPr sz="1200" spc="-5" dirty="0">
                <a:latin typeface="Calibri"/>
                <a:cs typeface="Calibri"/>
              </a:rPr>
              <a:t>e,</a:t>
            </a:r>
            <a:r>
              <a:rPr sz="1200" spc="65" dirty="0">
                <a:latin typeface="Calibri"/>
                <a:cs typeface="Calibri"/>
              </a:rPr>
              <a:t> </a:t>
            </a:r>
            <a:r>
              <a:rPr sz="1200" dirty="0">
                <a:latin typeface="Calibri"/>
                <a:cs typeface="Calibri"/>
              </a:rPr>
              <a:t>o</a:t>
            </a:r>
            <a:r>
              <a:rPr sz="1200" spc="55" dirty="0">
                <a:latin typeface="Calibri"/>
                <a:cs typeface="Calibri"/>
              </a:rPr>
              <a:t> </a:t>
            </a:r>
            <a:r>
              <a:rPr sz="1200" spc="-5" dirty="0">
                <a:latin typeface="Calibri"/>
                <a:cs typeface="Calibri"/>
              </a:rPr>
              <a:t>re</a:t>
            </a:r>
            <a:r>
              <a:rPr sz="1200" spc="-15" dirty="0">
                <a:latin typeface="Calibri"/>
                <a:cs typeface="Calibri"/>
              </a:rPr>
              <a:t>g</a:t>
            </a:r>
            <a:r>
              <a:rPr sz="1200" dirty="0">
                <a:latin typeface="Calibri"/>
                <a:cs typeface="Calibri"/>
              </a:rPr>
              <a:t>o</a:t>
            </a:r>
            <a:r>
              <a:rPr sz="1200" spc="-15" dirty="0">
                <a:latin typeface="Calibri"/>
                <a:cs typeface="Calibri"/>
              </a:rPr>
              <a:t>l</a:t>
            </a:r>
            <a:r>
              <a:rPr sz="1200" spc="-10" dirty="0">
                <a:latin typeface="Calibri"/>
                <a:cs typeface="Calibri"/>
              </a:rPr>
              <a:t>e</a:t>
            </a:r>
            <a:r>
              <a:rPr sz="1200" spc="55" dirty="0">
                <a:latin typeface="Calibri"/>
                <a:cs typeface="Calibri"/>
              </a:rPr>
              <a:t> </a:t>
            </a:r>
            <a:r>
              <a:rPr sz="1200" spc="5" dirty="0">
                <a:latin typeface="Calibri"/>
                <a:cs typeface="Calibri"/>
              </a:rPr>
              <a:t>d</a:t>
            </a:r>
            <a:r>
              <a:rPr sz="1200" dirty="0">
                <a:latin typeface="Calibri"/>
                <a:cs typeface="Calibri"/>
              </a:rPr>
              <a:t>i</a:t>
            </a:r>
            <a:r>
              <a:rPr sz="1200" spc="6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2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5" dirty="0">
                <a:latin typeface="Calibri"/>
                <a:cs typeface="Calibri"/>
              </a:rPr>
              <a:t>e,</a:t>
            </a:r>
            <a:r>
              <a:rPr sz="1200" spc="65"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a:t>
            </a:r>
            <a:r>
              <a:rPr sz="1200" spc="55" dirty="0">
                <a:latin typeface="Calibri"/>
                <a:cs typeface="Calibri"/>
              </a:rPr>
              <a:t> </a:t>
            </a:r>
            <a:r>
              <a:rPr sz="1200" spc="-10" dirty="0">
                <a:latin typeface="Calibri"/>
                <a:cs typeface="Calibri"/>
              </a:rPr>
              <a:t>u</a:t>
            </a:r>
            <a:r>
              <a:rPr sz="1200" dirty="0">
                <a:latin typeface="Calibri"/>
                <a:cs typeface="Calibri"/>
              </a:rPr>
              <a:t>n</a:t>
            </a:r>
            <a:r>
              <a:rPr sz="1200" spc="70" dirty="0">
                <a:latin typeface="Calibri"/>
                <a:cs typeface="Calibri"/>
              </a:rPr>
              <a:t> </a:t>
            </a:r>
            <a:r>
              <a:rPr sz="1200" spc="-10" dirty="0">
                <a:latin typeface="Calibri"/>
                <a:cs typeface="Calibri"/>
              </a:rPr>
              <a:t>b</a:t>
            </a:r>
            <a:r>
              <a:rPr sz="1200" spc="5" dirty="0">
                <a:latin typeface="Calibri"/>
                <a:cs typeface="Calibri"/>
              </a:rPr>
              <a:t>u</a:t>
            </a:r>
            <a:r>
              <a:rPr sz="1200" spc="-10" dirty="0">
                <a:latin typeface="Calibri"/>
                <a:cs typeface="Calibri"/>
              </a:rPr>
              <a:t>o</a:t>
            </a:r>
            <a:r>
              <a:rPr sz="1200" dirty="0">
                <a:latin typeface="Calibri"/>
                <a:cs typeface="Calibri"/>
              </a:rPr>
              <a:t>n mo</a:t>
            </a:r>
            <a:r>
              <a:rPr sz="1200" spc="5" dirty="0">
                <a:latin typeface="Calibri"/>
                <a:cs typeface="Calibri"/>
              </a:rPr>
              <a:t>d</a:t>
            </a:r>
            <a:r>
              <a:rPr sz="1200" dirty="0">
                <a:latin typeface="Calibri"/>
                <a:cs typeface="Calibri"/>
              </a:rPr>
              <a:t>o</a:t>
            </a:r>
            <a:r>
              <a:rPr sz="1200" spc="-5" dirty="0">
                <a:latin typeface="Calibri"/>
                <a:cs typeface="Calibri"/>
              </a:rPr>
              <a:t> </a:t>
            </a:r>
            <a:r>
              <a:rPr sz="1200" spc="5" dirty="0">
                <a:latin typeface="Calibri"/>
                <a:cs typeface="Calibri"/>
              </a:rPr>
              <a:t>p</a:t>
            </a:r>
            <a:r>
              <a:rPr sz="1200" spc="-5" dirty="0">
                <a:latin typeface="Calibri"/>
                <a:cs typeface="Calibri"/>
              </a:rPr>
              <a:t>er</a:t>
            </a:r>
            <a:r>
              <a:rPr sz="1200" spc="-10" dirty="0">
                <a:latin typeface="Calibri"/>
                <a:cs typeface="Calibri"/>
              </a:rPr>
              <a:t> creare</a:t>
            </a:r>
            <a:r>
              <a:rPr sz="1200" spc="-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5" dirty="0">
                <a:latin typeface="Calibri"/>
                <a:cs typeface="Calibri"/>
              </a:rPr>
              <a:t> </a:t>
            </a:r>
            <a:r>
              <a:rPr sz="1200" spc="-10" dirty="0">
                <a:latin typeface="Calibri"/>
                <a:cs typeface="Calibri"/>
              </a:rPr>
              <a:t>c</a:t>
            </a:r>
            <a:r>
              <a:rPr sz="1200" spc="5" dirty="0">
                <a:latin typeface="Calibri"/>
                <a:cs typeface="Calibri"/>
              </a:rPr>
              <a:t>u</a:t>
            </a:r>
            <a:r>
              <a:rPr sz="1200" spc="-15" dirty="0">
                <a:latin typeface="Calibri"/>
                <a:cs typeface="Calibri"/>
              </a:rPr>
              <a:t>l</a:t>
            </a:r>
            <a:r>
              <a:rPr sz="1200" dirty="0">
                <a:latin typeface="Calibri"/>
                <a:cs typeface="Calibri"/>
              </a:rPr>
              <a:t>t</a:t>
            </a:r>
            <a:r>
              <a:rPr sz="1200" spc="5" dirty="0">
                <a:latin typeface="Calibri"/>
                <a:cs typeface="Calibri"/>
              </a:rPr>
              <a:t>u</a:t>
            </a:r>
            <a:r>
              <a:rPr sz="1200" spc="-5" dirty="0">
                <a:latin typeface="Calibri"/>
                <a:cs typeface="Calibri"/>
              </a:rPr>
              <a:t>ra</a:t>
            </a:r>
            <a:r>
              <a:rPr sz="1200" spc="-1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10" dirty="0">
                <a:latin typeface="Calibri"/>
                <a:cs typeface="Calibri"/>
              </a:rPr>
              <a:t> </a:t>
            </a:r>
            <a:r>
              <a:rPr sz="1200" spc="5" dirty="0">
                <a:latin typeface="Calibri"/>
                <a:cs typeface="Calibri"/>
              </a:rPr>
              <a:t>t</a:t>
            </a:r>
            <a:r>
              <a:rPr sz="1200" spc="-10" dirty="0">
                <a:latin typeface="Calibri"/>
                <a:cs typeface="Calibri"/>
              </a:rPr>
              <a:t>u</a:t>
            </a:r>
            <a:r>
              <a:rPr sz="1200" dirty="0">
                <a:latin typeface="Calibri"/>
                <a:cs typeface="Calibri"/>
              </a:rPr>
              <a:t>tt</a:t>
            </a:r>
            <a:r>
              <a:rPr sz="1200" spc="-10" dirty="0">
                <a:latin typeface="Calibri"/>
                <a:cs typeface="Calibri"/>
              </a:rPr>
              <a:t>e</a:t>
            </a:r>
            <a:r>
              <a:rPr sz="1200" spc="-20" dirty="0">
                <a:latin typeface="Calibri"/>
                <a:cs typeface="Calibri"/>
              </a:rPr>
              <a:t> </a:t>
            </a:r>
            <a:r>
              <a:rPr sz="1200" dirty="0">
                <a:latin typeface="Calibri"/>
                <a:cs typeface="Calibri"/>
              </a:rPr>
              <a:t>l</a:t>
            </a:r>
            <a:r>
              <a:rPr sz="1200" spc="-10" dirty="0">
                <a:latin typeface="Calibri"/>
                <a:cs typeface="Calibri"/>
              </a:rPr>
              <a:t>e</a:t>
            </a:r>
            <a:r>
              <a:rPr sz="1200" spc="5" dirty="0">
                <a:latin typeface="Calibri"/>
                <a:cs typeface="Calibri"/>
              </a:rPr>
              <a:t> p</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spc="5" dirty="0">
                <a:latin typeface="Calibri"/>
                <a:cs typeface="Calibri"/>
              </a:rPr>
              <a:t>f</a:t>
            </a:r>
            <a:r>
              <a:rPr sz="1200" spc="-10" dirty="0">
                <a:latin typeface="Calibri"/>
                <a:cs typeface="Calibri"/>
              </a:rPr>
              <a:t>orma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s</a:t>
            </a:r>
            <a:r>
              <a:rPr sz="1200" dirty="0">
                <a:latin typeface="Calibri"/>
                <a:cs typeface="Calibri"/>
              </a:rPr>
              <a:t>i</a:t>
            </a:r>
            <a:r>
              <a:rPr sz="1200" spc="125" dirty="0">
                <a:latin typeface="Calibri"/>
                <a:cs typeface="Calibri"/>
              </a:rPr>
              <a:t> </a:t>
            </a:r>
            <a:r>
              <a:rPr sz="1200" spc="-5" dirty="0">
                <a:latin typeface="Calibri"/>
                <a:cs typeface="Calibri"/>
              </a:rPr>
              <a:t>s</a:t>
            </a:r>
            <a:r>
              <a:rPr sz="1200" spc="-10" dirty="0">
                <a:latin typeface="Calibri"/>
                <a:cs typeface="Calibri"/>
              </a:rPr>
              <a:t>en</a:t>
            </a:r>
            <a:r>
              <a:rPr sz="1200" dirty="0">
                <a:latin typeface="Calibri"/>
                <a:cs typeface="Calibri"/>
              </a:rPr>
              <a:t>t</a:t>
            </a:r>
            <a:r>
              <a:rPr sz="1200" spc="-10" dirty="0">
                <a:latin typeface="Calibri"/>
                <a:cs typeface="Calibri"/>
              </a:rPr>
              <a:t>o</a:t>
            </a:r>
            <a:r>
              <a:rPr sz="1200" spc="5" dirty="0">
                <a:latin typeface="Calibri"/>
                <a:cs typeface="Calibri"/>
              </a:rPr>
              <a:t>n</a:t>
            </a:r>
            <a:r>
              <a:rPr sz="1200" dirty="0">
                <a:latin typeface="Calibri"/>
                <a:cs typeface="Calibri"/>
              </a:rPr>
              <a:t>o</a:t>
            </a:r>
            <a:r>
              <a:rPr sz="1200" spc="114" dirty="0">
                <a:latin typeface="Calibri"/>
                <a:cs typeface="Calibri"/>
              </a:rPr>
              <a:t> </a:t>
            </a:r>
            <a:r>
              <a:rPr sz="1200" dirty="0">
                <a:latin typeface="Calibri"/>
                <a:cs typeface="Calibri"/>
              </a:rPr>
              <a:t>a</a:t>
            </a:r>
            <a:r>
              <a:rPr sz="1200" spc="11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spc="5" dirty="0">
                <a:latin typeface="Calibri"/>
                <a:cs typeface="Calibri"/>
              </a:rPr>
              <a:t>p</a:t>
            </a:r>
            <a:r>
              <a:rPr sz="1200" dirty="0">
                <a:latin typeface="Calibri"/>
                <a:cs typeface="Calibri"/>
              </a:rPr>
              <a:t>rio</a:t>
            </a:r>
            <a:r>
              <a:rPr sz="1200" spc="114" dirty="0">
                <a:latin typeface="Calibri"/>
                <a:cs typeface="Calibri"/>
              </a:rPr>
              <a:t> </a:t>
            </a:r>
            <a:r>
              <a:rPr sz="1200" spc="-10" dirty="0">
                <a:latin typeface="Calibri"/>
                <a:cs typeface="Calibri"/>
              </a:rPr>
              <a:t>a</a:t>
            </a:r>
            <a:r>
              <a:rPr sz="1200" spc="-15" dirty="0">
                <a:latin typeface="Calibri"/>
                <a:cs typeface="Calibri"/>
              </a:rPr>
              <a:t>gi</a:t>
            </a:r>
            <a:r>
              <a:rPr sz="1200" dirty="0">
                <a:latin typeface="Calibri"/>
                <a:cs typeface="Calibri"/>
              </a:rPr>
              <a:t>o</a:t>
            </a:r>
            <a:r>
              <a:rPr sz="1200" spc="125" dirty="0">
                <a:latin typeface="Calibri"/>
                <a:cs typeface="Calibri"/>
              </a:rPr>
              <a:t> </a:t>
            </a:r>
            <a:r>
              <a:rPr sz="1200" dirty="0">
                <a:latin typeface="Calibri"/>
                <a:cs typeface="Calibri"/>
              </a:rPr>
              <a:t>a</a:t>
            </a:r>
            <a:r>
              <a:rPr sz="1200" spc="11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d</a:t>
            </a:r>
            <a:r>
              <a:rPr sz="1200" dirty="0">
                <a:latin typeface="Calibri"/>
                <a:cs typeface="Calibri"/>
              </a:rPr>
              <a:t>i</a:t>
            </a:r>
            <a:r>
              <a:rPr sz="1200" spc="-5" dirty="0">
                <a:latin typeface="Calibri"/>
                <a:cs typeface="Calibri"/>
              </a:rPr>
              <a:t>v</a:t>
            </a:r>
            <a:r>
              <a:rPr sz="1200" dirty="0">
                <a:latin typeface="Calibri"/>
                <a:cs typeface="Calibri"/>
              </a:rPr>
              <a:t>i</a:t>
            </a:r>
            <a:r>
              <a:rPr sz="1200" spc="-10" dirty="0">
                <a:latin typeface="Calibri"/>
                <a:cs typeface="Calibri"/>
              </a:rPr>
              <a:t>dere</a:t>
            </a:r>
            <a:r>
              <a:rPr sz="1200" spc="114" dirty="0">
                <a:latin typeface="Calibri"/>
                <a:cs typeface="Calibri"/>
              </a:rPr>
              <a:t> </a:t>
            </a:r>
            <a:r>
              <a:rPr sz="1200" spc="-10" dirty="0">
                <a:latin typeface="Calibri"/>
                <a:cs typeface="Calibri"/>
              </a:rPr>
              <a:t>e</a:t>
            </a:r>
            <a:r>
              <a:rPr sz="1200" spc="114" dirty="0">
                <a:latin typeface="Calibri"/>
                <a:cs typeface="Calibri"/>
              </a:rPr>
              <a:t> </a:t>
            </a:r>
            <a:r>
              <a:rPr sz="1200" spc="-10" dirty="0">
                <a:latin typeface="Calibri"/>
                <a:cs typeface="Calibri"/>
              </a:rPr>
              <a:t>m</a:t>
            </a:r>
            <a:r>
              <a:rPr sz="1200" spc="-20" dirty="0">
                <a:latin typeface="Calibri"/>
                <a:cs typeface="Calibri"/>
              </a:rPr>
              <a:t>e</a:t>
            </a:r>
            <a:r>
              <a:rPr sz="1200" dirty="0">
                <a:latin typeface="Calibri"/>
                <a:cs typeface="Calibri"/>
              </a:rPr>
              <a:t>tt</a:t>
            </a:r>
            <a:r>
              <a:rPr sz="1200" spc="-20" dirty="0">
                <a:latin typeface="Calibri"/>
                <a:cs typeface="Calibri"/>
              </a:rPr>
              <a:t>e</a:t>
            </a:r>
            <a:r>
              <a:rPr sz="1200" spc="-5" dirty="0">
                <a:latin typeface="Calibri"/>
                <a:cs typeface="Calibri"/>
              </a:rPr>
              <a:t>re</a:t>
            </a:r>
            <a:r>
              <a:rPr sz="1200" spc="125" dirty="0">
                <a:latin typeface="Calibri"/>
                <a:cs typeface="Calibri"/>
              </a:rPr>
              <a:t> </a:t>
            </a:r>
            <a:r>
              <a:rPr sz="1200" spc="-15" dirty="0">
                <a:latin typeface="Calibri"/>
                <a:cs typeface="Calibri"/>
              </a:rPr>
              <a:t>i</a:t>
            </a:r>
            <a:r>
              <a:rPr sz="1200" dirty="0">
                <a:latin typeface="Calibri"/>
                <a:cs typeface="Calibri"/>
              </a:rPr>
              <a:t>n</a:t>
            </a:r>
            <a:r>
              <a:rPr sz="1200" spc="114"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a:t>
            </a:r>
            <a:r>
              <a:rPr sz="1200" spc="5" dirty="0">
                <a:latin typeface="Calibri"/>
                <a:cs typeface="Calibri"/>
              </a:rPr>
              <a:t>u</a:t>
            </a:r>
            <a:r>
              <a:rPr sz="1200" spc="-5" dirty="0">
                <a:latin typeface="Calibri"/>
                <a:cs typeface="Calibri"/>
              </a:rPr>
              <a:t>ss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114" dirty="0">
                <a:latin typeface="Calibri"/>
                <a:cs typeface="Calibri"/>
              </a:rPr>
              <a:t> </a:t>
            </a:r>
            <a:r>
              <a:rPr sz="1200" dirty="0">
                <a:latin typeface="Calibri"/>
                <a:cs typeface="Calibri"/>
              </a:rPr>
              <a:t>le</a:t>
            </a:r>
            <a:r>
              <a:rPr sz="1200" spc="114" dirty="0">
                <a:latin typeface="Calibri"/>
                <a:cs typeface="Calibri"/>
              </a:rPr>
              <a:t> </a:t>
            </a:r>
            <a:r>
              <a:rPr sz="1200" dirty="0">
                <a:latin typeface="Calibri"/>
                <a:cs typeface="Calibri"/>
              </a:rPr>
              <a:t>i</a:t>
            </a:r>
            <a:r>
              <a:rPr sz="1200" spc="-10" dirty="0">
                <a:latin typeface="Calibri"/>
                <a:cs typeface="Calibri"/>
              </a:rPr>
              <a:t>de</a:t>
            </a:r>
            <a:r>
              <a:rPr sz="1200" spc="-20" dirty="0">
                <a:latin typeface="Calibri"/>
                <a:cs typeface="Calibri"/>
              </a:rPr>
              <a:t>e</a:t>
            </a:r>
            <a:r>
              <a:rPr sz="1200" dirty="0">
                <a:latin typeface="Calibri"/>
                <a:cs typeface="Calibri"/>
              </a:rPr>
              <a:t>. </a:t>
            </a:r>
            <a:r>
              <a:rPr sz="1200" spc="-15"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dirty="0">
                <a:latin typeface="Calibri"/>
                <a:cs typeface="Calibri"/>
              </a:rPr>
              <a:t>t</a:t>
            </a:r>
            <a:r>
              <a:rPr sz="1200" spc="-10" dirty="0">
                <a:latin typeface="Calibri"/>
                <a:cs typeface="Calibri"/>
              </a:rPr>
              <a:t>e</a:t>
            </a:r>
            <a:r>
              <a:rPr sz="1200" spc="-30" dirty="0">
                <a:latin typeface="Calibri"/>
                <a:cs typeface="Calibri"/>
              </a:rPr>
              <a:t> </a:t>
            </a:r>
            <a:r>
              <a:rPr sz="1200" spc="-5" dirty="0">
                <a:latin typeface="Calibri"/>
                <a:cs typeface="Calibri"/>
              </a:rPr>
              <a:t>re</a:t>
            </a:r>
            <a:r>
              <a:rPr sz="1200" spc="-25" dirty="0">
                <a:latin typeface="Calibri"/>
                <a:cs typeface="Calibri"/>
              </a:rPr>
              <a:t>g</a:t>
            </a:r>
            <a:r>
              <a:rPr sz="1200" dirty="0">
                <a:latin typeface="Calibri"/>
                <a:cs typeface="Calibri"/>
              </a:rPr>
              <a:t>ol</a:t>
            </a:r>
            <a:r>
              <a:rPr sz="1200" spc="-10" dirty="0">
                <a:latin typeface="Calibri"/>
                <a:cs typeface="Calibri"/>
              </a:rPr>
              <a:t>e</a:t>
            </a:r>
            <a:r>
              <a:rPr sz="1200" spc="-30" dirty="0">
                <a:latin typeface="Calibri"/>
                <a:cs typeface="Calibri"/>
              </a:rPr>
              <a:t> </a:t>
            </a:r>
            <a:r>
              <a:rPr sz="1200" spc="-10" dirty="0">
                <a:latin typeface="Calibri"/>
                <a:cs typeface="Calibri"/>
              </a:rPr>
              <a:t>perm</a:t>
            </a:r>
            <a:r>
              <a:rPr sz="1200" spc="-20" dirty="0">
                <a:latin typeface="Calibri"/>
                <a:cs typeface="Calibri"/>
              </a:rPr>
              <a:t>e</a:t>
            </a:r>
            <a:r>
              <a:rPr sz="1200" spc="5" dirty="0">
                <a:latin typeface="Calibri"/>
                <a:cs typeface="Calibri"/>
              </a:rPr>
              <a:t>tt</a:t>
            </a:r>
            <a:r>
              <a:rPr sz="1200" spc="-10" dirty="0">
                <a:latin typeface="Calibri"/>
                <a:cs typeface="Calibri"/>
              </a:rPr>
              <a:t>o</a:t>
            </a:r>
            <a:r>
              <a:rPr sz="1200" spc="5" dirty="0">
                <a:latin typeface="Calibri"/>
                <a:cs typeface="Calibri"/>
              </a:rPr>
              <a:t>n</a:t>
            </a:r>
            <a:r>
              <a:rPr sz="1200" dirty="0">
                <a:latin typeface="Calibri"/>
                <a:cs typeface="Calibri"/>
              </a:rPr>
              <a:t>o</a:t>
            </a:r>
            <a:r>
              <a:rPr sz="1200" spc="-30" dirty="0">
                <a:latin typeface="Calibri"/>
                <a:cs typeface="Calibri"/>
              </a:rPr>
              <a:t> </a:t>
            </a:r>
            <a:r>
              <a:rPr sz="1200" dirty="0">
                <a:latin typeface="Calibri"/>
                <a:cs typeface="Calibri"/>
              </a:rPr>
              <a:t>a</a:t>
            </a:r>
            <a:r>
              <a:rPr sz="1200" spc="-30" dirty="0">
                <a:latin typeface="Calibri"/>
                <a:cs typeface="Calibri"/>
              </a:rPr>
              <a:t> </a:t>
            </a:r>
            <a:r>
              <a:rPr sz="1200" spc="-15" dirty="0" err="1">
                <a:latin typeface="Calibri"/>
                <a:cs typeface="Calibri"/>
              </a:rPr>
              <a:t>t</a:t>
            </a:r>
            <a:r>
              <a:rPr sz="1200" spc="5" dirty="0" err="1">
                <a:latin typeface="Calibri"/>
                <a:cs typeface="Calibri"/>
              </a:rPr>
              <a:t>u</a:t>
            </a:r>
            <a:r>
              <a:rPr sz="1200" spc="-10" dirty="0" err="1">
                <a:latin typeface="Calibri"/>
                <a:cs typeface="Calibri"/>
              </a:rPr>
              <a:t>t</a:t>
            </a:r>
            <a:r>
              <a:rPr sz="1200" spc="5" dirty="0" err="1">
                <a:latin typeface="Calibri"/>
                <a:cs typeface="Calibri"/>
              </a:rPr>
              <a:t>t</a:t>
            </a:r>
            <a:r>
              <a:rPr lang="it-CH" sz="1200" spc="5" dirty="0">
                <a:latin typeface="Calibri"/>
                <a:cs typeface="Calibri"/>
              </a:rPr>
              <a:t>e</a:t>
            </a:r>
            <a:r>
              <a:rPr sz="1200" spc="-35" dirty="0">
                <a:latin typeface="Calibri"/>
                <a:cs typeface="Calibri"/>
              </a:rPr>
              <a:t> </a:t>
            </a:r>
            <a:r>
              <a:rPr sz="1200" spc="-10" dirty="0">
                <a:latin typeface="Calibri"/>
                <a:cs typeface="Calibri"/>
              </a:rPr>
              <a:t>e</a:t>
            </a:r>
            <a:r>
              <a:rPr sz="1200" spc="-45" dirty="0">
                <a:latin typeface="Calibri"/>
                <a:cs typeface="Calibri"/>
              </a:rPr>
              <a:t> </a:t>
            </a:r>
            <a:r>
              <a:rPr sz="1200" spc="5" dirty="0" err="1">
                <a:latin typeface="Calibri"/>
                <a:cs typeface="Calibri"/>
              </a:rPr>
              <a:t>t</a:t>
            </a:r>
            <a:r>
              <a:rPr sz="1200" spc="-10" dirty="0" err="1">
                <a:latin typeface="Calibri"/>
                <a:cs typeface="Calibri"/>
              </a:rPr>
              <a:t>u</a:t>
            </a:r>
            <a:r>
              <a:rPr sz="1200" dirty="0" err="1">
                <a:latin typeface="Calibri"/>
                <a:cs typeface="Calibri"/>
              </a:rPr>
              <a:t>tt</a:t>
            </a:r>
            <a:r>
              <a:rPr lang="it-CH" sz="1200" spc="-10" dirty="0">
                <a:latin typeface="Calibri"/>
                <a:cs typeface="Calibri"/>
              </a:rPr>
              <a:t>i</a:t>
            </a:r>
            <a:r>
              <a:rPr sz="1200" spc="-45" dirty="0">
                <a:latin typeface="Calibri"/>
                <a:cs typeface="Calibri"/>
              </a:rPr>
              <a:t> </a:t>
            </a:r>
            <a:r>
              <a:rPr sz="1200" spc="5" dirty="0">
                <a:latin typeface="Calibri"/>
                <a:cs typeface="Calibri"/>
              </a:rPr>
              <a:t>d</a:t>
            </a:r>
            <a:r>
              <a:rPr sz="1200" dirty="0">
                <a:latin typeface="Calibri"/>
                <a:cs typeface="Calibri"/>
              </a:rPr>
              <a:t>i</a:t>
            </a:r>
            <a:r>
              <a:rPr sz="1200" spc="-35" dirty="0">
                <a:latin typeface="Calibri"/>
                <a:cs typeface="Calibri"/>
              </a:rPr>
              <a:t> </a:t>
            </a:r>
            <a:r>
              <a:rPr sz="1200" spc="-5" dirty="0">
                <a:latin typeface="Calibri"/>
                <a:cs typeface="Calibri"/>
              </a:rPr>
              <a:t>s</a:t>
            </a:r>
            <a:r>
              <a:rPr sz="1200" dirty="0">
                <a:latin typeface="Calibri"/>
                <a:cs typeface="Calibri"/>
              </a:rPr>
              <a:t>a</a:t>
            </a:r>
            <a:r>
              <a:rPr sz="1200" spc="-10" dirty="0">
                <a:latin typeface="Calibri"/>
                <a:cs typeface="Calibri"/>
              </a:rPr>
              <a:t>pe</a:t>
            </a:r>
            <a:r>
              <a:rPr sz="1200" spc="-20" dirty="0">
                <a:latin typeface="Calibri"/>
                <a:cs typeface="Calibri"/>
              </a:rPr>
              <a:t>r</a:t>
            </a:r>
            <a:r>
              <a:rPr sz="1200" spc="-10" dirty="0">
                <a:latin typeface="Calibri"/>
                <a:cs typeface="Calibri"/>
              </a:rPr>
              <a:t>e</a:t>
            </a:r>
            <a:r>
              <a:rPr sz="1200" spc="-3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a</a:t>
            </a:r>
            <a:r>
              <a:rPr sz="1200" spc="-30" dirty="0">
                <a:latin typeface="Calibri"/>
                <a:cs typeface="Calibri"/>
              </a:rPr>
              <a:t> </a:t>
            </a:r>
            <a:r>
              <a:rPr sz="1200" spc="-10" dirty="0">
                <a:latin typeface="Calibri"/>
                <a:cs typeface="Calibri"/>
              </a:rPr>
              <a:t>c</a:t>
            </a:r>
            <a:r>
              <a:rPr sz="1200" dirty="0">
                <a:latin typeface="Calibri"/>
                <a:cs typeface="Calibri"/>
              </a:rPr>
              <a:t>i</a:t>
            </a:r>
            <a:r>
              <a:rPr sz="1200" spc="-35" dirty="0">
                <a:latin typeface="Calibri"/>
                <a:cs typeface="Calibri"/>
              </a:rPr>
              <a:t> </a:t>
            </a:r>
            <a:r>
              <a:rPr sz="1200" spc="-5" dirty="0">
                <a:latin typeface="Calibri"/>
                <a:cs typeface="Calibri"/>
              </a:rPr>
              <a:t>s</a:t>
            </a:r>
            <a:r>
              <a:rPr sz="1200" dirty="0">
                <a:latin typeface="Calibri"/>
                <a:cs typeface="Calibri"/>
              </a:rPr>
              <a:t>i</a:t>
            </a:r>
            <a:r>
              <a:rPr sz="1200" spc="-35" dirty="0">
                <a:latin typeface="Calibri"/>
                <a:cs typeface="Calibri"/>
              </a:rPr>
              <a:t> </a:t>
            </a:r>
            <a:r>
              <a:rPr sz="1200" dirty="0">
                <a:latin typeface="Calibri"/>
                <a:cs typeface="Calibri"/>
              </a:rPr>
              <a:t>a</a:t>
            </a:r>
            <a:r>
              <a:rPr sz="1200" spc="-5" dirty="0">
                <a:latin typeface="Calibri"/>
                <a:cs typeface="Calibri"/>
              </a:rPr>
              <a:t>s</a:t>
            </a:r>
            <a:r>
              <a:rPr sz="1200" spc="5" dirty="0">
                <a:latin typeface="Calibri"/>
                <a:cs typeface="Calibri"/>
              </a:rPr>
              <a:t>p</a:t>
            </a:r>
            <a:r>
              <a:rPr sz="1200" spc="-10" dirty="0">
                <a:latin typeface="Calibri"/>
                <a:cs typeface="Calibri"/>
              </a:rPr>
              <a:t>e</a:t>
            </a:r>
            <a:r>
              <a:rPr sz="1200" spc="-15" dirty="0">
                <a:latin typeface="Calibri"/>
                <a:cs typeface="Calibri"/>
              </a:rPr>
              <a:t>t</a:t>
            </a:r>
            <a:r>
              <a:rPr sz="1200" dirty="0">
                <a:latin typeface="Calibri"/>
                <a:cs typeface="Calibri"/>
              </a:rPr>
              <a:t>ta</a:t>
            </a:r>
            <a:r>
              <a:rPr sz="1200" spc="-30" dirty="0">
                <a:latin typeface="Calibri"/>
                <a:cs typeface="Calibri"/>
              </a:rPr>
              <a:t> </a:t>
            </a:r>
            <a:r>
              <a:rPr sz="1200" spc="5" dirty="0">
                <a:latin typeface="Calibri"/>
                <a:cs typeface="Calibri"/>
              </a:rPr>
              <a:t>d</a:t>
            </a:r>
            <a:r>
              <a:rPr sz="1200" dirty="0">
                <a:latin typeface="Calibri"/>
                <a:cs typeface="Calibri"/>
              </a:rPr>
              <a:t>a</a:t>
            </a:r>
            <a:r>
              <a:rPr sz="1200" spc="-45"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 </a:t>
            </a:r>
            <a:r>
              <a:rPr sz="1200" spc="-10" dirty="0">
                <a:latin typeface="Calibri"/>
                <a:cs typeface="Calibri"/>
              </a:rPr>
              <a:t>e</a:t>
            </a:r>
            <a:r>
              <a:rPr sz="1200" spc="15" dirty="0">
                <a:latin typeface="Calibri"/>
                <a:cs typeface="Calibri"/>
              </a:rPr>
              <a:t> </a:t>
            </a:r>
            <a:r>
              <a:rPr sz="1200" spc="5" dirty="0">
                <a:latin typeface="Calibri"/>
                <a:cs typeface="Calibri"/>
              </a:rPr>
              <a:t>d</a:t>
            </a:r>
            <a:r>
              <a:rPr sz="1200" spc="-10" dirty="0">
                <a:latin typeface="Calibri"/>
                <a:cs typeface="Calibri"/>
              </a:rPr>
              <a:t>a</a:t>
            </a:r>
            <a:r>
              <a:rPr sz="1200" spc="-15" dirty="0">
                <a:latin typeface="Calibri"/>
                <a:cs typeface="Calibri"/>
              </a:rPr>
              <a:t>g</a:t>
            </a:r>
            <a:r>
              <a:rPr sz="1200" dirty="0">
                <a:latin typeface="Calibri"/>
                <a:cs typeface="Calibri"/>
              </a:rPr>
              <a:t>li</a:t>
            </a:r>
            <a:r>
              <a:rPr sz="1200" spc="15" dirty="0">
                <a:latin typeface="Calibri"/>
                <a:cs typeface="Calibri"/>
              </a:rPr>
              <a:t> </a:t>
            </a:r>
            <a:r>
              <a:rPr sz="1200" dirty="0">
                <a:latin typeface="Calibri"/>
                <a:cs typeface="Calibri"/>
              </a:rPr>
              <a:t>al</a:t>
            </a:r>
            <a:r>
              <a:rPr sz="1200" spc="-10" dirty="0">
                <a:latin typeface="Calibri"/>
                <a:cs typeface="Calibri"/>
              </a:rPr>
              <a:t>t</a:t>
            </a:r>
            <a:r>
              <a:rPr sz="1200" dirty="0">
                <a:latin typeface="Calibri"/>
                <a:cs typeface="Calibri"/>
              </a:rPr>
              <a:t>ri</a:t>
            </a:r>
            <a:r>
              <a:rPr sz="1200" spc="15" dirty="0">
                <a:latin typeface="Calibri"/>
                <a:cs typeface="Calibri"/>
              </a:rPr>
              <a:t> </a:t>
            </a:r>
            <a:r>
              <a:rPr sz="1200" spc="5" dirty="0">
                <a:latin typeface="Calibri"/>
                <a:cs typeface="Calibri"/>
              </a:rPr>
              <a:t>d</a:t>
            </a:r>
            <a:r>
              <a:rPr sz="1200" spc="-10" dirty="0">
                <a:latin typeface="Calibri"/>
                <a:cs typeface="Calibri"/>
              </a:rPr>
              <a:t>u</a:t>
            </a:r>
            <a:r>
              <a:rPr sz="1200" dirty="0">
                <a:latin typeface="Calibri"/>
                <a:cs typeface="Calibri"/>
              </a:rPr>
              <a:t>ra</a:t>
            </a:r>
            <a:r>
              <a:rPr sz="1200" spc="-10" dirty="0">
                <a:latin typeface="Calibri"/>
                <a:cs typeface="Calibri"/>
              </a:rPr>
              <a:t>n</a:t>
            </a:r>
            <a:r>
              <a:rPr sz="1200" dirty="0">
                <a:latin typeface="Calibri"/>
                <a:cs typeface="Calibri"/>
              </a:rPr>
              <a:t>t</a:t>
            </a:r>
            <a:r>
              <a:rPr sz="1200" spc="-10" dirty="0">
                <a:latin typeface="Calibri"/>
                <a:cs typeface="Calibri"/>
              </a:rPr>
              <a:t>e</a:t>
            </a:r>
            <a:r>
              <a:rPr sz="1200" spc="15" dirty="0">
                <a:latin typeface="Calibri"/>
                <a:cs typeface="Calibri"/>
              </a:rPr>
              <a:t> </a:t>
            </a:r>
            <a:r>
              <a:rPr sz="1200" dirty="0">
                <a:latin typeface="Calibri"/>
                <a:cs typeface="Calibri"/>
              </a:rPr>
              <a:t>le</a:t>
            </a:r>
            <a:r>
              <a:rPr sz="1200" spc="5" dirty="0">
                <a:latin typeface="Calibri"/>
                <a:cs typeface="Calibri"/>
              </a:rPr>
              <a:t> d</a:t>
            </a:r>
            <a:r>
              <a:rPr sz="1200" spc="-15" dirty="0">
                <a:latin typeface="Calibri"/>
                <a:cs typeface="Calibri"/>
              </a:rPr>
              <a:t>i</a:t>
            </a:r>
            <a:r>
              <a:rPr sz="1200" spc="-5" dirty="0">
                <a:latin typeface="Calibri"/>
                <a:cs typeface="Calibri"/>
              </a:rPr>
              <a:t>s</a:t>
            </a:r>
            <a:r>
              <a:rPr sz="1200" spc="-10" dirty="0">
                <a:latin typeface="Calibri"/>
                <a:cs typeface="Calibri"/>
              </a:rPr>
              <a:t>c</a:t>
            </a:r>
            <a:r>
              <a:rPr sz="1200" spc="5" dirty="0">
                <a:latin typeface="Calibri"/>
                <a:cs typeface="Calibri"/>
              </a:rPr>
              <a:t>u</a:t>
            </a:r>
            <a:r>
              <a:rPr sz="1200" spc="-5" dirty="0">
                <a:latin typeface="Calibri"/>
                <a:cs typeface="Calibri"/>
              </a:rPr>
              <a:t>ss</a:t>
            </a:r>
            <a:r>
              <a:rPr sz="1200" dirty="0">
                <a:latin typeface="Calibri"/>
                <a:cs typeface="Calibri"/>
              </a:rPr>
              <a:t>io</a:t>
            </a:r>
            <a:r>
              <a:rPr sz="1200" spc="5" dirty="0">
                <a:latin typeface="Calibri"/>
                <a:cs typeface="Calibri"/>
              </a:rPr>
              <a:t>n</a:t>
            </a:r>
            <a:r>
              <a:rPr sz="1200" dirty="0">
                <a:latin typeface="Calibri"/>
                <a:cs typeface="Calibri"/>
              </a:rPr>
              <a:t>i.</a:t>
            </a:r>
            <a:r>
              <a:rPr sz="1200" spc="10" dirty="0">
                <a:latin typeface="Calibri"/>
                <a:cs typeface="Calibri"/>
              </a:rPr>
              <a:t> </a:t>
            </a:r>
            <a:r>
              <a:rPr sz="1200" spc="5" dirty="0">
                <a:latin typeface="Calibri"/>
                <a:cs typeface="Calibri"/>
              </a:rPr>
              <a:t>D</a:t>
            </a:r>
            <a:r>
              <a:rPr sz="1200" dirty="0">
                <a:latin typeface="Calibri"/>
                <a:cs typeface="Calibri"/>
              </a:rPr>
              <a:t>o</a:t>
            </a:r>
            <a:r>
              <a:rPr sz="1200" spc="-15" dirty="0">
                <a:latin typeface="Calibri"/>
                <a:cs typeface="Calibri"/>
              </a:rPr>
              <a:t>v</a:t>
            </a:r>
            <a:r>
              <a:rPr sz="1200" spc="-5" dirty="0">
                <a:latin typeface="Calibri"/>
                <a:cs typeface="Calibri"/>
              </a:rPr>
              <a:t>r</a:t>
            </a:r>
            <a:r>
              <a:rPr sz="1200" spc="-20" dirty="0">
                <a:latin typeface="Calibri"/>
                <a:cs typeface="Calibri"/>
              </a:rPr>
              <a:t>e</a:t>
            </a:r>
            <a:r>
              <a:rPr sz="1200" spc="5" dirty="0">
                <a:latin typeface="Calibri"/>
                <a:cs typeface="Calibri"/>
              </a:rPr>
              <a:t>bb</a:t>
            </a:r>
            <a:r>
              <a:rPr sz="1200" spc="-20" dirty="0">
                <a:latin typeface="Calibri"/>
                <a:cs typeface="Calibri"/>
              </a:rPr>
              <a:t>e</a:t>
            </a:r>
            <a:r>
              <a:rPr sz="1200" spc="-10" dirty="0">
                <a:latin typeface="Calibri"/>
                <a:cs typeface="Calibri"/>
              </a:rPr>
              <a:t>ro</a:t>
            </a:r>
            <a:r>
              <a:rPr sz="1200" spc="20" dirty="0">
                <a:latin typeface="Calibri"/>
                <a:cs typeface="Calibri"/>
              </a:rPr>
              <a:t> </a:t>
            </a:r>
            <a:r>
              <a:rPr sz="1200" spc="-10" dirty="0">
                <a:latin typeface="Calibri"/>
                <a:cs typeface="Calibri"/>
              </a:rPr>
              <a:t>e</a:t>
            </a:r>
            <a:r>
              <a:rPr sz="1200" spc="-15" dirty="0">
                <a:latin typeface="Calibri"/>
                <a:cs typeface="Calibri"/>
              </a:rPr>
              <a:t>s</a:t>
            </a:r>
            <a:r>
              <a:rPr sz="1200" spc="-5" dirty="0">
                <a:latin typeface="Calibri"/>
                <a:cs typeface="Calibri"/>
              </a:rPr>
              <a:t>s</a:t>
            </a:r>
            <a:r>
              <a:rPr sz="1200" spc="-10" dirty="0">
                <a:latin typeface="Calibri"/>
                <a:cs typeface="Calibri"/>
              </a:rPr>
              <a:t>ere</a:t>
            </a:r>
            <a:r>
              <a:rPr sz="1200" spc="15" dirty="0">
                <a:latin typeface="Calibri"/>
                <a:cs typeface="Calibri"/>
              </a:rPr>
              <a:t> </a:t>
            </a:r>
            <a:r>
              <a:rPr sz="1200" spc="-10" dirty="0">
                <a:latin typeface="Calibri"/>
                <a:cs typeface="Calibri"/>
              </a:rPr>
              <a:t>crea</a:t>
            </a:r>
            <a:r>
              <a:rPr sz="1200" dirty="0">
                <a:latin typeface="Calibri"/>
                <a:cs typeface="Calibri"/>
              </a:rPr>
              <a:t>t</a:t>
            </a:r>
            <a:r>
              <a:rPr sz="1200" spc="-10" dirty="0">
                <a:latin typeface="Calibri"/>
                <a:cs typeface="Calibri"/>
              </a:rPr>
              <a:t>e</a:t>
            </a:r>
            <a:r>
              <a:rPr sz="1200" spc="15" dirty="0">
                <a:latin typeface="Calibri"/>
                <a:cs typeface="Calibri"/>
              </a:rPr>
              <a:t> </a:t>
            </a:r>
            <a:r>
              <a:rPr sz="1200" spc="-10" dirty="0">
                <a:latin typeface="Calibri"/>
                <a:cs typeface="Calibri"/>
              </a:rPr>
              <a:t>co</a:t>
            </a:r>
            <a:r>
              <a:rPr sz="1200" dirty="0">
                <a:latin typeface="Calibri"/>
                <a:cs typeface="Calibri"/>
              </a:rPr>
              <a:t>n</a:t>
            </a:r>
            <a:r>
              <a:rPr sz="1200" spc="20" dirty="0">
                <a:latin typeface="Calibri"/>
                <a:cs typeface="Calibri"/>
              </a:rPr>
              <a:t> </a:t>
            </a:r>
            <a:r>
              <a:rPr sz="1200" dirty="0">
                <a:latin typeface="Calibri"/>
                <a:cs typeface="Calibri"/>
              </a:rPr>
              <a:t>la</a:t>
            </a:r>
            <a:r>
              <a:rPr sz="1200" spc="1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sse; </a:t>
            </a:r>
            <a:r>
              <a:rPr sz="1200" spc="5" dirty="0">
                <a:latin typeface="Calibri"/>
                <a:cs typeface="Calibri"/>
              </a:rPr>
              <a:t>p</a:t>
            </a:r>
            <a:r>
              <a:rPr sz="1200" spc="-5" dirty="0">
                <a:latin typeface="Calibri"/>
                <a:cs typeface="Calibri"/>
              </a:rPr>
              <a:t>er</a:t>
            </a:r>
            <a:r>
              <a:rPr sz="1200" dirty="0">
                <a:latin typeface="Calibri"/>
                <a:cs typeface="Calibri"/>
              </a:rPr>
              <a:t>  </a:t>
            </a:r>
            <a:r>
              <a:rPr sz="1200" spc="25" dirty="0">
                <a:latin typeface="Calibri"/>
                <a:cs typeface="Calibri"/>
              </a:rPr>
              <a:t> </a:t>
            </a:r>
            <a:r>
              <a:rPr sz="1200" spc="-10" dirty="0">
                <a:latin typeface="Calibri"/>
                <a:cs typeface="Calibri"/>
              </a:rPr>
              <a:t>ese</a:t>
            </a:r>
            <a:r>
              <a:rPr sz="1200" spc="-25" dirty="0">
                <a:latin typeface="Calibri"/>
                <a:cs typeface="Calibri"/>
              </a:rPr>
              <a:t>m</a:t>
            </a:r>
            <a:r>
              <a:rPr sz="1200" spc="5" dirty="0">
                <a:latin typeface="Calibri"/>
                <a:cs typeface="Calibri"/>
              </a:rPr>
              <a:t>p</a:t>
            </a:r>
            <a:r>
              <a:rPr sz="1200" dirty="0">
                <a:latin typeface="Calibri"/>
                <a:cs typeface="Calibri"/>
              </a:rPr>
              <a:t>io</a:t>
            </a:r>
            <a:r>
              <a:rPr sz="1200" spc="-5" dirty="0">
                <a:latin typeface="Calibri"/>
                <a:cs typeface="Calibri"/>
              </a:rPr>
              <a:t>,</a:t>
            </a:r>
            <a:r>
              <a:rPr sz="1200" dirty="0">
                <a:latin typeface="Calibri"/>
                <a:cs typeface="Calibri"/>
              </a:rPr>
              <a:t>  </a:t>
            </a:r>
            <a:r>
              <a:rPr sz="1200" spc="25" dirty="0">
                <a:latin typeface="Calibri"/>
                <a:cs typeface="Calibri"/>
              </a:rPr>
              <a:t> </a:t>
            </a:r>
            <a:r>
              <a:rPr sz="1200" spc="-5" dirty="0">
                <a:latin typeface="Calibri"/>
                <a:cs typeface="Calibri"/>
              </a:rPr>
              <a:t>s</a:t>
            </a:r>
            <a:r>
              <a:rPr sz="1200" dirty="0">
                <a:latin typeface="Calibri"/>
                <a:cs typeface="Calibri"/>
              </a:rPr>
              <a:t>i  </a:t>
            </a:r>
            <a:r>
              <a:rPr sz="1200" spc="25" dirty="0">
                <a:latin typeface="Calibri"/>
                <a:cs typeface="Calibri"/>
              </a:rPr>
              <a:t> </a:t>
            </a:r>
            <a:r>
              <a:rPr sz="1200" spc="-10" dirty="0">
                <a:latin typeface="Calibri"/>
                <a:cs typeface="Calibri"/>
              </a:rPr>
              <a:t>p</a:t>
            </a:r>
            <a:r>
              <a:rPr sz="1200" dirty="0">
                <a:latin typeface="Calibri"/>
                <a:cs typeface="Calibri"/>
              </a:rPr>
              <a:t>ot</a:t>
            </a:r>
            <a:r>
              <a:rPr sz="1200" spc="-5" dirty="0">
                <a:latin typeface="Calibri"/>
                <a:cs typeface="Calibri"/>
              </a:rPr>
              <a:t>r</a:t>
            </a:r>
            <a:r>
              <a:rPr sz="1200" spc="-20" dirty="0">
                <a:latin typeface="Calibri"/>
                <a:cs typeface="Calibri"/>
              </a:rPr>
              <a:t>e</a:t>
            </a:r>
            <a:r>
              <a:rPr sz="1200" spc="5" dirty="0">
                <a:latin typeface="Calibri"/>
                <a:cs typeface="Calibri"/>
              </a:rPr>
              <a:t>bb</a:t>
            </a:r>
            <a:r>
              <a:rPr sz="1200" spc="-10" dirty="0">
                <a:latin typeface="Calibri"/>
                <a:cs typeface="Calibri"/>
              </a:rPr>
              <a:t>e</a:t>
            </a:r>
            <a:r>
              <a:rPr sz="1200" dirty="0">
                <a:latin typeface="Calibri"/>
                <a:cs typeface="Calibri"/>
              </a:rPr>
              <a:t>  </a:t>
            </a:r>
            <a:r>
              <a:rPr sz="1200" spc="25" dirty="0">
                <a:latin typeface="Calibri"/>
                <a:cs typeface="Calibri"/>
              </a:rPr>
              <a:t> </a:t>
            </a:r>
            <a:r>
              <a:rPr sz="1200" spc="-10" dirty="0">
                <a:latin typeface="Calibri"/>
                <a:cs typeface="Calibri"/>
              </a:rPr>
              <a:t>c</a:t>
            </a:r>
            <a:r>
              <a:rPr sz="1200" spc="5" dirty="0">
                <a:latin typeface="Calibri"/>
                <a:cs typeface="Calibri"/>
              </a:rPr>
              <a:t>h</a:t>
            </a:r>
            <a:r>
              <a:rPr sz="1200" spc="-15" dirty="0">
                <a:latin typeface="Calibri"/>
                <a:cs typeface="Calibri"/>
              </a:rPr>
              <a:t>i</a:t>
            </a:r>
            <a:r>
              <a:rPr sz="1200" spc="-10" dirty="0">
                <a:latin typeface="Calibri"/>
                <a:cs typeface="Calibri"/>
              </a:rPr>
              <a:t>e</a:t>
            </a:r>
            <a:r>
              <a:rPr sz="1200" spc="-5" dirty="0">
                <a:latin typeface="Calibri"/>
                <a:cs typeface="Calibri"/>
              </a:rPr>
              <a:t>d</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25" dirty="0">
                <a:latin typeface="Calibri"/>
                <a:cs typeface="Calibri"/>
              </a:rPr>
              <a:t> </a:t>
            </a:r>
            <a:r>
              <a:rPr sz="1200" dirty="0">
                <a:latin typeface="Calibri"/>
                <a:cs typeface="Calibri"/>
              </a:rPr>
              <a:t>alle  </a:t>
            </a:r>
            <a:r>
              <a:rPr sz="1200" spc="25" dirty="0">
                <a:latin typeface="Calibri"/>
                <a:cs typeface="Calibri"/>
              </a:rPr>
              <a:t> </a:t>
            </a:r>
            <a:r>
              <a:rPr sz="1200" spc="-10" dirty="0">
                <a:latin typeface="Calibri"/>
                <a:cs typeface="Calibri"/>
              </a:rPr>
              <a:t>pe</a:t>
            </a:r>
            <a:r>
              <a:rPr sz="1200" spc="-20" dirty="0">
                <a:latin typeface="Calibri"/>
                <a:cs typeface="Calibri"/>
              </a:rPr>
              <a:t>r</a:t>
            </a:r>
            <a:r>
              <a:rPr sz="1200" spc="-5" dirty="0">
                <a:latin typeface="Calibri"/>
                <a:cs typeface="Calibri"/>
              </a:rPr>
              <a:t>s</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25" dirty="0">
                <a:latin typeface="Calibri"/>
                <a:cs typeface="Calibri"/>
              </a:rPr>
              <a:t> </a:t>
            </a:r>
            <a:r>
              <a:rPr sz="1200" dirty="0">
                <a:latin typeface="Calibri"/>
                <a:cs typeface="Calibri"/>
              </a:rPr>
              <a:t>in  </a:t>
            </a:r>
            <a:r>
              <a:rPr sz="1200" spc="20" dirty="0">
                <a:latin typeface="Calibri"/>
                <a:cs typeface="Calibri"/>
              </a:rPr>
              <a:t> </a:t>
            </a:r>
            <a:r>
              <a:rPr sz="1200" spc="5" dirty="0">
                <a:latin typeface="Calibri"/>
                <a:cs typeface="Calibri"/>
              </a:rPr>
              <a:t>f</a:t>
            </a:r>
            <a:r>
              <a:rPr sz="1200" dirty="0">
                <a:latin typeface="Calibri"/>
                <a:cs typeface="Calibri"/>
              </a:rPr>
              <a:t>o</a:t>
            </a:r>
            <a:r>
              <a:rPr sz="1200" spc="-10" dirty="0">
                <a:latin typeface="Calibri"/>
                <a:cs typeface="Calibri"/>
              </a:rPr>
              <a:t>rm</a:t>
            </a:r>
            <a:r>
              <a:rPr sz="1200" spc="-2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d</a:t>
            </a:r>
            <a:r>
              <a:rPr sz="1200" dirty="0">
                <a:latin typeface="Calibri"/>
                <a:cs typeface="Calibri"/>
              </a:rPr>
              <a:t>i </a:t>
            </a:r>
            <a:r>
              <a:rPr sz="1200" spc="-10" dirty="0">
                <a:latin typeface="Calibri"/>
                <a:cs typeface="Calibri"/>
              </a:rPr>
              <a:t>c</a:t>
            </a:r>
            <a:r>
              <a:rPr sz="1200" dirty="0">
                <a:latin typeface="Calibri"/>
                <a:cs typeface="Calibri"/>
              </a:rPr>
              <a:t>o</a:t>
            </a:r>
            <a:r>
              <a:rPr sz="1200" spc="5" dirty="0">
                <a:latin typeface="Calibri"/>
                <a:cs typeface="Calibri"/>
              </a:rPr>
              <a:t>nd</a:t>
            </a:r>
            <a:r>
              <a:rPr sz="1200" dirty="0">
                <a:latin typeface="Calibri"/>
                <a:cs typeface="Calibri"/>
              </a:rPr>
              <a:t>i</a:t>
            </a:r>
            <a:r>
              <a:rPr sz="1200" spc="-5" dirty="0">
                <a:latin typeface="Calibri"/>
                <a:cs typeface="Calibri"/>
              </a:rPr>
              <a:t>v</a:t>
            </a:r>
            <a:r>
              <a:rPr sz="1200" dirty="0">
                <a:latin typeface="Calibri"/>
                <a:cs typeface="Calibri"/>
              </a:rPr>
              <a:t>i</a:t>
            </a:r>
            <a:r>
              <a:rPr sz="1200" spc="-10" dirty="0">
                <a:latin typeface="Calibri"/>
                <a:cs typeface="Calibri"/>
              </a:rPr>
              <a:t>dere</a:t>
            </a:r>
            <a:r>
              <a:rPr sz="1200" dirty="0">
                <a:latin typeface="Calibri"/>
                <a:cs typeface="Calibri"/>
              </a:rPr>
              <a:t>  </a:t>
            </a:r>
            <a:r>
              <a:rPr sz="1200" spc="25" dirty="0">
                <a:latin typeface="Calibri"/>
                <a:cs typeface="Calibri"/>
              </a:rPr>
              <a:t> </a:t>
            </a:r>
            <a:r>
              <a:rPr sz="1200" dirty="0">
                <a:latin typeface="Calibri"/>
                <a:cs typeface="Calibri"/>
              </a:rPr>
              <a:t>le  </a:t>
            </a:r>
            <a:r>
              <a:rPr sz="1200" spc="25" dirty="0">
                <a:latin typeface="Calibri"/>
                <a:cs typeface="Calibri"/>
              </a:rPr>
              <a:t> </a:t>
            </a:r>
            <a:r>
              <a:rPr sz="1200" spc="-15" dirty="0">
                <a:latin typeface="Calibri"/>
                <a:cs typeface="Calibri"/>
              </a:rPr>
              <a:t>l</a:t>
            </a:r>
            <a:r>
              <a:rPr sz="1200" dirty="0">
                <a:latin typeface="Calibri"/>
                <a:cs typeface="Calibri"/>
              </a:rPr>
              <a:t>o</a:t>
            </a:r>
            <a:r>
              <a:rPr sz="1200" spc="-10" dirty="0">
                <a:latin typeface="Calibri"/>
                <a:cs typeface="Calibri"/>
              </a:rPr>
              <a:t>ro</a:t>
            </a:r>
            <a:r>
              <a:rPr sz="1200" dirty="0">
                <a:latin typeface="Calibri"/>
                <a:cs typeface="Calibri"/>
              </a:rPr>
              <a:t>  </a:t>
            </a:r>
            <a:r>
              <a:rPr sz="1200" spc="25" dirty="0">
                <a:latin typeface="Calibri"/>
                <a:cs typeface="Calibri"/>
              </a:rPr>
              <a:t> </a:t>
            </a:r>
            <a:r>
              <a:rPr sz="1200" spc="-15" dirty="0">
                <a:latin typeface="Calibri"/>
                <a:cs typeface="Calibri"/>
              </a:rPr>
              <a:t>i</a:t>
            </a:r>
            <a:r>
              <a:rPr sz="1200" spc="-10" dirty="0">
                <a:latin typeface="Calibri"/>
                <a:cs typeface="Calibri"/>
              </a:rPr>
              <a:t>dee</a:t>
            </a:r>
            <a:r>
              <a:rPr sz="1200" dirty="0">
                <a:latin typeface="Calibri"/>
                <a:cs typeface="Calibri"/>
              </a:rPr>
              <a:t>  </a:t>
            </a:r>
            <a:r>
              <a:rPr sz="1200" spc="25" dirty="0">
                <a:latin typeface="Calibri"/>
                <a:cs typeface="Calibri"/>
              </a:rPr>
              <a:t> </a:t>
            </a:r>
            <a:r>
              <a:rPr sz="1200" spc="-5" dirty="0">
                <a:latin typeface="Calibri"/>
                <a:cs typeface="Calibri"/>
              </a:rPr>
              <a:t>s</a:t>
            </a:r>
            <a:r>
              <a:rPr sz="1200" dirty="0">
                <a:latin typeface="Calibri"/>
                <a:cs typeface="Calibri"/>
              </a:rPr>
              <a:t>u  </a:t>
            </a:r>
            <a:r>
              <a:rPr sz="1200" spc="20" dirty="0">
                <a:latin typeface="Calibri"/>
                <a:cs typeface="Calibri"/>
              </a:rPr>
              <a:t> </a:t>
            </a:r>
            <a:r>
              <a:rPr sz="1200" spc="5" dirty="0">
                <a:latin typeface="Calibri"/>
                <a:cs typeface="Calibri"/>
              </a:rPr>
              <a:t>qu</a:t>
            </a:r>
            <a:r>
              <a:rPr sz="1200" dirty="0">
                <a:latin typeface="Calibri"/>
                <a:cs typeface="Calibri"/>
              </a:rPr>
              <a:t>ali  </a:t>
            </a:r>
            <a:r>
              <a:rPr sz="1200" spc="10" dirty="0">
                <a:latin typeface="Calibri"/>
                <a:cs typeface="Calibri"/>
              </a:rPr>
              <a:t> </a:t>
            </a:r>
            <a:r>
              <a:rPr sz="1200" spc="5" dirty="0">
                <a:latin typeface="Calibri"/>
                <a:cs typeface="Calibri"/>
              </a:rPr>
              <a:t>d</a:t>
            </a:r>
            <a:r>
              <a:rPr sz="1200" dirty="0">
                <a:latin typeface="Calibri"/>
                <a:cs typeface="Calibri"/>
              </a:rPr>
              <a:t>o</a:t>
            </a:r>
            <a:r>
              <a:rPr sz="1200" spc="-15" dirty="0">
                <a:latin typeface="Calibri"/>
                <a:cs typeface="Calibri"/>
              </a:rPr>
              <a:t>v</a:t>
            </a:r>
            <a:r>
              <a:rPr sz="1200" spc="-5" dirty="0">
                <a:latin typeface="Calibri"/>
                <a:cs typeface="Calibri"/>
              </a:rPr>
              <a:t>r</a:t>
            </a:r>
            <a:r>
              <a:rPr sz="1200" spc="-20" dirty="0">
                <a:latin typeface="Calibri"/>
                <a:cs typeface="Calibri"/>
              </a:rPr>
              <a:t>e</a:t>
            </a:r>
            <a:r>
              <a:rPr sz="1200" spc="5" dirty="0">
                <a:latin typeface="Calibri"/>
                <a:cs typeface="Calibri"/>
              </a:rPr>
              <a:t>bb</a:t>
            </a:r>
            <a:r>
              <a:rPr sz="1200" spc="-20" dirty="0">
                <a:latin typeface="Calibri"/>
                <a:cs typeface="Calibri"/>
              </a:rPr>
              <a:t>e</a:t>
            </a:r>
            <a:r>
              <a:rPr sz="1200" spc="-10" dirty="0">
                <a:latin typeface="Calibri"/>
                <a:cs typeface="Calibri"/>
              </a:rPr>
              <a:t>ro</a:t>
            </a:r>
            <a:r>
              <a:rPr sz="1200" dirty="0">
                <a:latin typeface="Calibri"/>
                <a:cs typeface="Calibri"/>
              </a:rPr>
              <a:t>  </a:t>
            </a:r>
            <a:r>
              <a:rPr sz="1200" spc="25"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dirty="0">
                <a:latin typeface="Calibri"/>
                <a:cs typeface="Calibri"/>
              </a:rPr>
              <a:t>  </a:t>
            </a:r>
            <a:r>
              <a:rPr sz="1200" spc="25" dirty="0">
                <a:latin typeface="Calibri"/>
                <a:cs typeface="Calibri"/>
              </a:rPr>
              <a:t> </a:t>
            </a:r>
            <a:r>
              <a:rPr sz="1200" spc="-15" dirty="0">
                <a:latin typeface="Calibri"/>
                <a:cs typeface="Calibri"/>
              </a:rPr>
              <a:t>l</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re</a:t>
            </a:r>
            <a:r>
              <a:rPr sz="1200" spc="-15" dirty="0">
                <a:latin typeface="Calibri"/>
                <a:cs typeface="Calibri"/>
              </a:rPr>
              <a:t>g</a:t>
            </a:r>
            <a:r>
              <a:rPr sz="1200" dirty="0">
                <a:latin typeface="Calibri"/>
                <a:cs typeface="Calibri"/>
              </a:rPr>
              <a:t>o</a:t>
            </a:r>
            <a:r>
              <a:rPr sz="1200" spc="-15" dirty="0">
                <a:latin typeface="Calibri"/>
                <a:cs typeface="Calibri"/>
              </a:rPr>
              <a:t>l</a:t>
            </a:r>
            <a:r>
              <a:rPr sz="1200" spc="-10" dirty="0">
                <a:latin typeface="Calibri"/>
                <a:cs typeface="Calibri"/>
              </a:rPr>
              <a:t>e</a:t>
            </a:r>
            <a:r>
              <a:rPr sz="1200" dirty="0">
                <a:latin typeface="Calibri"/>
                <a:cs typeface="Calibri"/>
              </a:rPr>
              <a:t>  </a:t>
            </a:r>
            <a:r>
              <a:rPr sz="1200" spc="25" dirty="0">
                <a:latin typeface="Calibri"/>
                <a:cs typeface="Calibri"/>
              </a:rPr>
              <a:t> </a:t>
            </a:r>
            <a:r>
              <a:rPr sz="1200" spc="-10" dirty="0">
                <a:latin typeface="Calibri"/>
                <a:cs typeface="Calibri"/>
              </a:rPr>
              <a:t>d</a:t>
            </a:r>
            <a:r>
              <a:rPr sz="1200" dirty="0">
                <a:latin typeface="Calibri"/>
                <a:cs typeface="Calibri"/>
              </a:rPr>
              <a:t>i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110" dirty="0">
                <a:latin typeface="Calibri"/>
                <a:cs typeface="Calibri"/>
              </a:rPr>
              <a:t> </a:t>
            </a:r>
            <a:r>
              <a:rPr sz="1200" spc="-10" dirty="0">
                <a:latin typeface="Calibri"/>
                <a:cs typeface="Calibri"/>
              </a:rPr>
              <a:t>P</a:t>
            </a:r>
            <a:r>
              <a:rPr sz="1200" dirty="0">
                <a:latin typeface="Calibri"/>
                <a:cs typeface="Calibri"/>
              </a:rPr>
              <a:t>oi, </a:t>
            </a:r>
            <a:r>
              <a:rPr sz="1200" spc="114" dirty="0">
                <a:latin typeface="Calibri"/>
                <a:cs typeface="Calibri"/>
              </a:rPr>
              <a:t> </a:t>
            </a:r>
            <a:r>
              <a:rPr sz="1200" spc="-10" dirty="0">
                <a:latin typeface="Calibri"/>
                <a:cs typeface="Calibri"/>
              </a:rPr>
              <a:t>è</a:t>
            </a:r>
            <a:r>
              <a:rPr sz="1200" dirty="0">
                <a:latin typeface="Calibri"/>
                <a:cs typeface="Calibri"/>
              </a:rPr>
              <a:t> </a:t>
            </a:r>
            <a:r>
              <a:rPr sz="1200" spc="120" dirty="0">
                <a:latin typeface="Calibri"/>
                <a:cs typeface="Calibri"/>
              </a:rPr>
              <a:t> </a:t>
            </a:r>
            <a:r>
              <a:rPr sz="1200" spc="-15" dirty="0">
                <a:latin typeface="Calibri"/>
                <a:cs typeface="Calibri"/>
              </a:rPr>
              <a:t>i</a:t>
            </a:r>
            <a:r>
              <a:rPr sz="1200" dirty="0">
                <a:latin typeface="Calibri"/>
                <a:cs typeface="Calibri"/>
              </a:rPr>
              <a:t>m</a:t>
            </a:r>
            <a:r>
              <a:rPr sz="1200" spc="5" dirty="0">
                <a:latin typeface="Calibri"/>
                <a:cs typeface="Calibri"/>
              </a:rPr>
              <a:t>p</a:t>
            </a:r>
            <a:r>
              <a:rPr sz="1200" dirty="0">
                <a:latin typeface="Calibri"/>
                <a:cs typeface="Calibri"/>
              </a:rPr>
              <a:t>o</a:t>
            </a:r>
            <a:r>
              <a:rPr sz="1200" spc="-5" dirty="0">
                <a:latin typeface="Calibri"/>
                <a:cs typeface="Calibri"/>
              </a:rPr>
              <a:t>r</a:t>
            </a:r>
            <a:r>
              <a:rPr sz="1200" spc="-15" dirty="0">
                <a:latin typeface="Calibri"/>
                <a:cs typeface="Calibri"/>
              </a:rPr>
              <a:t>t</a:t>
            </a:r>
            <a:r>
              <a:rPr sz="1200" dirty="0">
                <a:latin typeface="Calibri"/>
                <a:cs typeface="Calibri"/>
              </a:rPr>
              <a:t>a</a:t>
            </a:r>
            <a:r>
              <a:rPr sz="1200" spc="-10" dirty="0">
                <a:latin typeface="Calibri"/>
                <a:cs typeface="Calibri"/>
              </a:rPr>
              <a:t>n</a:t>
            </a:r>
            <a:r>
              <a:rPr sz="1200" dirty="0">
                <a:latin typeface="Calibri"/>
                <a:cs typeface="Calibri"/>
              </a:rPr>
              <a:t>t</a:t>
            </a:r>
            <a:r>
              <a:rPr sz="1200" spc="-10" dirty="0">
                <a:latin typeface="Calibri"/>
                <a:cs typeface="Calibri"/>
              </a:rPr>
              <a:t>e</a:t>
            </a:r>
            <a:r>
              <a:rPr sz="1200" dirty="0">
                <a:latin typeface="Calibri"/>
                <a:cs typeface="Calibri"/>
              </a:rPr>
              <a:t> </a:t>
            </a:r>
            <a:r>
              <a:rPr sz="1200" spc="120" dirty="0">
                <a:latin typeface="Calibri"/>
                <a:cs typeface="Calibri"/>
              </a:rPr>
              <a:t> </a:t>
            </a:r>
            <a:r>
              <a:rPr sz="1200" spc="-5" dirty="0">
                <a:latin typeface="Calibri"/>
                <a:cs typeface="Calibri"/>
              </a:rPr>
              <a:t>ri</a:t>
            </a:r>
            <a:r>
              <a:rPr sz="1200" spc="-10" dirty="0">
                <a:latin typeface="Calibri"/>
                <a:cs typeface="Calibri"/>
              </a:rPr>
              <a:t>c</a:t>
            </a:r>
            <a:r>
              <a:rPr sz="1200" dirty="0">
                <a:latin typeface="Calibri"/>
                <a:cs typeface="Calibri"/>
              </a:rPr>
              <a:t>or</a:t>
            </a:r>
            <a:r>
              <a:rPr sz="1200" spc="5" dirty="0">
                <a:latin typeface="Calibri"/>
                <a:cs typeface="Calibri"/>
              </a:rPr>
              <a:t>d</a:t>
            </a:r>
            <a:r>
              <a:rPr sz="1200" spc="-15" dirty="0">
                <a:latin typeface="Calibri"/>
                <a:cs typeface="Calibri"/>
              </a:rPr>
              <a:t>a</a:t>
            </a:r>
            <a:r>
              <a:rPr sz="1200" spc="-5" dirty="0">
                <a:latin typeface="Calibri"/>
                <a:cs typeface="Calibri"/>
              </a:rPr>
              <a:t>r</a:t>
            </a:r>
            <a:r>
              <a:rPr sz="1200" dirty="0">
                <a:latin typeface="Calibri"/>
                <a:cs typeface="Calibri"/>
              </a:rPr>
              <a:t>l</a:t>
            </a:r>
            <a:r>
              <a:rPr sz="1200" spc="-10" dirty="0">
                <a:latin typeface="Calibri"/>
                <a:cs typeface="Calibri"/>
              </a:rPr>
              <a:t>e</a:t>
            </a:r>
            <a:r>
              <a:rPr sz="1200" dirty="0">
                <a:latin typeface="Calibri"/>
                <a:cs typeface="Calibri"/>
              </a:rPr>
              <a:t> </a:t>
            </a:r>
            <a:r>
              <a:rPr sz="1200" spc="120" dirty="0">
                <a:latin typeface="Calibri"/>
                <a:cs typeface="Calibri"/>
              </a:rPr>
              <a:t> </a:t>
            </a:r>
            <a:r>
              <a:rPr sz="1200" dirty="0">
                <a:latin typeface="Calibri"/>
                <a:cs typeface="Calibri"/>
              </a:rPr>
              <a:t>a</a:t>
            </a:r>
            <a:r>
              <a:rPr sz="1200" spc="-15" dirty="0">
                <a:latin typeface="Calibri"/>
                <a:cs typeface="Calibri"/>
              </a:rPr>
              <a:t>l</a:t>
            </a:r>
            <a:r>
              <a:rPr sz="1200" dirty="0">
                <a:latin typeface="Calibri"/>
                <a:cs typeface="Calibri"/>
              </a:rPr>
              <a:t>la </a:t>
            </a:r>
            <a:r>
              <a:rPr sz="1200" spc="13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sse,</a:t>
            </a:r>
            <a:r>
              <a:rPr sz="1200" dirty="0">
                <a:latin typeface="Calibri"/>
                <a:cs typeface="Calibri"/>
              </a:rPr>
              <a:t> </a:t>
            </a:r>
            <a:r>
              <a:rPr sz="1200" spc="114" dirty="0">
                <a:latin typeface="Calibri"/>
                <a:cs typeface="Calibri"/>
              </a:rPr>
              <a:t> </a:t>
            </a:r>
            <a:r>
              <a:rPr sz="1200" spc="5" dirty="0">
                <a:latin typeface="Calibri"/>
                <a:cs typeface="Calibri"/>
              </a:rPr>
              <a:t>p</a:t>
            </a:r>
            <a:r>
              <a:rPr sz="1200" spc="-5" dirty="0">
                <a:latin typeface="Calibri"/>
                <a:cs typeface="Calibri"/>
              </a:rPr>
              <a:t>er</a:t>
            </a:r>
            <a:r>
              <a:rPr sz="1200" dirty="0">
                <a:latin typeface="Calibri"/>
                <a:cs typeface="Calibri"/>
              </a:rPr>
              <a:t> </a:t>
            </a:r>
            <a:r>
              <a:rPr sz="1200" spc="114" dirty="0">
                <a:latin typeface="Calibri"/>
                <a:cs typeface="Calibri"/>
              </a:rPr>
              <a:t> </a:t>
            </a:r>
            <a:r>
              <a:rPr sz="1200" spc="-10" dirty="0">
                <a:latin typeface="Calibri"/>
                <a:cs typeface="Calibri"/>
              </a:rPr>
              <a:t>e</a:t>
            </a:r>
            <a:r>
              <a:rPr sz="1200" spc="-15" dirty="0">
                <a:latin typeface="Calibri"/>
                <a:cs typeface="Calibri"/>
              </a:rPr>
              <a:t>s</a:t>
            </a:r>
            <a:r>
              <a:rPr sz="1200" spc="-10" dirty="0">
                <a:latin typeface="Calibri"/>
                <a:cs typeface="Calibri"/>
              </a:rPr>
              <a:t>em</a:t>
            </a:r>
            <a:r>
              <a:rPr sz="1200" spc="5" dirty="0">
                <a:latin typeface="Calibri"/>
                <a:cs typeface="Calibri"/>
              </a:rPr>
              <a:t>p</a:t>
            </a:r>
            <a:r>
              <a:rPr sz="1200" dirty="0">
                <a:latin typeface="Calibri"/>
                <a:cs typeface="Calibri"/>
              </a:rPr>
              <a:t>i</a:t>
            </a:r>
            <a:r>
              <a:rPr sz="1200" spc="-10" dirty="0">
                <a:latin typeface="Calibri"/>
                <a:cs typeface="Calibri"/>
              </a:rPr>
              <a:t>o</a:t>
            </a:r>
            <a:r>
              <a:rPr sz="1200" spc="-5" dirty="0">
                <a:latin typeface="Calibri"/>
                <a:cs typeface="Calibri"/>
              </a:rPr>
              <a:t>, </a:t>
            </a:r>
            <a:r>
              <a:rPr sz="1200" dirty="0">
                <a:latin typeface="Calibri"/>
                <a:cs typeface="Calibri"/>
              </a:rPr>
              <a:t>rip</a:t>
            </a:r>
            <a:r>
              <a:rPr sz="1200" spc="-10" dirty="0">
                <a:latin typeface="Calibri"/>
                <a:cs typeface="Calibri"/>
              </a:rPr>
              <a:t>e</a:t>
            </a:r>
            <a:r>
              <a:rPr sz="1200" spc="-15" dirty="0">
                <a:latin typeface="Calibri"/>
                <a:cs typeface="Calibri"/>
              </a:rPr>
              <a:t>t</a:t>
            </a:r>
            <a:r>
              <a:rPr sz="1200" spc="-10" dirty="0">
                <a:latin typeface="Calibri"/>
                <a:cs typeface="Calibri"/>
              </a:rPr>
              <a:t>en</a:t>
            </a:r>
            <a:r>
              <a:rPr sz="1200" spc="5" dirty="0">
                <a:latin typeface="Calibri"/>
                <a:cs typeface="Calibri"/>
              </a:rPr>
              <a:t>d</a:t>
            </a:r>
            <a:r>
              <a:rPr sz="1200" dirty="0">
                <a:latin typeface="Calibri"/>
                <a:cs typeface="Calibri"/>
              </a:rPr>
              <a:t>ole</a:t>
            </a:r>
            <a:r>
              <a:rPr sz="1200" spc="15" dirty="0">
                <a:latin typeface="Calibri"/>
                <a:cs typeface="Calibri"/>
              </a:rPr>
              <a:t> </a:t>
            </a:r>
            <a:r>
              <a:rPr sz="1200" dirty="0">
                <a:latin typeface="Calibri"/>
                <a:cs typeface="Calibri"/>
              </a:rPr>
              <a:t>all</a:t>
            </a:r>
            <a:r>
              <a:rPr sz="1200" spc="-5" dirty="0">
                <a:latin typeface="Calibri"/>
                <a:cs typeface="Calibri"/>
              </a:rPr>
              <a:t>'</a:t>
            </a:r>
            <a:r>
              <a:rPr sz="1200" spc="-15"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z</a:t>
            </a:r>
            <a:r>
              <a:rPr sz="1200" dirty="0">
                <a:latin typeface="Calibri"/>
                <a:cs typeface="Calibri"/>
              </a:rPr>
              <a:t>io</a:t>
            </a:r>
            <a:r>
              <a:rPr sz="1200" spc="5" dirty="0">
                <a:latin typeface="Calibri"/>
                <a:cs typeface="Calibri"/>
              </a:rPr>
              <a:t> d</a:t>
            </a:r>
            <a:r>
              <a:rPr sz="1200" spc="-10" dirty="0">
                <a:latin typeface="Calibri"/>
                <a:cs typeface="Calibri"/>
              </a:rPr>
              <a:t>e</a:t>
            </a:r>
            <a:r>
              <a:rPr sz="1200" dirty="0">
                <a:latin typeface="Calibri"/>
                <a:cs typeface="Calibri"/>
              </a:rPr>
              <a:t>l</a:t>
            </a:r>
            <a:r>
              <a:rPr sz="1200" spc="-15" dirty="0">
                <a:latin typeface="Calibri"/>
                <a:cs typeface="Calibri"/>
              </a:rPr>
              <a:t>l</a:t>
            </a:r>
            <a:r>
              <a:rPr sz="1200" spc="-10" dirty="0">
                <a:latin typeface="Calibri"/>
                <a:cs typeface="Calibri"/>
              </a:rPr>
              <a:t>e</a:t>
            </a:r>
            <a:r>
              <a:rPr sz="1200" spc="30" dirty="0">
                <a:latin typeface="Calibri"/>
                <a:cs typeface="Calibri"/>
              </a:rPr>
              <a:t> </a:t>
            </a:r>
            <a:r>
              <a:rPr sz="1200" dirty="0">
                <a:latin typeface="Calibri"/>
                <a:cs typeface="Calibri"/>
              </a:rPr>
              <a:t>l</a:t>
            </a:r>
            <a:r>
              <a:rPr sz="1200" spc="-10" dirty="0">
                <a:latin typeface="Calibri"/>
                <a:cs typeface="Calibri"/>
              </a:rPr>
              <a:t>e</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15" dirty="0">
                <a:latin typeface="Calibri"/>
                <a:cs typeface="Calibri"/>
              </a:rPr>
              <a:t> </a:t>
            </a:r>
            <a:r>
              <a:rPr sz="1200" spc="-10" dirty="0">
                <a:latin typeface="Calibri"/>
                <a:cs typeface="Calibri"/>
              </a:rPr>
              <a:t>e</a:t>
            </a:r>
            <a:r>
              <a:rPr sz="1200" spc="15" dirty="0">
                <a:latin typeface="Calibri"/>
                <a:cs typeface="Calibri"/>
              </a:rPr>
              <a:t> </a:t>
            </a:r>
            <a:r>
              <a:rPr sz="1200" dirty="0">
                <a:latin typeface="Calibri"/>
                <a:cs typeface="Calibri"/>
              </a:rPr>
              <a:t>i</a:t>
            </a:r>
            <a:r>
              <a:rPr sz="1200" spc="5" dirty="0">
                <a:latin typeface="Calibri"/>
                <a:cs typeface="Calibri"/>
              </a:rPr>
              <a:t>n</a:t>
            </a:r>
            <a:r>
              <a:rPr sz="1200" spc="-10" dirty="0">
                <a:latin typeface="Calibri"/>
                <a:cs typeface="Calibri"/>
              </a:rPr>
              <a:t>c</a:t>
            </a:r>
            <a:r>
              <a:rPr sz="1200" dirty="0">
                <a:latin typeface="Calibri"/>
                <a:cs typeface="Calibri"/>
              </a:rPr>
              <a:t>o</a:t>
            </a:r>
            <a:r>
              <a:rPr sz="1200" spc="-5" dirty="0">
                <a:latin typeface="Calibri"/>
                <a:cs typeface="Calibri"/>
              </a:rPr>
              <a:t>ra</a:t>
            </a:r>
            <a:r>
              <a:rPr sz="1200" spc="-15" dirty="0">
                <a:latin typeface="Calibri"/>
                <a:cs typeface="Calibri"/>
              </a:rPr>
              <a:t>gg</a:t>
            </a:r>
            <a:r>
              <a:rPr sz="1200" dirty="0">
                <a:latin typeface="Calibri"/>
                <a:cs typeface="Calibri"/>
              </a:rPr>
              <a:t>ia</a:t>
            </a:r>
            <a:r>
              <a:rPr sz="1200" spc="-10" dirty="0">
                <a:latin typeface="Calibri"/>
                <a:cs typeface="Calibri"/>
              </a:rPr>
              <a:t>re</a:t>
            </a:r>
            <a:r>
              <a:rPr sz="1200" spc="30" dirty="0">
                <a:latin typeface="Calibri"/>
                <a:cs typeface="Calibri"/>
              </a:rPr>
              <a:t> </a:t>
            </a:r>
            <a:r>
              <a:rPr sz="1200" spc="-15" dirty="0">
                <a:latin typeface="Calibri"/>
                <a:cs typeface="Calibri"/>
              </a:rPr>
              <a:t>l</a:t>
            </a:r>
            <a:r>
              <a:rPr sz="1200" dirty="0">
                <a:latin typeface="Calibri"/>
                <a:cs typeface="Calibri"/>
              </a:rPr>
              <a:t>a</a:t>
            </a:r>
            <a:r>
              <a:rPr sz="1200" spc="30" dirty="0">
                <a:latin typeface="Calibri"/>
                <a:cs typeface="Calibri"/>
              </a:rPr>
              <a:t> </a:t>
            </a:r>
            <a:r>
              <a:rPr sz="1200" dirty="0">
                <a:latin typeface="Calibri"/>
                <a:cs typeface="Calibri"/>
              </a:rPr>
              <a:t>r</a:t>
            </a:r>
            <a:r>
              <a:rPr sz="1200" spc="-15" dirty="0">
                <a:latin typeface="Calibri"/>
                <a:cs typeface="Calibri"/>
              </a:rPr>
              <a:t>i</a:t>
            </a:r>
            <a:r>
              <a:rPr sz="1200" spc="5" dirty="0">
                <a:latin typeface="Calibri"/>
                <a:cs typeface="Calibri"/>
              </a:rPr>
              <a:t>f</a:t>
            </a:r>
            <a:r>
              <a:rPr sz="1200" dirty="0">
                <a:latin typeface="Calibri"/>
                <a:cs typeface="Calibri"/>
              </a:rPr>
              <a:t>le</a:t>
            </a:r>
            <a:r>
              <a:rPr sz="1200" spc="-5" dirty="0">
                <a:latin typeface="Calibri"/>
                <a:cs typeface="Calibri"/>
              </a:rPr>
              <a:t>ss</a:t>
            </a:r>
            <a:r>
              <a:rPr sz="1200" dirty="0">
                <a:latin typeface="Calibri"/>
                <a:cs typeface="Calibri"/>
              </a:rPr>
              <a:t>io</a:t>
            </a:r>
            <a:r>
              <a:rPr sz="1200" spc="-10" dirty="0">
                <a:latin typeface="Calibri"/>
                <a:cs typeface="Calibri"/>
              </a:rPr>
              <a:t>ne</a:t>
            </a:r>
            <a:r>
              <a:rPr sz="1200" spc="30" dirty="0">
                <a:latin typeface="Calibri"/>
                <a:cs typeface="Calibri"/>
              </a:rPr>
              <a:t> </a:t>
            </a:r>
            <a:r>
              <a:rPr sz="1200" spc="-15" dirty="0">
                <a:latin typeface="Calibri"/>
                <a:cs typeface="Calibri"/>
              </a:rPr>
              <a:t>s</a:t>
            </a:r>
            <a:r>
              <a:rPr sz="1200" dirty="0">
                <a:latin typeface="Calibri"/>
                <a:cs typeface="Calibri"/>
              </a:rPr>
              <a:t>u</a:t>
            </a:r>
            <a:r>
              <a:rPr sz="1200" spc="20" dirty="0">
                <a:latin typeface="Calibri"/>
                <a:cs typeface="Calibri"/>
              </a:rPr>
              <a:t> </a:t>
            </a:r>
            <a:r>
              <a:rPr sz="1200" dirty="0">
                <a:latin typeface="Calibri"/>
                <a:cs typeface="Calibri"/>
              </a:rPr>
              <a:t>tali</a:t>
            </a:r>
            <a:r>
              <a:rPr sz="1200" spc="15" dirty="0">
                <a:latin typeface="Calibri"/>
                <a:cs typeface="Calibri"/>
              </a:rPr>
              <a:t> </a:t>
            </a:r>
            <a:r>
              <a:rPr sz="1200" spc="-5" dirty="0">
                <a:latin typeface="Calibri"/>
                <a:cs typeface="Calibri"/>
              </a:rPr>
              <a:t>re</a:t>
            </a:r>
            <a:r>
              <a:rPr sz="1200" spc="-25" dirty="0">
                <a:latin typeface="Calibri"/>
                <a:cs typeface="Calibri"/>
              </a:rPr>
              <a:t>g</a:t>
            </a:r>
            <a:r>
              <a:rPr sz="1200" dirty="0">
                <a:latin typeface="Calibri"/>
                <a:cs typeface="Calibri"/>
              </a:rPr>
              <a:t>o</a:t>
            </a:r>
            <a:r>
              <a:rPr sz="1200" spc="-15" dirty="0">
                <a:latin typeface="Calibri"/>
                <a:cs typeface="Calibri"/>
              </a:rPr>
              <a:t>l</a:t>
            </a:r>
            <a:r>
              <a:rPr sz="1200" spc="-10" dirty="0">
                <a:latin typeface="Calibri"/>
                <a:cs typeface="Calibri"/>
              </a:rPr>
              <a:t>e</a:t>
            </a:r>
            <a:r>
              <a:rPr sz="1200" spc="-5" dirty="0">
                <a:latin typeface="Calibri"/>
                <a:cs typeface="Calibri"/>
              </a:rPr>
              <a:t> e</a:t>
            </a:r>
            <a:r>
              <a:rPr sz="1200" dirty="0">
                <a:latin typeface="Calibri"/>
                <a:cs typeface="Calibri"/>
              </a:rPr>
              <a:t> </a:t>
            </a:r>
            <a:r>
              <a:rPr sz="1200" spc="-85" dirty="0">
                <a:latin typeface="Calibri"/>
                <a:cs typeface="Calibri"/>
              </a:rPr>
              <a:t> </a:t>
            </a:r>
            <a:r>
              <a:rPr sz="1200" dirty="0">
                <a:latin typeface="Calibri"/>
                <a:cs typeface="Calibri"/>
              </a:rPr>
              <a:t>il </a:t>
            </a:r>
            <a:r>
              <a:rPr sz="1200" spc="-90"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t</a:t>
            </a:r>
            <a:r>
              <a:rPr sz="1200" spc="-10" dirty="0">
                <a:latin typeface="Calibri"/>
                <a:cs typeface="Calibri"/>
              </a:rPr>
              <a:t>o</a:t>
            </a:r>
            <a:r>
              <a:rPr sz="1200" spc="-5" dirty="0">
                <a:latin typeface="Calibri"/>
                <a:cs typeface="Calibri"/>
              </a:rPr>
              <a:t>ra</a:t>
            </a:r>
            <a:r>
              <a:rPr sz="1200" spc="-15" dirty="0">
                <a:latin typeface="Calibri"/>
                <a:cs typeface="Calibri"/>
              </a:rPr>
              <a:t>gg</a:t>
            </a:r>
            <a:r>
              <a:rPr sz="1200" dirty="0">
                <a:latin typeface="Calibri"/>
                <a:cs typeface="Calibri"/>
              </a:rPr>
              <a:t>io </a:t>
            </a:r>
            <a:r>
              <a:rPr sz="1200" spc="-10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 </a:t>
            </a:r>
            <a:r>
              <a:rPr sz="1200" spc="-100" dirty="0">
                <a:latin typeface="Calibri"/>
                <a:cs typeface="Calibri"/>
              </a:rPr>
              <a:t> </a:t>
            </a:r>
            <a:r>
              <a:rPr sz="1200" dirty="0">
                <a:latin typeface="Calibri"/>
                <a:cs typeface="Calibri"/>
              </a:rPr>
              <a:t>t</a:t>
            </a:r>
            <a:r>
              <a:rPr sz="1200" spc="-2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o. </a:t>
            </a:r>
            <a:r>
              <a:rPr sz="1200" spc="-90" dirty="0">
                <a:latin typeface="Calibri"/>
                <a:cs typeface="Calibri"/>
              </a:rPr>
              <a:t> </a:t>
            </a:r>
            <a:r>
              <a:rPr sz="1200" spc="-5" dirty="0">
                <a:latin typeface="Calibri"/>
                <a:cs typeface="Calibri"/>
              </a:rPr>
              <a:t>(</a:t>
            </a:r>
            <a:r>
              <a:rPr sz="1200" dirty="0">
                <a:latin typeface="Calibri"/>
                <a:cs typeface="Calibri"/>
              </a:rPr>
              <a:t>V</a:t>
            </a:r>
            <a:r>
              <a:rPr sz="1200" spc="-10" dirty="0">
                <a:latin typeface="Calibri"/>
                <a:cs typeface="Calibri"/>
              </a:rPr>
              <a:t>edere</a:t>
            </a:r>
            <a:r>
              <a:rPr sz="1200" dirty="0">
                <a:latin typeface="Calibri"/>
                <a:cs typeface="Calibri"/>
              </a:rPr>
              <a:t> </a:t>
            </a:r>
            <a:r>
              <a:rPr sz="1200" spc="-85" dirty="0">
                <a:latin typeface="Calibri"/>
                <a:cs typeface="Calibri"/>
              </a:rPr>
              <a:t> </a:t>
            </a:r>
            <a:r>
              <a:rPr sz="1200" dirty="0">
                <a:latin typeface="Calibri"/>
                <a:cs typeface="Calibri"/>
              </a:rPr>
              <a:t>la </a:t>
            </a:r>
            <a:r>
              <a:rPr sz="1200" spc="-100"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ala </a:t>
            </a:r>
            <a:r>
              <a:rPr sz="1200" spc="-90" dirty="0">
                <a:latin typeface="Calibri"/>
                <a:cs typeface="Calibri"/>
              </a:rPr>
              <a:t> </a:t>
            </a:r>
            <a:r>
              <a:rPr sz="1200" spc="-20" dirty="0">
                <a:latin typeface="Calibri"/>
                <a:cs typeface="Calibri"/>
              </a:rPr>
              <a:t>2</a:t>
            </a:r>
            <a:r>
              <a:rPr sz="1200" dirty="0">
                <a:latin typeface="Calibri"/>
                <a:cs typeface="Calibri"/>
              </a:rPr>
              <a:t>F </a:t>
            </a:r>
            <a:r>
              <a:rPr sz="1200" spc="-90" dirty="0">
                <a:latin typeface="Calibri"/>
                <a:cs typeface="Calibri"/>
              </a:rPr>
              <a:t> </a:t>
            </a:r>
            <a:r>
              <a:rPr sz="1200" spc="5" dirty="0">
                <a:latin typeface="Calibri"/>
                <a:cs typeface="Calibri"/>
              </a:rPr>
              <a:t>p</a:t>
            </a:r>
            <a:r>
              <a:rPr sz="1200" spc="-5" dirty="0">
                <a:latin typeface="Calibri"/>
                <a:cs typeface="Calibri"/>
              </a:rPr>
              <a:t>er</a:t>
            </a:r>
            <a:r>
              <a:rPr sz="1200" dirty="0">
                <a:latin typeface="Calibri"/>
                <a:cs typeface="Calibri"/>
              </a:rPr>
              <a:t> </a:t>
            </a:r>
            <a:r>
              <a:rPr sz="1200" spc="-85" dirty="0">
                <a:latin typeface="Calibri"/>
                <a:cs typeface="Calibri"/>
              </a:rPr>
              <a:t> </a:t>
            </a:r>
            <a:r>
              <a:rPr sz="1200" spc="-15" dirty="0">
                <a:latin typeface="Calibri"/>
                <a:cs typeface="Calibri"/>
              </a:rPr>
              <a:t>v</a:t>
            </a:r>
            <a:r>
              <a:rPr sz="1200" dirty="0">
                <a:latin typeface="Calibri"/>
                <a:cs typeface="Calibri"/>
              </a:rPr>
              <a:t>a</a:t>
            </a:r>
            <a:r>
              <a:rPr sz="1200" spc="-15" dirty="0">
                <a:latin typeface="Calibri"/>
                <a:cs typeface="Calibri"/>
              </a:rPr>
              <a:t>l</a:t>
            </a:r>
            <a:r>
              <a:rPr sz="1200" spc="5" dirty="0">
                <a:latin typeface="Calibri"/>
                <a:cs typeface="Calibri"/>
              </a:rPr>
              <a:t>u</a:t>
            </a:r>
            <a:r>
              <a:rPr sz="1200" dirty="0">
                <a:latin typeface="Calibri"/>
                <a:cs typeface="Calibri"/>
              </a:rPr>
              <a:t>t</a:t>
            </a:r>
            <a:r>
              <a:rPr sz="1200" spc="-15" dirty="0">
                <a:latin typeface="Calibri"/>
                <a:cs typeface="Calibri"/>
              </a:rPr>
              <a:t>a</a:t>
            </a:r>
            <a:r>
              <a:rPr sz="1200" spc="-5" dirty="0">
                <a:latin typeface="Calibri"/>
                <a:cs typeface="Calibri"/>
              </a:rPr>
              <a:t>re</a:t>
            </a:r>
            <a:r>
              <a:rPr sz="1200" dirty="0">
                <a:latin typeface="Calibri"/>
                <a:cs typeface="Calibri"/>
              </a:rPr>
              <a:t> </a:t>
            </a:r>
            <a:r>
              <a:rPr sz="1200" spc="-85" dirty="0">
                <a:latin typeface="Calibri"/>
                <a:cs typeface="Calibri"/>
              </a:rPr>
              <a:t> </a:t>
            </a:r>
            <a:r>
              <a:rPr sz="1200" dirty="0">
                <a:latin typeface="Calibri"/>
                <a:cs typeface="Calibri"/>
              </a:rPr>
              <a:t>i </a:t>
            </a:r>
            <a:r>
              <a:rPr sz="1200" spc="-90" dirty="0">
                <a:latin typeface="Calibri"/>
                <a:cs typeface="Calibri"/>
              </a:rPr>
              <a:t> </a:t>
            </a:r>
            <a:r>
              <a:rPr sz="1200" dirty="0">
                <a:latin typeface="Calibri"/>
                <a:cs typeface="Calibri"/>
              </a:rPr>
              <a:t>li</a:t>
            </a:r>
            <a:r>
              <a:rPr sz="1200" spc="-15" dirty="0">
                <a:latin typeface="Calibri"/>
                <a:cs typeface="Calibri"/>
              </a:rPr>
              <a:t>v</a:t>
            </a:r>
            <a:r>
              <a:rPr sz="1200" spc="-10" dirty="0">
                <a:latin typeface="Calibri"/>
                <a:cs typeface="Calibri"/>
              </a:rPr>
              <a:t>e</a:t>
            </a:r>
            <a:r>
              <a:rPr sz="1200" dirty="0">
                <a:latin typeface="Calibri"/>
                <a:cs typeface="Calibri"/>
              </a:rPr>
              <a:t>lli </a:t>
            </a:r>
            <a:r>
              <a:rPr sz="1200" spc="-85" dirty="0">
                <a:latin typeface="Calibri"/>
                <a:cs typeface="Calibri"/>
              </a:rPr>
              <a:t> </a:t>
            </a:r>
            <a:r>
              <a:rPr sz="1200" spc="5" dirty="0">
                <a:latin typeface="Calibri"/>
                <a:cs typeface="Calibri"/>
              </a:rPr>
              <a:t>d</a:t>
            </a:r>
            <a:r>
              <a:rPr sz="1200" dirty="0">
                <a:latin typeface="Calibri"/>
                <a:cs typeface="Calibri"/>
              </a:rPr>
              <a:t>i </a:t>
            </a:r>
            <a:r>
              <a:rPr sz="1200" spc="5" dirty="0" err="1">
                <a:latin typeface="Calibri"/>
                <a:cs typeface="Calibri"/>
              </a:rPr>
              <a:t>p</a:t>
            </a:r>
            <a:r>
              <a:rPr sz="1200" dirty="0" err="1">
                <a:latin typeface="Calibri"/>
                <a:cs typeface="Calibri"/>
              </a:rPr>
              <a:t>a</a:t>
            </a:r>
            <a:r>
              <a:rPr sz="1200" spc="-5" dirty="0" err="1">
                <a:latin typeface="Calibri"/>
                <a:cs typeface="Calibri"/>
              </a:rPr>
              <a:t>r</a:t>
            </a:r>
            <a:r>
              <a:rPr sz="1200" dirty="0" err="1">
                <a:latin typeface="Calibri"/>
                <a:cs typeface="Calibri"/>
              </a:rPr>
              <a:t>t</a:t>
            </a:r>
            <a:r>
              <a:rPr sz="1200" spc="-10" dirty="0" err="1">
                <a:latin typeface="Calibri"/>
                <a:cs typeface="Calibri"/>
              </a:rPr>
              <a:t>ec</a:t>
            </a:r>
            <a:r>
              <a:rPr sz="1200" spc="-15" dirty="0" err="1">
                <a:latin typeface="Calibri"/>
                <a:cs typeface="Calibri"/>
              </a:rPr>
              <a:t>i</a:t>
            </a:r>
            <a:r>
              <a:rPr sz="1200" spc="5" dirty="0" err="1">
                <a:latin typeface="Calibri"/>
                <a:cs typeface="Calibri"/>
              </a:rPr>
              <a:t>p</a:t>
            </a:r>
            <a:r>
              <a:rPr sz="1200" dirty="0" err="1">
                <a:latin typeface="Calibri"/>
                <a:cs typeface="Calibri"/>
              </a:rPr>
              <a:t>a</a:t>
            </a:r>
            <a:r>
              <a:rPr sz="1200" spc="5" dirty="0" err="1">
                <a:latin typeface="Calibri"/>
                <a:cs typeface="Calibri"/>
              </a:rPr>
              <a:t>z</a:t>
            </a:r>
            <a:r>
              <a:rPr sz="1200" spc="-15" dirty="0" err="1">
                <a:latin typeface="Calibri"/>
                <a:cs typeface="Calibri"/>
              </a:rPr>
              <a:t>i</a:t>
            </a:r>
            <a:r>
              <a:rPr sz="1200" dirty="0" err="1">
                <a:latin typeface="Calibri"/>
                <a:cs typeface="Calibri"/>
              </a:rPr>
              <a:t>o</a:t>
            </a:r>
            <a:r>
              <a:rPr sz="1200" spc="-5" dirty="0" err="1">
                <a:latin typeface="Calibri"/>
                <a:cs typeface="Calibri"/>
              </a:rPr>
              <a:t>n</a:t>
            </a:r>
            <a:r>
              <a:rPr sz="1200" spc="-10" dirty="0" err="1">
                <a:latin typeface="Calibri"/>
                <a:cs typeface="Calibri"/>
              </a:rPr>
              <a:t>e</a:t>
            </a:r>
            <a:r>
              <a:rPr sz="1200" spc="90" dirty="0">
                <a:latin typeface="Calibri"/>
                <a:cs typeface="Calibri"/>
              </a:rPr>
              <a:t> </a:t>
            </a:r>
            <a:r>
              <a:rPr lang="it-CH" sz="1200" spc="-5" dirty="0">
                <a:latin typeface="Calibri"/>
                <a:cs typeface="Calibri"/>
              </a:rPr>
              <a:t>di</a:t>
            </a:r>
            <a:r>
              <a:rPr sz="1200" spc="85" dirty="0">
                <a:latin typeface="Calibri"/>
                <a:cs typeface="Calibri"/>
              </a:rPr>
              <a:t> </a:t>
            </a:r>
            <a:r>
              <a:rPr sz="1200" spc="-5" dirty="0">
                <a:latin typeface="Calibri"/>
                <a:cs typeface="Calibri"/>
              </a:rPr>
              <a:t>s</a:t>
            </a:r>
            <a:r>
              <a:rPr sz="1200" spc="-15" dirty="0">
                <a:latin typeface="Calibri"/>
                <a:cs typeface="Calibri"/>
              </a:rPr>
              <a:t>t</a:t>
            </a:r>
            <a:r>
              <a:rPr sz="1200" spc="-10" dirty="0">
                <a:latin typeface="Calibri"/>
                <a:cs typeface="Calibri"/>
              </a:rPr>
              <a:t>u</a:t>
            </a:r>
            <a:r>
              <a:rPr sz="1200" spc="-5" dirty="0">
                <a:latin typeface="Calibri"/>
                <a:cs typeface="Calibri"/>
              </a:rPr>
              <a:t>d</a:t>
            </a:r>
            <a:r>
              <a:rPr sz="1200" spc="-10" dirty="0">
                <a:latin typeface="Calibri"/>
                <a:cs typeface="Calibri"/>
              </a:rPr>
              <a:t>en</a:t>
            </a:r>
            <a:r>
              <a:rPr sz="1200" spc="5" dirty="0">
                <a:latin typeface="Calibri"/>
                <a:cs typeface="Calibri"/>
              </a:rPr>
              <a:t>t</a:t>
            </a:r>
            <a:r>
              <a:rPr lang="it-CH" sz="1200" spc="5" dirty="0">
                <a:latin typeface="Calibri"/>
                <a:cs typeface="Calibri"/>
              </a:rPr>
              <a:t>esse e studenti</a:t>
            </a:r>
            <a:r>
              <a:rPr sz="1200" dirty="0" err="1">
                <a:latin typeface="Calibri"/>
                <a:cs typeface="Calibri"/>
              </a:rPr>
              <a:t>i</a:t>
            </a:r>
            <a:r>
              <a:rPr sz="1200" spc="100" dirty="0">
                <a:latin typeface="Calibri"/>
                <a:cs typeface="Calibri"/>
              </a:rPr>
              <a:t> </a:t>
            </a:r>
            <a:r>
              <a:rPr sz="1200" spc="-10" dirty="0">
                <a:latin typeface="Calibri"/>
                <a:cs typeface="Calibri"/>
              </a:rPr>
              <a:t>e</a:t>
            </a:r>
            <a:r>
              <a:rPr sz="1200" spc="90" dirty="0">
                <a:latin typeface="Calibri"/>
                <a:cs typeface="Calibri"/>
              </a:rPr>
              <a:t> </a:t>
            </a:r>
            <a:r>
              <a:rPr sz="1200" spc="-10" dirty="0">
                <a:latin typeface="Calibri"/>
                <a:cs typeface="Calibri"/>
              </a:rPr>
              <a:t>m</a:t>
            </a:r>
            <a:r>
              <a:rPr sz="1200" dirty="0">
                <a:latin typeface="Calibri"/>
                <a:cs typeface="Calibri"/>
              </a:rPr>
              <a:t>i</a:t>
            </a:r>
            <a:r>
              <a:rPr sz="1200" spc="-5" dirty="0">
                <a:latin typeface="Calibri"/>
                <a:cs typeface="Calibri"/>
              </a:rPr>
              <a:t>s</a:t>
            </a:r>
            <a:r>
              <a:rPr sz="1200" spc="-10" dirty="0">
                <a:latin typeface="Calibri"/>
                <a:cs typeface="Calibri"/>
              </a:rPr>
              <a:t>u</a:t>
            </a:r>
            <a:r>
              <a:rPr sz="1200" spc="-5" dirty="0">
                <a:latin typeface="Calibri"/>
                <a:cs typeface="Calibri"/>
              </a:rPr>
              <a:t>r</a:t>
            </a:r>
            <a:r>
              <a:rPr sz="1200" dirty="0">
                <a:latin typeface="Calibri"/>
                <a:cs typeface="Calibri"/>
              </a:rPr>
              <a:t>a</a:t>
            </a:r>
            <a:r>
              <a:rPr sz="1200" spc="-5" dirty="0">
                <a:latin typeface="Calibri"/>
                <a:cs typeface="Calibri"/>
              </a:rPr>
              <a:t>re</a:t>
            </a:r>
            <a:r>
              <a:rPr sz="1200" spc="90" dirty="0">
                <a:latin typeface="Calibri"/>
                <a:cs typeface="Calibri"/>
              </a:rPr>
              <a:t> </a:t>
            </a:r>
            <a:r>
              <a:rPr sz="1200" dirty="0">
                <a:latin typeface="Calibri"/>
                <a:cs typeface="Calibri"/>
              </a:rPr>
              <a:t>il</a:t>
            </a:r>
            <a:r>
              <a:rPr sz="1200" spc="100" dirty="0">
                <a:latin typeface="Calibri"/>
                <a:cs typeface="Calibri"/>
              </a:rPr>
              <a:t> </a:t>
            </a:r>
            <a:r>
              <a:rPr sz="1200" spc="-10" dirty="0" err="1">
                <a:latin typeface="Calibri"/>
                <a:cs typeface="Calibri"/>
              </a:rPr>
              <a:t>co</a:t>
            </a:r>
            <a:r>
              <a:rPr sz="1200" spc="-5" dirty="0" err="1">
                <a:latin typeface="Calibri"/>
                <a:cs typeface="Calibri"/>
              </a:rPr>
              <a:t>nt</a:t>
            </a:r>
            <a:r>
              <a:rPr sz="1200" spc="-15" dirty="0" err="1">
                <a:latin typeface="Calibri"/>
                <a:cs typeface="Calibri"/>
              </a:rPr>
              <a:t>r</a:t>
            </a:r>
            <a:r>
              <a:rPr sz="1200" dirty="0" err="1">
                <a:latin typeface="Calibri"/>
                <a:cs typeface="Calibri"/>
              </a:rPr>
              <a:t>i</a:t>
            </a:r>
            <a:r>
              <a:rPr sz="1200" spc="5" dirty="0" err="1">
                <a:latin typeface="Calibri"/>
                <a:cs typeface="Calibri"/>
              </a:rPr>
              <a:t>bu</a:t>
            </a:r>
            <a:r>
              <a:rPr sz="1200" spc="-10" dirty="0" err="1">
                <a:latin typeface="Calibri"/>
                <a:cs typeface="Calibri"/>
              </a:rPr>
              <a:t>t</a:t>
            </a:r>
            <a:r>
              <a:rPr sz="1200" dirty="0" err="1">
                <a:latin typeface="Calibri"/>
                <a:cs typeface="Calibri"/>
              </a:rPr>
              <a:t>o</a:t>
            </a:r>
            <a:r>
              <a:rPr sz="1200" spc="90" dirty="0">
                <a:latin typeface="Calibri"/>
                <a:cs typeface="Calibri"/>
              </a:rPr>
              <a:t> </a:t>
            </a:r>
            <a:r>
              <a:rPr sz="1200" spc="-5" dirty="0">
                <a:latin typeface="Calibri"/>
                <a:cs typeface="Calibri"/>
              </a:rPr>
              <a:t>d</a:t>
            </a:r>
            <a:r>
              <a:rPr lang="it-CH" sz="1200" spc="-10" dirty="0">
                <a:latin typeface="Calibri"/>
                <a:cs typeface="Calibri"/>
              </a:rPr>
              <a:t>i</a:t>
            </a:r>
            <a:r>
              <a:rPr sz="1200" spc="100" dirty="0">
                <a:latin typeface="Calibri"/>
                <a:cs typeface="Calibri"/>
              </a:rPr>
              <a:t> </a:t>
            </a:r>
            <a:r>
              <a:rPr sz="1200" spc="-15" dirty="0">
                <a:latin typeface="Calibri"/>
                <a:cs typeface="Calibri"/>
              </a:rPr>
              <a:t>s</a:t>
            </a:r>
            <a:r>
              <a:rPr sz="1200" spc="5" dirty="0">
                <a:latin typeface="Calibri"/>
                <a:cs typeface="Calibri"/>
              </a:rPr>
              <a:t>t</a:t>
            </a:r>
            <a:r>
              <a:rPr sz="1200" spc="-10" dirty="0">
                <a:latin typeface="Calibri"/>
                <a:cs typeface="Calibri"/>
              </a:rPr>
              <a:t>u</a:t>
            </a:r>
            <a:r>
              <a:rPr sz="1200" spc="-5" dirty="0">
                <a:latin typeface="Calibri"/>
                <a:cs typeface="Calibri"/>
              </a:rPr>
              <a:t>d</a:t>
            </a:r>
            <a:r>
              <a:rPr sz="1200" spc="-10" dirty="0">
                <a:latin typeface="Calibri"/>
                <a:cs typeface="Calibri"/>
              </a:rPr>
              <a:t>en</a:t>
            </a:r>
            <a:r>
              <a:rPr sz="1200" spc="5" dirty="0">
                <a:latin typeface="Calibri"/>
                <a:cs typeface="Calibri"/>
              </a:rPr>
              <a:t>t</a:t>
            </a:r>
            <a:r>
              <a:rPr lang="it-CH" sz="1200" spc="5" dirty="0">
                <a:latin typeface="Calibri"/>
                <a:cs typeface="Calibri"/>
              </a:rPr>
              <a:t>esse</a:t>
            </a:r>
            <a:r>
              <a:rPr lang="it-CH" sz="1200" dirty="0">
                <a:latin typeface="Calibri"/>
                <a:cs typeface="Calibri"/>
              </a:rPr>
              <a:t> e studenti</a:t>
            </a:r>
            <a:r>
              <a:rPr sz="1200" spc="8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15" dirty="0">
                <a:latin typeface="Calibri"/>
                <a:cs typeface="Calibri"/>
              </a:rPr>
              <a:t>l</a:t>
            </a:r>
            <a:r>
              <a:rPr sz="1200" dirty="0">
                <a:latin typeface="Calibri"/>
                <a:cs typeface="Calibri"/>
              </a:rPr>
              <a:t>a </a:t>
            </a:r>
            <a:r>
              <a:rPr sz="1200" spc="-10" dirty="0">
                <a:latin typeface="Calibri"/>
                <a:cs typeface="Calibri"/>
              </a:rPr>
              <a:t>c</a:t>
            </a:r>
            <a:r>
              <a:rPr sz="1200" spc="-5" dirty="0">
                <a:latin typeface="Calibri"/>
                <a:cs typeface="Calibri"/>
              </a:rPr>
              <a:t>re</a:t>
            </a:r>
            <a:r>
              <a:rPr sz="1200"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spc="-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lle</a:t>
            </a:r>
            <a:r>
              <a:rPr sz="1200" spc="-5" dirty="0">
                <a:latin typeface="Calibri"/>
                <a:cs typeface="Calibri"/>
              </a:rPr>
              <a:t> re</a:t>
            </a:r>
            <a:r>
              <a:rPr sz="1200" spc="-15" dirty="0">
                <a:latin typeface="Calibri"/>
                <a:cs typeface="Calibri"/>
              </a:rPr>
              <a:t>g</a:t>
            </a:r>
            <a:r>
              <a:rPr sz="1200" dirty="0">
                <a:latin typeface="Calibri"/>
                <a:cs typeface="Calibri"/>
              </a:rPr>
              <a:t>ole</a:t>
            </a:r>
            <a:r>
              <a:rPr sz="1200" spc="-5"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a:t>
            </a:r>
            <a:r>
              <a:rPr lang="it-CH" sz="1200" dirty="0">
                <a:latin typeface="Calibri"/>
                <a:cs typeface="Calibri"/>
              </a:rPr>
              <a:t>.</a:t>
            </a:r>
            <a:endParaRPr sz="1200" dirty="0">
              <a:latin typeface="Calibri"/>
              <a:cs typeface="Calibri"/>
            </a:endParaRPr>
          </a:p>
        </p:txBody>
      </p:sp>
      <p:sp>
        <p:nvSpPr>
          <p:cNvPr id="4" name="object 4"/>
          <p:cNvSpPr txBox="1"/>
          <p:nvPr/>
        </p:nvSpPr>
        <p:spPr>
          <a:xfrm>
            <a:off x="469900" y="5762625"/>
            <a:ext cx="4635500" cy="1772473"/>
          </a:xfrm>
          <a:prstGeom prst="rect">
            <a:avLst/>
          </a:prstGeom>
        </p:spPr>
        <p:txBody>
          <a:bodyPr vert="horz" wrap="square" lIns="0" tIns="0" rIns="0" bIns="0" rtlCol="0">
            <a:spAutoFit/>
          </a:bodyPr>
          <a:lstStyle/>
          <a:p>
            <a:pPr marL="12700" marR="5080" algn="just">
              <a:lnSpc>
                <a:spcPct val="121400"/>
              </a:lnSpc>
            </a:pPr>
            <a:r>
              <a:rPr lang="it-IT" sz="1200" u="sng" dirty="0">
                <a:solidFill>
                  <a:srgbClr val="0000FF"/>
                </a:solidFill>
                <a:latin typeface="Calibri"/>
                <a:cs typeface="Calibri"/>
                <a:hlinkClick r:id="rId3"/>
              </a:rPr>
              <a:t>Video 3: Consigli pratici per sostenere il dialogo in classe: regole di base </a:t>
            </a:r>
            <a:r>
              <a:rPr lang="it-CH" sz="1200" spc="-5" dirty="0">
                <a:latin typeface="Calibri"/>
                <a:cs typeface="Calibri"/>
              </a:rPr>
              <a:t>può </a:t>
            </a:r>
            <a:r>
              <a:rPr sz="1200" spc="5" dirty="0" err="1">
                <a:latin typeface="Calibri"/>
                <a:cs typeface="Calibri"/>
              </a:rPr>
              <a:t>d</a:t>
            </a:r>
            <a:r>
              <a:rPr sz="1200" spc="-15" dirty="0" err="1">
                <a:latin typeface="Calibri"/>
                <a:cs typeface="Calibri"/>
              </a:rPr>
              <a:t>a</a:t>
            </a:r>
            <a:r>
              <a:rPr sz="1200" spc="-5" dirty="0" err="1">
                <a:latin typeface="Calibri"/>
                <a:cs typeface="Calibri"/>
              </a:rPr>
              <a:t>r</a:t>
            </a:r>
            <a:r>
              <a:rPr sz="1200" dirty="0" err="1">
                <a:latin typeface="Calibri"/>
                <a:cs typeface="Calibri"/>
              </a:rPr>
              <a:t>ti</a:t>
            </a:r>
            <a:r>
              <a:rPr sz="1200" spc="-10" dirty="0">
                <a:latin typeface="Calibri"/>
                <a:cs typeface="Calibri"/>
              </a:rPr>
              <a:t> ma</a:t>
            </a:r>
            <a:r>
              <a:rPr sz="1200" spc="-15" dirty="0">
                <a:latin typeface="Calibri"/>
                <a:cs typeface="Calibri"/>
              </a:rPr>
              <a:t>gg</a:t>
            </a:r>
            <a:r>
              <a:rPr sz="1200" dirty="0">
                <a:latin typeface="Calibri"/>
                <a:cs typeface="Calibri"/>
              </a:rPr>
              <a:t>iori</a:t>
            </a:r>
            <a:r>
              <a:rPr sz="1200" spc="5" dirty="0">
                <a:latin typeface="Calibri"/>
                <a:cs typeface="Calibri"/>
              </a:rPr>
              <a:t> </a:t>
            </a:r>
            <a:r>
              <a:rPr sz="1200" spc="-15" dirty="0">
                <a:latin typeface="Calibri"/>
                <a:cs typeface="Calibri"/>
              </a:rPr>
              <a:t>i</a:t>
            </a:r>
            <a:r>
              <a:rPr sz="1200" spc="5" dirty="0">
                <a:latin typeface="Calibri"/>
                <a:cs typeface="Calibri"/>
              </a:rPr>
              <a:t>nf</a:t>
            </a:r>
            <a:r>
              <a:rPr sz="1200" dirty="0">
                <a:latin typeface="Calibri"/>
                <a:cs typeface="Calibri"/>
              </a:rPr>
              <a:t>o</a:t>
            </a:r>
            <a:r>
              <a:rPr sz="1200" spc="-5" dirty="0">
                <a:latin typeface="Calibri"/>
                <a:cs typeface="Calibri"/>
              </a:rPr>
              <a:t>r</a:t>
            </a:r>
            <a:r>
              <a:rPr sz="1200" spc="-25" dirty="0">
                <a:latin typeface="Calibri"/>
                <a:cs typeface="Calibri"/>
              </a:rPr>
              <a:t>m</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 </a:t>
            </a:r>
            <a:r>
              <a:rPr sz="1200" spc="-15" dirty="0">
                <a:latin typeface="Calibri"/>
                <a:cs typeface="Calibri"/>
              </a:rPr>
              <a:t>s</a:t>
            </a:r>
            <a:r>
              <a:rPr sz="1200" dirty="0">
                <a:latin typeface="Calibri"/>
                <a:cs typeface="Calibri"/>
              </a:rPr>
              <a:t>u</a:t>
            </a:r>
            <a:r>
              <a:rPr sz="1200" spc="1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 </a:t>
            </a:r>
            <a:r>
              <a:rPr sz="1200" dirty="0">
                <a:latin typeface="Calibri"/>
                <a:cs typeface="Calibri"/>
              </a:rPr>
              <a:t>i</a:t>
            </a:r>
            <a:r>
              <a:rPr sz="1200" spc="-15" dirty="0">
                <a:latin typeface="Calibri"/>
                <a:cs typeface="Calibri"/>
              </a:rPr>
              <a:t>m</a:t>
            </a:r>
            <a:r>
              <a:rPr sz="1200" spc="5" dirty="0">
                <a:latin typeface="Calibri"/>
                <a:cs typeface="Calibri"/>
              </a:rPr>
              <a:t>p</a:t>
            </a:r>
            <a:r>
              <a:rPr sz="1200" dirty="0">
                <a:latin typeface="Calibri"/>
                <a:cs typeface="Calibri"/>
              </a:rPr>
              <a:t>o</a:t>
            </a:r>
            <a:r>
              <a:rPr sz="1200" spc="-5" dirty="0">
                <a:latin typeface="Calibri"/>
                <a:cs typeface="Calibri"/>
              </a:rPr>
              <a:t>s</a:t>
            </a:r>
            <a:r>
              <a:rPr sz="1200" dirty="0">
                <a:latin typeface="Calibri"/>
                <a:cs typeface="Calibri"/>
              </a:rPr>
              <a:t>tar</a:t>
            </a:r>
            <a:r>
              <a:rPr sz="1200" spc="-15" dirty="0">
                <a:latin typeface="Calibri"/>
                <a:cs typeface="Calibri"/>
              </a:rPr>
              <a:t>l</a:t>
            </a:r>
            <a:r>
              <a:rPr sz="1200" spc="-10" dirty="0">
                <a:latin typeface="Calibri"/>
                <a:cs typeface="Calibri"/>
              </a:rPr>
              <a:t>e</a:t>
            </a:r>
            <a:r>
              <a:rPr sz="1200" spc="5" dirty="0">
                <a:latin typeface="Calibri"/>
                <a:cs typeface="Calibri"/>
              </a:rPr>
              <a:t> </a:t>
            </a:r>
            <a:r>
              <a:rPr sz="1200" spc="-10" dirty="0">
                <a:latin typeface="Calibri"/>
                <a:cs typeface="Calibri"/>
              </a:rPr>
              <a:t>ne</a:t>
            </a:r>
            <a:r>
              <a:rPr sz="1200" dirty="0">
                <a:latin typeface="Calibri"/>
                <a:cs typeface="Calibri"/>
              </a:rPr>
              <a:t>lla</a:t>
            </a:r>
            <a:r>
              <a:rPr sz="1200" spc="-5" dirty="0">
                <a:latin typeface="Calibri"/>
                <a:cs typeface="Calibri"/>
              </a:rPr>
              <a:t> </a:t>
            </a:r>
            <a:r>
              <a:rPr sz="1200" dirty="0" err="1">
                <a:latin typeface="Calibri"/>
                <a:cs typeface="Calibri"/>
              </a:rPr>
              <a:t>t</a:t>
            </a:r>
            <a:r>
              <a:rPr sz="1200" spc="5" dirty="0" err="1">
                <a:latin typeface="Calibri"/>
                <a:cs typeface="Calibri"/>
              </a:rPr>
              <a:t>u</a:t>
            </a:r>
            <a:r>
              <a:rPr sz="1200" dirty="0" err="1">
                <a:latin typeface="Calibri"/>
                <a:cs typeface="Calibri"/>
              </a:rPr>
              <a:t>a</a:t>
            </a:r>
            <a:r>
              <a:rPr sz="1200" spc="-10" dirty="0">
                <a:latin typeface="Calibri"/>
                <a:cs typeface="Calibri"/>
              </a:rPr>
              <a:t> </a:t>
            </a:r>
            <a:r>
              <a:rPr sz="1200" spc="-10" dirty="0" err="1">
                <a:latin typeface="Calibri"/>
                <a:cs typeface="Calibri"/>
              </a:rPr>
              <a:t>c</a:t>
            </a:r>
            <a:r>
              <a:rPr sz="1200" dirty="0" err="1">
                <a:latin typeface="Calibri"/>
                <a:cs typeface="Calibri"/>
              </a:rPr>
              <a:t>la</a:t>
            </a:r>
            <a:r>
              <a:rPr sz="1200" spc="-5" dirty="0" err="1">
                <a:latin typeface="Calibri"/>
                <a:cs typeface="Calibri"/>
              </a:rPr>
              <a:t>ss</a:t>
            </a:r>
            <a:r>
              <a:rPr sz="1200" spc="-10" dirty="0" err="1">
                <a:latin typeface="Calibri"/>
                <a:cs typeface="Calibri"/>
              </a:rPr>
              <a:t>e</a:t>
            </a:r>
            <a:r>
              <a:rPr lang="it-CH" sz="1200" spc="-10" dirty="0">
                <a:latin typeface="Calibri"/>
                <a:cs typeface="Calibri"/>
              </a:rPr>
              <a:t>.</a:t>
            </a:r>
            <a:r>
              <a:rPr sz="1200" spc="-5" dirty="0">
                <a:latin typeface="Calibri"/>
                <a:cs typeface="Calibri"/>
              </a:rPr>
              <a:t> </a:t>
            </a:r>
            <a:endParaRPr lang="it-CH" sz="1200" spc="-5" dirty="0">
              <a:latin typeface="Calibri"/>
              <a:cs typeface="Calibri"/>
            </a:endParaRPr>
          </a:p>
          <a:p>
            <a:pPr marL="12700" marR="5080" algn="just">
              <a:lnSpc>
                <a:spcPct val="121400"/>
              </a:lnSpc>
            </a:pPr>
            <a:endParaRPr lang="it-CH" sz="1200" spc="-5" dirty="0">
              <a:latin typeface="Calibri"/>
              <a:cs typeface="Calibri"/>
            </a:endParaRPr>
          </a:p>
          <a:p>
            <a:pPr marL="12700" marR="5080" algn="just">
              <a:lnSpc>
                <a:spcPct val="121400"/>
              </a:lnSpc>
            </a:pPr>
            <a:r>
              <a:rPr sz="1200" spc="-5" dirty="0" err="1">
                <a:latin typeface="Calibri"/>
                <a:cs typeface="Calibri"/>
              </a:rPr>
              <a:t>P</a:t>
            </a:r>
            <a:r>
              <a:rPr sz="1200" spc="5" dirty="0" err="1">
                <a:latin typeface="Calibri"/>
                <a:cs typeface="Calibri"/>
              </a:rPr>
              <a:t>u</a:t>
            </a:r>
            <a:r>
              <a:rPr sz="1200" dirty="0" err="1">
                <a:latin typeface="Calibri"/>
                <a:cs typeface="Calibri"/>
              </a:rPr>
              <a:t>oi</a:t>
            </a:r>
            <a:r>
              <a:rPr sz="1200" spc="125" dirty="0">
                <a:latin typeface="Calibri"/>
                <a:cs typeface="Calibri"/>
              </a:rPr>
              <a:t> </a:t>
            </a:r>
            <a:r>
              <a:rPr sz="1200" spc="-15" dirty="0">
                <a:latin typeface="Calibri"/>
                <a:cs typeface="Calibri"/>
              </a:rPr>
              <a:t>a</a:t>
            </a:r>
            <a:r>
              <a:rPr sz="1200" spc="5" dirty="0">
                <a:latin typeface="Calibri"/>
                <a:cs typeface="Calibri"/>
              </a:rPr>
              <a:t>n</a:t>
            </a:r>
            <a:r>
              <a:rPr sz="1200" spc="-10" dirty="0">
                <a:latin typeface="Calibri"/>
                <a:cs typeface="Calibri"/>
              </a:rPr>
              <a:t>c</a:t>
            </a:r>
            <a:r>
              <a:rPr sz="1200" spc="5" dirty="0">
                <a:latin typeface="Calibri"/>
                <a:cs typeface="Calibri"/>
              </a:rPr>
              <a:t>h</a:t>
            </a:r>
            <a:r>
              <a:rPr sz="1200" spc="-10" dirty="0">
                <a:latin typeface="Calibri"/>
                <a:cs typeface="Calibri"/>
              </a:rPr>
              <a:t>e</a:t>
            </a:r>
            <a:r>
              <a:rPr sz="1200" spc="125" dirty="0">
                <a:latin typeface="Calibri"/>
                <a:cs typeface="Calibri"/>
              </a:rPr>
              <a:t> </a:t>
            </a:r>
            <a:r>
              <a:rPr sz="1200" spc="-15" dirty="0" err="1">
                <a:latin typeface="Calibri"/>
                <a:cs typeface="Calibri"/>
              </a:rPr>
              <a:t>trovare</a:t>
            </a:r>
            <a:r>
              <a:rPr sz="1200" spc="-15" dirty="0">
                <a:latin typeface="Calibri"/>
                <a:cs typeface="Calibri"/>
              </a:rPr>
              <a:t> una serie di </a:t>
            </a:r>
            <a:r>
              <a:rPr sz="1200" spc="-5" dirty="0">
                <a:latin typeface="Calibri"/>
                <a:cs typeface="Calibri"/>
              </a:rPr>
              <a:t>re</a:t>
            </a:r>
            <a:r>
              <a:rPr sz="1200" spc="-15" dirty="0">
                <a:latin typeface="Calibri"/>
                <a:cs typeface="Calibri"/>
              </a:rPr>
              <a:t>g</a:t>
            </a:r>
            <a:r>
              <a:rPr sz="1200" dirty="0">
                <a:latin typeface="Calibri"/>
                <a:cs typeface="Calibri"/>
              </a:rPr>
              <a:t>o</a:t>
            </a:r>
            <a:r>
              <a:rPr sz="1200" spc="-15" dirty="0">
                <a:latin typeface="Calibri"/>
                <a:cs typeface="Calibri"/>
              </a:rPr>
              <a:t>l</a:t>
            </a:r>
            <a:r>
              <a:rPr sz="1200" spc="-10" dirty="0">
                <a:latin typeface="Calibri"/>
                <a:cs typeface="Calibri"/>
              </a:rPr>
              <a:t>e</a:t>
            </a:r>
            <a:r>
              <a:rPr sz="1200" spc="125" dirty="0">
                <a:latin typeface="Calibri"/>
                <a:cs typeface="Calibri"/>
              </a:rPr>
              <a:t> </a:t>
            </a:r>
            <a:r>
              <a:rPr sz="1200" spc="5" dirty="0">
                <a:latin typeface="Calibri"/>
                <a:cs typeface="Calibri"/>
              </a:rPr>
              <a:t>d</a:t>
            </a:r>
            <a:r>
              <a:rPr sz="1200" dirty="0">
                <a:latin typeface="Calibri"/>
                <a:cs typeface="Calibri"/>
              </a:rPr>
              <a:t>i</a:t>
            </a:r>
            <a:r>
              <a:rPr sz="1200" spc="12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25" dirty="0">
                <a:latin typeface="Calibri"/>
                <a:cs typeface="Calibri"/>
              </a:rPr>
              <a:t>v</a:t>
            </a:r>
            <a:r>
              <a:rPr sz="1200" spc="-10" dirty="0">
                <a:latin typeface="Calibri"/>
                <a:cs typeface="Calibri"/>
              </a:rPr>
              <a:t>e</a:t>
            </a:r>
            <a:r>
              <a:rPr sz="1200" spc="-20" dirty="0">
                <a:latin typeface="Calibri"/>
                <a:cs typeface="Calibri"/>
              </a:rPr>
              <a:t>r</a:t>
            </a:r>
            <a:r>
              <a:rPr sz="1200" spc="-5" dirty="0">
                <a:latin typeface="Calibri"/>
                <a:cs typeface="Calibri"/>
              </a:rPr>
              <a:t>s</a:t>
            </a:r>
            <a:r>
              <a:rPr sz="1200" dirty="0">
                <a:latin typeface="Calibri"/>
                <a:cs typeface="Calibri"/>
              </a:rPr>
              <a:t>a</a:t>
            </a:r>
            <a:r>
              <a:rPr sz="1200" spc="5" dirty="0">
                <a:latin typeface="Calibri"/>
                <a:cs typeface="Calibri"/>
              </a:rPr>
              <a:t>z</a:t>
            </a:r>
            <a:r>
              <a:rPr sz="1200" dirty="0">
                <a:latin typeface="Calibri"/>
                <a:cs typeface="Calibri"/>
              </a:rPr>
              <a:t>io</a:t>
            </a:r>
            <a:r>
              <a:rPr sz="1200" spc="5" dirty="0">
                <a:latin typeface="Calibri"/>
                <a:cs typeface="Calibri"/>
              </a:rPr>
              <a:t>n</a:t>
            </a:r>
            <a:r>
              <a:rPr sz="1200" spc="-10" dirty="0">
                <a:latin typeface="Calibri"/>
                <a:cs typeface="Calibri"/>
              </a:rPr>
              <a:t>e</a:t>
            </a:r>
            <a:r>
              <a:rPr sz="1200" spc="114" dirty="0">
                <a:latin typeface="Calibri"/>
                <a:cs typeface="Calibri"/>
              </a:rPr>
              <a:t> </a:t>
            </a:r>
            <a:r>
              <a:rPr sz="1200" spc="5" dirty="0">
                <a:latin typeface="Calibri"/>
                <a:cs typeface="Calibri"/>
              </a:rPr>
              <a:t>p</a:t>
            </a:r>
            <a:r>
              <a:rPr sz="1200" spc="-5" dirty="0">
                <a:latin typeface="Calibri"/>
                <a:cs typeface="Calibri"/>
              </a:rPr>
              <a:t>er</a:t>
            </a:r>
            <a:r>
              <a:rPr sz="1200" spc="125" dirty="0">
                <a:latin typeface="Calibri"/>
                <a:cs typeface="Calibri"/>
              </a:rPr>
              <a:t> </a:t>
            </a:r>
            <a:r>
              <a:rPr sz="1200" dirty="0">
                <a:latin typeface="Calibri"/>
                <a:cs typeface="Calibri"/>
              </a:rPr>
              <a:t>i</a:t>
            </a:r>
            <a:r>
              <a:rPr sz="1200" spc="-15" dirty="0">
                <a:latin typeface="Calibri"/>
                <a:cs typeface="Calibri"/>
              </a:rPr>
              <a:t>m</a:t>
            </a:r>
            <a:r>
              <a:rPr sz="1200" spc="5" dirty="0">
                <a:latin typeface="Calibri"/>
                <a:cs typeface="Calibri"/>
              </a:rPr>
              <a:t>p</a:t>
            </a:r>
            <a:r>
              <a:rPr sz="1200" dirty="0">
                <a:latin typeface="Calibri"/>
                <a:cs typeface="Calibri"/>
              </a:rPr>
              <a:t>o</a:t>
            </a:r>
            <a:r>
              <a:rPr sz="1200" spc="-5" dirty="0">
                <a:latin typeface="Calibri"/>
                <a:cs typeface="Calibri"/>
              </a:rPr>
              <a:t>s</a:t>
            </a:r>
            <a:r>
              <a:rPr sz="1200" dirty="0">
                <a:latin typeface="Calibri"/>
                <a:cs typeface="Calibri"/>
              </a:rPr>
              <a:t>t</a:t>
            </a:r>
            <a:r>
              <a:rPr sz="1200" spc="-15" dirty="0">
                <a:latin typeface="Calibri"/>
                <a:cs typeface="Calibri"/>
              </a:rPr>
              <a:t>a</a:t>
            </a:r>
            <a:r>
              <a:rPr sz="1200" spc="-5" dirty="0">
                <a:latin typeface="Calibri"/>
                <a:cs typeface="Calibri"/>
              </a:rPr>
              <a:t>re</a:t>
            </a:r>
            <a:r>
              <a:rPr sz="1200" spc="125" dirty="0">
                <a:latin typeface="Calibri"/>
                <a:cs typeface="Calibri"/>
              </a:rPr>
              <a:t> </a:t>
            </a:r>
            <a:r>
              <a:rPr sz="1200" dirty="0">
                <a:latin typeface="Calibri"/>
                <a:cs typeface="Calibri"/>
              </a:rPr>
              <a:t>il </a:t>
            </a:r>
            <a:r>
              <a:rPr sz="1200" spc="5" dirty="0" err="1">
                <a:latin typeface="Calibri"/>
                <a:cs typeface="Calibri"/>
              </a:rPr>
              <a:t>d</a:t>
            </a:r>
            <a:r>
              <a:rPr sz="1200" dirty="0" err="1">
                <a:latin typeface="Calibri"/>
                <a:cs typeface="Calibri"/>
              </a:rPr>
              <a:t>ialo</a:t>
            </a:r>
            <a:r>
              <a:rPr sz="1200" spc="-15" dirty="0" err="1">
                <a:latin typeface="Calibri"/>
                <a:cs typeface="Calibri"/>
              </a:rPr>
              <a:t>g</a:t>
            </a:r>
            <a:r>
              <a:rPr sz="1200" dirty="0" err="1">
                <a:latin typeface="Calibri"/>
                <a:cs typeface="Calibri"/>
              </a:rPr>
              <a:t>o</a:t>
            </a:r>
            <a:r>
              <a:rPr lang="it-CH" sz="1200" spc="55" dirty="0">
                <a:latin typeface="Calibri"/>
                <a:cs typeface="Calibri"/>
              </a:rPr>
              <a:t> sul sito </a:t>
            </a:r>
            <a:r>
              <a:rPr lang="it-CH" sz="1200" u="sng" dirty="0">
                <a:solidFill>
                  <a:srgbClr val="0000FF"/>
                </a:solidFill>
                <a:latin typeface="Arial Unicode MS"/>
                <a:cs typeface="Arial Unicode MS"/>
              </a:rPr>
              <a:t>https://</a:t>
            </a:r>
            <a:r>
              <a:rPr lang="it-CH" sz="1200" u="sng" dirty="0">
                <a:solidFill>
                  <a:srgbClr val="0000FF"/>
                </a:solidFill>
                <a:latin typeface="Arial Unicode MS"/>
                <a:cs typeface="Arial Unicode MS"/>
                <a:hlinkClick r:id="rId4"/>
              </a:rPr>
              <a:t>thinkingtogether.educ.cam.ac.uk/resources</a:t>
            </a:r>
            <a:r>
              <a:rPr lang="it-CH" sz="1200" u="sng" dirty="0">
                <a:solidFill>
                  <a:srgbClr val="0000FF"/>
                </a:solidFill>
                <a:latin typeface="Arial Unicode MS"/>
                <a:cs typeface="Arial Unicode MS"/>
              </a:rPr>
              <a:t>/</a:t>
            </a:r>
            <a:endParaRPr lang="it-CH" sz="1200" dirty="0">
              <a:latin typeface="Arial Unicode MS"/>
              <a:cs typeface="Arial Unicode MS"/>
            </a:endParaRPr>
          </a:p>
          <a:p>
            <a:pPr marL="12700" marR="5080" algn="just">
              <a:lnSpc>
                <a:spcPct val="121400"/>
              </a:lnSpc>
            </a:pPr>
            <a:r>
              <a:rPr sz="1200" spc="-15" dirty="0" err="1">
                <a:latin typeface="Calibri"/>
                <a:cs typeface="Calibri"/>
              </a:rPr>
              <a:t>Q</a:t>
            </a:r>
            <a:r>
              <a:rPr sz="1200" spc="-10" dirty="0" err="1">
                <a:latin typeface="Calibri"/>
                <a:cs typeface="Calibri"/>
              </a:rPr>
              <a:t>ue</a:t>
            </a:r>
            <a:r>
              <a:rPr sz="1200" spc="-5" dirty="0" err="1">
                <a:latin typeface="Calibri"/>
                <a:cs typeface="Calibri"/>
              </a:rPr>
              <a:t>s</a:t>
            </a:r>
            <a:r>
              <a:rPr sz="1200" dirty="0" err="1">
                <a:latin typeface="Calibri"/>
                <a:cs typeface="Calibri"/>
              </a:rPr>
              <a:t>to</a:t>
            </a:r>
            <a:r>
              <a:rPr sz="1200" spc="55" dirty="0">
                <a:latin typeface="Calibri"/>
                <a:cs typeface="Calibri"/>
              </a:rPr>
              <a:t> </a:t>
            </a:r>
            <a:r>
              <a:rPr sz="1200" spc="-5" dirty="0">
                <a:latin typeface="Calibri"/>
                <a:cs typeface="Calibri"/>
              </a:rPr>
              <a:t>s</a:t>
            </a:r>
            <a:r>
              <a:rPr sz="1200" dirty="0">
                <a:latin typeface="Calibri"/>
                <a:cs typeface="Calibri"/>
              </a:rPr>
              <a:t>i</a:t>
            </a:r>
            <a:r>
              <a:rPr sz="1200" spc="-10" dirty="0">
                <a:latin typeface="Calibri"/>
                <a:cs typeface="Calibri"/>
              </a:rPr>
              <a:t>t</a:t>
            </a:r>
            <a:r>
              <a:rPr sz="1200" dirty="0">
                <a:latin typeface="Calibri"/>
                <a:cs typeface="Calibri"/>
              </a:rPr>
              <a:t>o</a:t>
            </a:r>
            <a:r>
              <a:rPr sz="1200" spc="55" dirty="0">
                <a:latin typeface="Calibri"/>
                <a:cs typeface="Calibri"/>
              </a:rPr>
              <a:t> </a:t>
            </a:r>
            <a:r>
              <a:rPr sz="1200" spc="-20" dirty="0">
                <a:latin typeface="Calibri"/>
                <a:cs typeface="Calibri"/>
              </a:rPr>
              <a:t>w</a:t>
            </a:r>
            <a:r>
              <a:rPr sz="1200" spc="-10" dirty="0">
                <a:latin typeface="Calibri"/>
                <a:cs typeface="Calibri"/>
              </a:rPr>
              <a:t>e</a:t>
            </a:r>
            <a:r>
              <a:rPr sz="1200" dirty="0">
                <a:latin typeface="Calibri"/>
                <a:cs typeface="Calibri"/>
              </a:rPr>
              <a:t>b</a:t>
            </a:r>
            <a:r>
              <a:rPr sz="1200" spc="70" dirty="0">
                <a:latin typeface="Calibri"/>
                <a:cs typeface="Calibri"/>
              </a:rPr>
              <a:t> </a:t>
            </a:r>
            <a:r>
              <a:rPr sz="1200" dirty="0">
                <a:latin typeface="Calibri"/>
                <a:cs typeface="Calibri"/>
              </a:rPr>
              <a:t>ti</a:t>
            </a:r>
            <a:r>
              <a:rPr sz="1200" spc="50" dirty="0">
                <a:latin typeface="Calibri"/>
                <a:cs typeface="Calibri"/>
              </a:rPr>
              <a:t> </a:t>
            </a:r>
            <a:r>
              <a:rPr sz="1200" dirty="0" err="1">
                <a:latin typeface="Calibri"/>
                <a:cs typeface="Calibri"/>
              </a:rPr>
              <a:t>a</a:t>
            </a:r>
            <a:r>
              <a:rPr sz="1200" spc="-15" dirty="0" err="1">
                <a:latin typeface="Calibri"/>
                <a:cs typeface="Calibri"/>
              </a:rPr>
              <a:t>i</a:t>
            </a:r>
            <a:r>
              <a:rPr sz="1200" spc="5" dirty="0" err="1">
                <a:latin typeface="Calibri"/>
                <a:cs typeface="Calibri"/>
              </a:rPr>
              <a:t>u</a:t>
            </a:r>
            <a:r>
              <a:rPr sz="1200" dirty="0" err="1">
                <a:latin typeface="Calibri"/>
                <a:cs typeface="Calibri"/>
              </a:rPr>
              <a:t>t</a:t>
            </a:r>
            <a:r>
              <a:rPr sz="1200" spc="-20" dirty="0" err="1">
                <a:latin typeface="Calibri"/>
                <a:cs typeface="Calibri"/>
              </a:rPr>
              <a:t>e</a:t>
            </a:r>
            <a:r>
              <a:rPr sz="1200" spc="-5" dirty="0" err="1">
                <a:latin typeface="Calibri"/>
                <a:cs typeface="Calibri"/>
              </a:rPr>
              <a:t>rà</a:t>
            </a:r>
            <a:r>
              <a:rPr sz="1200" spc="65" dirty="0">
                <a:latin typeface="Calibri"/>
                <a:cs typeface="Calibri"/>
              </a:rPr>
              <a:t> </a:t>
            </a:r>
            <a:r>
              <a:rPr sz="1200" dirty="0">
                <a:latin typeface="Calibri"/>
                <a:cs typeface="Calibri"/>
              </a:rPr>
              <a:t>a</a:t>
            </a:r>
            <a:r>
              <a:rPr sz="1200" spc="50" dirty="0">
                <a:latin typeface="Calibri"/>
                <a:cs typeface="Calibri"/>
              </a:rPr>
              <a:t> </a:t>
            </a:r>
            <a:r>
              <a:rPr sz="1200" spc="-10" dirty="0">
                <a:latin typeface="Calibri"/>
                <a:cs typeface="Calibri"/>
              </a:rPr>
              <a:t>pe</a:t>
            </a:r>
            <a:r>
              <a:rPr sz="1200" spc="5" dirty="0">
                <a:latin typeface="Calibri"/>
                <a:cs typeface="Calibri"/>
              </a:rPr>
              <a:t>n</a:t>
            </a:r>
            <a:r>
              <a:rPr sz="1200" spc="-5" dirty="0">
                <a:latin typeface="Calibri"/>
                <a:cs typeface="Calibri"/>
              </a:rPr>
              <a:t>s</a:t>
            </a:r>
            <a:r>
              <a:rPr sz="1200" spc="-10" dirty="0">
                <a:latin typeface="Calibri"/>
                <a:cs typeface="Calibri"/>
              </a:rPr>
              <a:t>are</a:t>
            </a:r>
            <a:r>
              <a:rPr sz="1200" spc="55" dirty="0">
                <a:latin typeface="Calibri"/>
                <a:cs typeface="Calibri"/>
              </a:rPr>
              <a:t> </a:t>
            </a:r>
            <a:r>
              <a:rPr sz="1200" dirty="0">
                <a:latin typeface="Calibri"/>
                <a:cs typeface="Calibri"/>
              </a:rPr>
              <a:t>al</a:t>
            </a:r>
            <a:r>
              <a:rPr sz="1200" spc="50"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a:t>
            </a:r>
            <a:r>
              <a:rPr sz="1200" spc="55" dirty="0">
                <a:latin typeface="Calibri"/>
                <a:cs typeface="Calibri"/>
              </a:rPr>
              <a:t> </a:t>
            </a:r>
            <a:r>
              <a:rPr sz="1200" spc="5" dirty="0" err="1">
                <a:latin typeface="Calibri"/>
                <a:cs typeface="Calibri"/>
              </a:rPr>
              <a:t>n</a:t>
            </a:r>
            <a:r>
              <a:rPr sz="1200" spc="-10" dirty="0" err="1">
                <a:latin typeface="Calibri"/>
                <a:cs typeface="Calibri"/>
              </a:rPr>
              <a:t>e</a:t>
            </a:r>
            <a:r>
              <a:rPr sz="1200" dirty="0" err="1">
                <a:latin typeface="Calibri"/>
                <a:cs typeface="Calibri"/>
              </a:rPr>
              <a:t>l</a:t>
            </a:r>
            <a:r>
              <a:rPr sz="1200" spc="50" dirty="0">
                <a:latin typeface="Calibri"/>
                <a:cs typeface="Calibri"/>
              </a:rPr>
              <a:t> </a:t>
            </a:r>
            <a:r>
              <a:rPr sz="1200" spc="-15" dirty="0" err="1">
                <a:latin typeface="Calibri"/>
                <a:cs typeface="Calibri"/>
              </a:rPr>
              <a:t>t</a:t>
            </a:r>
            <a:r>
              <a:rPr sz="1200" spc="5" dirty="0" err="1">
                <a:latin typeface="Calibri"/>
                <a:cs typeface="Calibri"/>
              </a:rPr>
              <a:t>u</a:t>
            </a:r>
            <a:r>
              <a:rPr sz="1200" dirty="0" err="1">
                <a:latin typeface="Calibri"/>
                <a:cs typeface="Calibri"/>
              </a:rPr>
              <a:t>o</a:t>
            </a:r>
            <a:r>
              <a:rPr lang="it-CH" sz="1200" dirty="0">
                <a:latin typeface="Calibri"/>
                <a:cs typeface="Calibri"/>
              </a:rPr>
              <a:t> am</a:t>
            </a:r>
            <a:r>
              <a:rPr lang="it-CH" sz="1200" spc="5" dirty="0">
                <a:latin typeface="Calibri"/>
                <a:cs typeface="Calibri"/>
              </a:rPr>
              <a:t>b</a:t>
            </a:r>
            <a:r>
              <a:rPr lang="it-CH" sz="1200" dirty="0">
                <a:latin typeface="Calibri"/>
                <a:cs typeface="Calibri"/>
              </a:rPr>
              <a:t>ie</a:t>
            </a:r>
            <a:r>
              <a:rPr lang="it-CH" sz="1200" spc="-10" dirty="0">
                <a:latin typeface="Calibri"/>
                <a:cs typeface="Calibri"/>
              </a:rPr>
              <a:t>n</a:t>
            </a:r>
            <a:r>
              <a:rPr lang="it-CH" sz="1200" dirty="0">
                <a:latin typeface="Calibri"/>
                <a:cs typeface="Calibri"/>
              </a:rPr>
              <a:t>t</a:t>
            </a:r>
            <a:r>
              <a:rPr lang="it-CH" sz="1200" spc="-5" dirty="0">
                <a:latin typeface="Calibri"/>
                <a:cs typeface="Calibri"/>
              </a:rPr>
              <a:t>e; </a:t>
            </a:r>
            <a:r>
              <a:rPr lang="it-CH" sz="1200" spc="-10" dirty="0">
                <a:latin typeface="Calibri"/>
                <a:cs typeface="Calibri"/>
              </a:rPr>
              <a:t>d</a:t>
            </a:r>
            <a:r>
              <a:rPr lang="it-CH" sz="1200" dirty="0">
                <a:latin typeface="Calibri"/>
                <a:cs typeface="Calibri"/>
              </a:rPr>
              <a:t>ai </a:t>
            </a:r>
            <a:r>
              <a:rPr lang="it-CH" sz="1200" spc="5" dirty="0">
                <a:latin typeface="Calibri"/>
                <a:cs typeface="Calibri"/>
              </a:rPr>
              <a:t>un</a:t>
            </a:r>
            <a:r>
              <a:rPr lang="it-CH" sz="1200" spc="-10" dirty="0">
                <a:latin typeface="Calibri"/>
                <a:cs typeface="Calibri"/>
              </a:rPr>
              <a:t>'</a:t>
            </a:r>
            <a:r>
              <a:rPr lang="it-CH" sz="1200" dirty="0">
                <a:latin typeface="Calibri"/>
                <a:cs typeface="Calibri"/>
              </a:rPr>
              <a:t>o</a:t>
            </a:r>
            <a:r>
              <a:rPr lang="it-CH" sz="1200" spc="-10" dirty="0">
                <a:latin typeface="Calibri"/>
                <a:cs typeface="Calibri"/>
              </a:rPr>
              <a:t>c</a:t>
            </a:r>
            <a:r>
              <a:rPr lang="it-CH" sz="1200" spc="-25" dirty="0">
                <a:latin typeface="Calibri"/>
                <a:cs typeface="Calibri"/>
              </a:rPr>
              <a:t>c</a:t>
            </a:r>
            <a:r>
              <a:rPr lang="it-CH" sz="1200" spc="5" dirty="0">
                <a:latin typeface="Calibri"/>
                <a:cs typeface="Calibri"/>
              </a:rPr>
              <a:t>h</a:t>
            </a:r>
            <a:r>
              <a:rPr lang="it-CH" sz="1200" dirty="0">
                <a:latin typeface="Calibri"/>
                <a:cs typeface="Calibri"/>
              </a:rPr>
              <a:t>ia</a:t>
            </a:r>
            <a:r>
              <a:rPr lang="it-CH" sz="1200" spc="5" dirty="0">
                <a:latin typeface="Calibri"/>
                <a:cs typeface="Calibri"/>
              </a:rPr>
              <a:t>t</a:t>
            </a:r>
            <a:r>
              <a:rPr lang="it-CH" sz="1200" dirty="0">
                <a:latin typeface="Calibri"/>
                <a:cs typeface="Calibri"/>
              </a:rPr>
              <a:t>a alle </a:t>
            </a:r>
            <a:r>
              <a:rPr lang="it-CH" sz="1200" spc="5" dirty="0">
                <a:latin typeface="Calibri"/>
                <a:cs typeface="Calibri"/>
              </a:rPr>
              <a:t>p</a:t>
            </a:r>
            <a:r>
              <a:rPr lang="it-CH" sz="1200" spc="-10" dirty="0">
                <a:latin typeface="Calibri"/>
                <a:cs typeface="Calibri"/>
              </a:rPr>
              <a:t>a</a:t>
            </a:r>
            <a:r>
              <a:rPr lang="it-CH" sz="1200" spc="-15" dirty="0">
                <a:latin typeface="Calibri"/>
                <a:cs typeface="Calibri"/>
              </a:rPr>
              <a:t>gi</a:t>
            </a:r>
            <a:r>
              <a:rPr lang="it-CH" sz="1200" spc="5" dirty="0">
                <a:latin typeface="Calibri"/>
                <a:cs typeface="Calibri"/>
              </a:rPr>
              <a:t>n</a:t>
            </a:r>
            <a:r>
              <a:rPr lang="it-CH" sz="1200" spc="-10" dirty="0">
                <a:latin typeface="Calibri"/>
                <a:cs typeface="Calibri"/>
              </a:rPr>
              <a:t>e che </a:t>
            </a:r>
            <a:r>
              <a:rPr lang="it-CH" sz="1200" spc="-5" dirty="0">
                <a:latin typeface="Calibri"/>
                <a:cs typeface="Calibri"/>
              </a:rPr>
              <a:t>s</a:t>
            </a:r>
            <a:r>
              <a:rPr lang="it-CH" sz="1200" dirty="0">
                <a:latin typeface="Calibri"/>
                <a:cs typeface="Calibri"/>
              </a:rPr>
              <a:t>o</a:t>
            </a:r>
            <a:r>
              <a:rPr lang="it-CH" sz="1200" spc="-10" dirty="0">
                <a:latin typeface="Calibri"/>
                <a:cs typeface="Calibri"/>
              </a:rPr>
              <a:t>n</a:t>
            </a:r>
            <a:r>
              <a:rPr lang="it-CH" sz="1200" dirty="0">
                <a:latin typeface="Calibri"/>
                <a:cs typeface="Calibri"/>
              </a:rPr>
              <a:t>o per te ri</a:t>
            </a:r>
            <a:r>
              <a:rPr lang="it-CH" sz="1200" spc="-15" dirty="0">
                <a:latin typeface="Calibri"/>
                <a:cs typeface="Calibri"/>
              </a:rPr>
              <a:t>l</a:t>
            </a:r>
            <a:r>
              <a:rPr lang="it-CH" sz="1200" spc="-10" dirty="0">
                <a:latin typeface="Calibri"/>
                <a:cs typeface="Calibri"/>
              </a:rPr>
              <a:t>e</a:t>
            </a:r>
            <a:r>
              <a:rPr lang="it-CH" sz="1200" spc="-15" dirty="0">
                <a:latin typeface="Calibri"/>
                <a:cs typeface="Calibri"/>
              </a:rPr>
              <a:t>v</a:t>
            </a:r>
            <a:r>
              <a:rPr lang="it-CH" sz="1200" dirty="0">
                <a:latin typeface="Calibri"/>
                <a:cs typeface="Calibri"/>
              </a:rPr>
              <a:t>a</a:t>
            </a:r>
            <a:r>
              <a:rPr lang="it-CH" sz="1200" spc="-10" dirty="0">
                <a:latin typeface="Calibri"/>
                <a:cs typeface="Calibri"/>
              </a:rPr>
              <a:t>n</a:t>
            </a:r>
            <a:r>
              <a:rPr lang="it-CH" sz="1200" dirty="0">
                <a:latin typeface="Calibri"/>
                <a:cs typeface="Calibri"/>
              </a:rPr>
              <a:t>ti.</a:t>
            </a:r>
          </a:p>
          <a:p>
            <a:pPr marL="12700" marR="5080">
              <a:lnSpc>
                <a:spcPct val="121400"/>
              </a:lnSpc>
            </a:pPr>
            <a:endParaRPr sz="1200" dirty="0">
              <a:latin typeface="Calibri"/>
              <a:cs typeface="Calibri"/>
            </a:endParaRPr>
          </a:p>
        </p:txBody>
      </p:sp>
      <p:sp>
        <p:nvSpPr>
          <p:cNvPr id="5" name="object 5"/>
          <p:cNvSpPr txBox="1"/>
          <p:nvPr/>
        </p:nvSpPr>
        <p:spPr>
          <a:xfrm>
            <a:off x="2642107" y="428625"/>
            <a:ext cx="4853305" cy="203835"/>
          </a:xfrm>
          <a:prstGeom prst="rect">
            <a:avLst/>
          </a:prstGeom>
        </p:spPr>
        <p:txBody>
          <a:bodyPr vert="horz" wrap="square" lIns="0" tIns="0" rIns="0" bIns="0" rtlCol="0">
            <a:spAutoFit/>
          </a:bodyPr>
          <a:lstStyle/>
          <a:p>
            <a:pPr marL="12700">
              <a:lnSpc>
                <a:spcPct val="100000"/>
              </a:lnSpc>
            </a:pPr>
            <a:r>
              <a:rPr sz="1400" b="1" spc="-5" dirty="0">
                <a:latin typeface="Calibri"/>
                <a:cs typeface="Calibri"/>
              </a:rPr>
              <a:t>P</a:t>
            </a:r>
            <a:r>
              <a:rPr sz="1400" b="1" spc="-10" dirty="0">
                <a:latin typeface="Calibri"/>
                <a:cs typeface="Calibri"/>
              </a:rPr>
              <a:t>r</a:t>
            </a:r>
            <a:r>
              <a:rPr sz="1400" b="1" dirty="0">
                <a:latin typeface="Calibri"/>
                <a:cs typeface="Calibri"/>
              </a:rPr>
              <a:t>o</a:t>
            </a:r>
            <a:r>
              <a:rPr sz="1400" b="1" spc="-15" dirty="0">
                <a:latin typeface="Calibri"/>
                <a:cs typeface="Calibri"/>
              </a:rPr>
              <a:t>m</a:t>
            </a:r>
            <a:r>
              <a:rPr sz="1400" b="1" dirty="0">
                <a:latin typeface="Calibri"/>
                <a:cs typeface="Calibri"/>
              </a:rPr>
              <a:t>uo</a:t>
            </a:r>
            <a:r>
              <a:rPr sz="1400" b="1" spc="-20" dirty="0">
                <a:latin typeface="Calibri"/>
                <a:cs typeface="Calibri"/>
              </a:rPr>
              <a:t>v</a:t>
            </a:r>
            <a:r>
              <a:rPr sz="1400" b="1" spc="-15" dirty="0">
                <a:latin typeface="Calibri"/>
                <a:cs typeface="Calibri"/>
              </a:rPr>
              <a:t>e</a:t>
            </a:r>
            <a:r>
              <a:rPr sz="1400" b="1" spc="-10" dirty="0">
                <a:latin typeface="Calibri"/>
                <a:cs typeface="Calibri"/>
              </a:rPr>
              <a:t>r</a:t>
            </a:r>
            <a:r>
              <a:rPr sz="1400" b="1" dirty="0">
                <a:latin typeface="Calibri"/>
                <a:cs typeface="Calibri"/>
              </a:rPr>
              <a:t>e</a:t>
            </a:r>
            <a:r>
              <a:rPr sz="1400" b="1" spc="-5" dirty="0">
                <a:latin typeface="Calibri"/>
                <a:cs typeface="Calibri"/>
              </a:rPr>
              <a:t> </a:t>
            </a:r>
            <a:r>
              <a:rPr sz="1400" b="1" spc="-10" dirty="0">
                <a:latin typeface="Calibri"/>
                <a:cs typeface="Calibri"/>
              </a:rPr>
              <a:t>u</a:t>
            </a:r>
            <a:r>
              <a:rPr sz="1400" b="1" dirty="0">
                <a:latin typeface="Calibri"/>
                <a:cs typeface="Calibri"/>
              </a:rPr>
              <a:t>na</a:t>
            </a:r>
            <a:r>
              <a:rPr sz="1400" b="1" spc="-5" dirty="0">
                <a:latin typeface="Calibri"/>
                <a:cs typeface="Calibri"/>
              </a:rPr>
              <a:t> </a:t>
            </a:r>
            <a:r>
              <a:rPr sz="1400" b="1" dirty="0">
                <a:latin typeface="Calibri"/>
                <a:cs typeface="Calibri"/>
              </a:rPr>
              <a:t>c</a:t>
            </a:r>
            <a:r>
              <a:rPr sz="1400" b="1" spc="-10" dirty="0">
                <a:latin typeface="Calibri"/>
                <a:cs typeface="Calibri"/>
              </a:rPr>
              <a:t>u</a:t>
            </a:r>
            <a:r>
              <a:rPr sz="1400" b="1" dirty="0">
                <a:latin typeface="Calibri"/>
                <a:cs typeface="Calibri"/>
              </a:rPr>
              <a:t>l</a:t>
            </a:r>
            <a:r>
              <a:rPr sz="1400" b="1" spc="-10" dirty="0">
                <a:latin typeface="Calibri"/>
                <a:cs typeface="Calibri"/>
              </a:rPr>
              <a:t>t</a:t>
            </a:r>
            <a:r>
              <a:rPr sz="1400" b="1" dirty="0">
                <a:latin typeface="Calibri"/>
                <a:cs typeface="Calibri"/>
              </a:rPr>
              <a:t>u</a:t>
            </a:r>
            <a:r>
              <a:rPr sz="1400" b="1" spc="-35" dirty="0">
                <a:latin typeface="Calibri"/>
                <a:cs typeface="Calibri"/>
              </a:rPr>
              <a:t>r</a:t>
            </a:r>
            <a:r>
              <a:rPr sz="1400" b="1" dirty="0">
                <a:latin typeface="Calibri"/>
                <a:cs typeface="Calibri"/>
              </a:rPr>
              <a:t>a</a:t>
            </a:r>
            <a:r>
              <a:rPr sz="1400" b="1" spc="-5" dirty="0">
                <a:latin typeface="Calibri"/>
                <a:cs typeface="Calibri"/>
              </a:rPr>
              <a:t> </a:t>
            </a:r>
            <a:r>
              <a:rPr sz="1400" b="1" dirty="0">
                <a:latin typeface="Calibri"/>
                <a:cs typeface="Calibri"/>
              </a:rPr>
              <a:t>di</a:t>
            </a:r>
            <a:r>
              <a:rPr sz="1400" b="1" spc="-5" dirty="0">
                <a:latin typeface="Calibri"/>
                <a:cs typeface="Calibri"/>
              </a:rPr>
              <a:t> </a:t>
            </a:r>
            <a:r>
              <a:rPr sz="1400" b="1" dirty="0">
                <a:latin typeface="Calibri"/>
                <a:cs typeface="Calibri"/>
              </a:rPr>
              <a:t>c</a:t>
            </a:r>
            <a:r>
              <a:rPr sz="1400" b="1" spc="-10" dirty="0">
                <a:latin typeface="Calibri"/>
                <a:cs typeface="Calibri"/>
              </a:rPr>
              <a:t>l</a:t>
            </a:r>
            <a:r>
              <a:rPr sz="1400" b="1" dirty="0">
                <a:latin typeface="Calibri"/>
                <a:cs typeface="Calibri"/>
              </a:rPr>
              <a:t>a</a:t>
            </a:r>
            <a:r>
              <a:rPr sz="1400" b="1" spc="-10" dirty="0">
                <a:latin typeface="Calibri"/>
                <a:cs typeface="Calibri"/>
              </a:rPr>
              <a:t>s</a:t>
            </a:r>
            <a:r>
              <a:rPr sz="1400" b="1" dirty="0">
                <a:latin typeface="Calibri"/>
                <a:cs typeface="Calibri"/>
              </a:rPr>
              <a:t>se</a:t>
            </a:r>
            <a:r>
              <a:rPr sz="1400" b="1" spc="-5" dirty="0">
                <a:latin typeface="Calibri"/>
                <a:cs typeface="Calibri"/>
              </a:rPr>
              <a:t> </a:t>
            </a:r>
            <a:r>
              <a:rPr sz="1400" b="1" dirty="0">
                <a:latin typeface="Calibri"/>
                <a:cs typeface="Calibri"/>
              </a:rPr>
              <a:t>p</a:t>
            </a:r>
            <a:r>
              <a:rPr sz="1400" b="1" spc="-15" dirty="0">
                <a:latin typeface="Calibri"/>
                <a:cs typeface="Calibri"/>
              </a:rPr>
              <a:t>o</a:t>
            </a:r>
            <a:r>
              <a:rPr sz="1400" b="1" dirty="0">
                <a:latin typeface="Calibri"/>
                <a:cs typeface="Calibri"/>
              </a:rPr>
              <a:t>s</a:t>
            </a:r>
            <a:r>
              <a:rPr sz="1400" b="1" spc="-10" dirty="0">
                <a:latin typeface="Calibri"/>
                <a:cs typeface="Calibri"/>
              </a:rPr>
              <a:t>i</a:t>
            </a:r>
            <a:r>
              <a:rPr sz="1400" b="1" spc="5" dirty="0">
                <a:latin typeface="Calibri"/>
                <a:cs typeface="Calibri"/>
              </a:rPr>
              <a:t>t</a:t>
            </a:r>
            <a:r>
              <a:rPr sz="1400" b="1" dirty="0">
                <a:latin typeface="Calibri"/>
                <a:cs typeface="Calibri"/>
              </a:rPr>
              <a:t>i</a:t>
            </a:r>
            <a:r>
              <a:rPr sz="1400" b="1" spc="-30" dirty="0">
                <a:latin typeface="Calibri"/>
                <a:cs typeface="Calibri"/>
              </a:rPr>
              <a:t>v</a:t>
            </a:r>
            <a:r>
              <a:rPr sz="1400" b="1" dirty="0">
                <a:latin typeface="Calibri"/>
                <a:cs typeface="Calibri"/>
              </a:rPr>
              <a:t>a</a:t>
            </a:r>
            <a:r>
              <a:rPr sz="1400" b="1" spc="-15" dirty="0">
                <a:latin typeface="Calibri"/>
                <a:cs typeface="Calibri"/>
              </a:rPr>
              <a:t> </a:t>
            </a:r>
            <a:r>
              <a:rPr sz="1400" b="1" dirty="0">
                <a:latin typeface="Calibri"/>
                <a:cs typeface="Calibri"/>
              </a:rPr>
              <a:t>per il</a:t>
            </a:r>
            <a:r>
              <a:rPr sz="1400" b="1" spc="-5" dirty="0">
                <a:latin typeface="Calibri"/>
                <a:cs typeface="Calibri"/>
              </a:rPr>
              <a:t> </a:t>
            </a:r>
            <a:r>
              <a:rPr sz="1400" b="1" dirty="0">
                <a:latin typeface="Calibri"/>
                <a:cs typeface="Calibri"/>
              </a:rPr>
              <a:t>d</a:t>
            </a:r>
            <a:r>
              <a:rPr sz="1400" b="1" spc="-10" dirty="0">
                <a:latin typeface="Calibri"/>
                <a:cs typeface="Calibri"/>
              </a:rPr>
              <a:t>i</a:t>
            </a:r>
            <a:r>
              <a:rPr sz="1400" b="1" dirty="0">
                <a:latin typeface="Calibri"/>
                <a:cs typeface="Calibri"/>
              </a:rPr>
              <a:t>alo</a:t>
            </a:r>
            <a:r>
              <a:rPr sz="1400" b="1" spc="-30" dirty="0">
                <a:latin typeface="Calibri"/>
                <a:cs typeface="Calibri"/>
              </a:rPr>
              <a:t>g</a:t>
            </a:r>
            <a:r>
              <a:rPr sz="1400" b="1" dirty="0">
                <a:latin typeface="Calibri"/>
                <a:cs typeface="Calibri"/>
              </a:rPr>
              <a:t>o</a:t>
            </a:r>
            <a:r>
              <a:rPr sz="1400" b="1" spc="-5" dirty="0">
                <a:latin typeface="Calibri"/>
                <a:cs typeface="Calibri"/>
              </a:rPr>
              <a:t> </a:t>
            </a:r>
            <a:r>
              <a:rPr sz="1400" b="1" dirty="0">
                <a:latin typeface="Calibri"/>
                <a:cs typeface="Calibri"/>
              </a:rPr>
              <a:t>edu</a:t>
            </a:r>
            <a:r>
              <a:rPr sz="1400" b="1" spc="-25" dirty="0">
                <a:latin typeface="Calibri"/>
                <a:cs typeface="Calibri"/>
              </a:rPr>
              <a:t>c</a:t>
            </a:r>
            <a:r>
              <a:rPr sz="1400" b="1" spc="-10" dirty="0">
                <a:latin typeface="Calibri"/>
                <a:cs typeface="Calibri"/>
              </a:rPr>
              <a:t>at</a:t>
            </a:r>
            <a:r>
              <a:rPr sz="1400" b="1" dirty="0">
                <a:latin typeface="Calibri"/>
                <a:cs typeface="Calibri"/>
              </a:rPr>
              <a:t>i</a:t>
            </a:r>
            <a:r>
              <a:rPr sz="1400" b="1" spc="-20" dirty="0">
                <a:latin typeface="Calibri"/>
                <a:cs typeface="Calibri"/>
              </a:rPr>
              <a:t>v</a:t>
            </a:r>
            <a:r>
              <a:rPr sz="1400" b="1" dirty="0">
                <a:latin typeface="Calibri"/>
                <a:cs typeface="Calibri"/>
              </a:rPr>
              <a:t>o</a:t>
            </a:r>
            <a:endParaRPr sz="1400">
              <a:latin typeface="Calibri"/>
              <a:cs typeface="Calibri"/>
            </a:endParaRPr>
          </a:p>
        </p:txBody>
      </p:sp>
      <p:sp>
        <p:nvSpPr>
          <p:cNvPr id="6" name="object 6"/>
          <p:cNvSpPr txBox="1"/>
          <p:nvPr/>
        </p:nvSpPr>
        <p:spPr>
          <a:xfrm>
            <a:off x="5422900" y="1190625"/>
            <a:ext cx="4981828" cy="4928835"/>
          </a:xfrm>
          <a:prstGeom prst="rect">
            <a:avLst/>
          </a:prstGeom>
          <a:ln w="63500">
            <a:solidFill>
              <a:srgbClr val="2791A6"/>
            </a:solidFill>
          </a:ln>
        </p:spPr>
        <p:txBody>
          <a:bodyPr vert="horz" wrap="square" lIns="72000" tIns="72000" rIns="0" bIns="0" rtlCol="0">
            <a:noAutofit/>
          </a:bodyPr>
          <a:lstStyle/>
          <a:p>
            <a:pPr marL="92710" indent="737235">
              <a:lnSpc>
                <a:spcPct val="100000"/>
              </a:lnSpc>
            </a:pPr>
            <a:r>
              <a:rPr lang="it-CH" sz="1500" b="1" spc="-10" dirty="0">
                <a:latin typeface="Calibri"/>
                <a:cs typeface="Calibri"/>
              </a:rPr>
              <a:t>                            </a:t>
            </a:r>
          </a:p>
          <a:p>
            <a:pPr marL="92710" indent="737235">
              <a:lnSpc>
                <a:spcPct val="100000"/>
              </a:lnSpc>
            </a:pPr>
            <a:r>
              <a:rPr lang="it-CH" sz="1500" b="1" spc="-10" dirty="0">
                <a:latin typeface="Calibri"/>
                <a:cs typeface="Calibri"/>
              </a:rPr>
              <a:t>                         </a:t>
            </a:r>
            <a:r>
              <a:rPr sz="1500" b="1" spc="-10" dirty="0" err="1">
                <a:latin typeface="Calibri"/>
                <a:cs typeface="Calibri"/>
              </a:rPr>
              <a:t>E</a:t>
            </a:r>
            <a:r>
              <a:rPr sz="1500" b="1" spc="-15" dirty="0" err="1">
                <a:latin typeface="Calibri"/>
                <a:cs typeface="Calibri"/>
              </a:rPr>
              <a:t>s</a:t>
            </a:r>
            <a:r>
              <a:rPr sz="1500" b="1" spc="-10" dirty="0" err="1">
                <a:latin typeface="Calibri"/>
                <a:cs typeface="Calibri"/>
              </a:rPr>
              <a:t>e</a:t>
            </a:r>
            <a:r>
              <a:rPr sz="1500" b="1" spc="-20" dirty="0" err="1">
                <a:latin typeface="Calibri"/>
                <a:cs typeface="Calibri"/>
              </a:rPr>
              <a:t>mp</a:t>
            </a:r>
            <a:r>
              <a:rPr sz="1500" b="1" spc="-10" dirty="0" err="1">
                <a:latin typeface="Calibri"/>
                <a:cs typeface="Calibri"/>
              </a:rPr>
              <a:t>io</a:t>
            </a:r>
            <a:r>
              <a:rPr sz="1500" b="1" spc="15" dirty="0">
                <a:latin typeface="Calibri"/>
                <a:cs typeface="Calibri"/>
              </a:rPr>
              <a:t> </a:t>
            </a:r>
            <a:r>
              <a:rPr sz="1500" b="1" spc="-15" dirty="0">
                <a:latin typeface="Calibri"/>
                <a:cs typeface="Calibri"/>
              </a:rPr>
              <a:t>d</a:t>
            </a:r>
            <a:r>
              <a:rPr sz="1500" b="1" spc="-5" dirty="0">
                <a:latin typeface="Calibri"/>
                <a:cs typeface="Calibri"/>
              </a:rPr>
              <a:t>i</a:t>
            </a:r>
            <a:r>
              <a:rPr sz="1500" b="1" dirty="0">
                <a:latin typeface="Calibri"/>
                <a:cs typeface="Calibri"/>
              </a:rPr>
              <a:t> </a:t>
            </a:r>
            <a:r>
              <a:rPr sz="1500" b="1" spc="-30" dirty="0">
                <a:latin typeface="Calibri"/>
                <a:cs typeface="Calibri"/>
              </a:rPr>
              <a:t>r</a:t>
            </a:r>
            <a:r>
              <a:rPr sz="1500" b="1" spc="-10" dirty="0">
                <a:latin typeface="Calibri"/>
                <a:cs typeface="Calibri"/>
              </a:rPr>
              <a:t>e</a:t>
            </a:r>
            <a:r>
              <a:rPr sz="1500" b="1" spc="-25" dirty="0">
                <a:latin typeface="Calibri"/>
                <a:cs typeface="Calibri"/>
              </a:rPr>
              <a:t>g</a:t>
            </a:r>
            <a:r>
              <a:rPr sz="1500" b="1" spc="-5" dirty="0">
                <a:latin typeface="Calibri"/>
                <a:cs typeface="Calibri"/>
              </a:rPr>
              <a:t>o</a:t>
            </a:r>
            <a:r>
              <a:rPr sz="1500" b="1" spc="-10" dirty="0">
                <a:latin typeface="Calibri"/>
                <a:cs typeface="Calibri"/>
              </a:rPr>
              <a:t>le</a:t>
            </a:r>
            <a:r>
              <a:rPr sz="1500" b="1" spc="-5" dirty="0">
                <a:latin typeface="Calibri"/>
                <a:cs typeface="Calibri"/>
              </a:rPr>
              <a:t> </a:t>
            </a:r>
            <a:r>
              <a:rPr sz="1500" b="1" spc="-15" dirty="0">
                <a:latin typeface="Calibri"/>
                <a:cs typeface="Calibri"/>
              </a:rPr>
              <a:t>d</a:t>
            </a:r>
            <a:r>
              <a:rPr sz="1500" b="1" spc="-5" dirty="0">
                <a:latin typeface="Calibri"/>
                <a:cs typeface="Calibri"/>
              </a:rPr>
              <a:t>i</a:t>
            </a:r>
            <a:r>
              <a:rPr sz="1500" b="1" dirty="0">
                <a:latin typeface="Calibri"/>
                <a:cs typeface="Calibri"/>
              </a:rPr>
              <a:t> </a:t>
            </a:r>
            <a:r>
              <a:rPr sz="1500" b="1" spc="-20" dirty="0">
                <a:latin typeface="Calibri"/>
                <a:cs typeface="Calibri"/>
              </a:rPr>
              <a:t>c</a:t>
            </a:r>
            <a:r>
              <a:rPr sz="1500" b="1" spc="-5" dirty="0">
                <a:latin typeface="Calibri"/>
                <a:cs typeface="Calibri"/>
              </a:rPr>
              <a:t>o</a:t>
            </a:r>
            <a:r>
              <a:rPr sz="1500" b="1" spc="-40" dirty="0">
                <a:latin typeface="Calibri"/>
                <a:cs typeface="Calibri"/>
              </a:rPr>
              <a:t>n</a:t>
            </a:r>
            <a:r>
              <a:rPr sz="1500" b="1" spc="-25" dirty="0">
                <a:latin typeface="Calibri"/>
                <a:cs typeface="Calibri"/>
              </a:rPr>
              <a:t>v</a:t>
            </a:r>
            <a:r>
              <a:rPr sz="1500" b="1" dirty="0">
                <a:latin typeface="Calibri"/>
                <a:cs typeface="Calibri"/>
              </a:rPr>
              <a:t>e</a:t>
            </a:r>
            <a:r>
              <a:rPr sz="1500" b="1" spc="-40" dirty="0">
                <a:latin typeface="Calibri"/>
                <a:cs typeface="Calibri"/>
              </a:rPr>
              <a:t>r</a:t>
            </a:r>
            <a:r>
              <a:rPr sz="1500" b="1" spc="-15" dirty="0">
                <a:latin typeface="Calibri"/>
                <a:cs typeface="Calibri"/>
              </a:rPr>
              <a:t>s</a:t>
            </a:r>
            <a:r>
              <a:rPr sz="1500" b="1" spc="-10" dirty="0">
                <a:latin typeface="Calibri"/>
                <a:cs typeface="Calibri"/>
              </a:rPr>
              <a:t>azi</a:t>
            </a:r>
            <a:r>
              <a:rPr sz="1500" b="1" spc="-5" dirty="0">
                <a:latin typeface="Calibri"/>
                <a:cs typeface="Calibri"/>
              </a:rPr>
              <a:t>o</a:t>
            </a:r>
            <a:r>
              <a:rPr sz="1500" b="1" spc="-15" dirty="0">
                <a:latin typeface="Calibri"/>
                <a:cs typeface="Calibri"/>
              </a:rPr>
              <a:t>n</a:t>
            </a:r>
            <a:r>
              <a:rPr sz="1500" b="1" spc="-10" dirty="0">
                <a:latin typeface="Calibri"/>
                <a:cs typeface="Calibri"/>
              </a:rPr>
              <a:t>e</a:t>
            </a:r>
            <a:endParaRPr sz="1500" dirty="0">
              <a:latin typeface="Calibri"/>
              <a:cs typeface="Calibri"/>
            </a:endParaRPr>
          </a:p>
          <a:p>
            <a:pPr>
              <a:lnSpc>
                <a:spcPct val="100000"/>
              </a:lnSpc>
              <a:spcBef>
                <a:spcPts val="27"/>
              </a:spcBef>
            </a:pPr>
            <a:endParaRPr sz="1500" dirty="0">
              <a:latin typeface="Times New Roman"/>
              <a:cs typeface="Times New Roman"/>
            </a:endParaRPr>
          </a:p>
          <a:p>
            <a:pPr marL="92710" marR="962025">
              <a:lnSpc>
                <a:spcPct val="121300"/>
              </a:lnSpc>
            </a:pPr>
            <a:endParaRPr lang="it-CH" sz="1500" b="1" spc="-5" dirty="0">
              <a:latin typeface="Calibri"/>
              <a:cs typeface="Calibri"/>
            </a:endParaRPr>
          </a:p>
          <a:p>
            <a:pPr marL="92710" marR="962025">
              <a:lnSpc>
                <a:spcPct val="121300"/>
              </a:lnSpc>
            </a:pPr>
            <a:endParaRPr lang="it-CH" sz="1500" b="1" spc="-5" dirty="0">
              <a:latin typeface="Calibri"/>
              <a:cs typeface="Calibri"/>
            </a:endParaRPr>
          </a:p>
          <a:p>
            <a:pPr marL="92710" marR="962025">
              <a:lnSpc>
                <a:spcPct val="121300"/>
              </a:lnSpc>
              <a:spcBef>
                <a:spcPts val="600"/>
              </a:spcBef>
            </a:pPr>
            <a:r>
              <a:rPr lang="it-CH" sz="1500" b="1" spc="-5" dirty="0">
                <a:latin typeface="Calibri"/>
                <a:cs typeface="Calibri"/>
              </a:rPr>
              <a:t>Ascoltiamo senza interrompere </a:t>
            </a:r>
            <a:r>
              <a:rPr sz="1500" b="1" spc="-15" dirty="0" err="1">
                <a:latin typeface="Calibri"/>
                <a:cs typeface="Calibri"/>
              </a:rPr>
              <a:t>qu</a:t>
            </a:r>
            <a:r>
              <a:rPr sz="1500" b="1" spc="0" dirty="0" err="1">
                <a:latin typeface="Calibri"/>
                <a:cs typeface="Calibri"/>
              </a:rPr>
              <a:t>a</a:t>
            </a:r>
            <a:r>
              <a:rPr sz="1500" b="1" spc="-15" dirty="0" err="1">
                <a:latin typeface="Calibri"/>
                <a:cs typeface="Calibri"/>
              </a:rPr>
              <a:t>nd</a:t>
            </a:r>
            <a:r>
              <a:rPr sz="1500" b="1" spc="-10" dirty="0" err="1">
                <a:latin typeface="Calibri"/>
                <a:cs typeface="Calibri"/>
              </a:rPr>
              <a:t>o</a:t>
            </a:r>
            <a:r>
              <a:rPr sz="1500" b="1" dirty="0">
                <a:latin typeface="Calibri"/>
                <a:cs typeface="Calibri"/>
              </a:rPr>
              <a:t> </a:t>
            </a:r>
            <a:r>
              <a:rPr sz="1500" b="1" spc="-10" dirty="0" err="1">
                <a:latin typeface="Calibri"/>
                <a:cs typeface="Calibri"/>
              </a:rPr>
              <a:t>al</a:t>
            </a:r>
            <a:r>
              <a:rPr sz="1500" b="1" spc="-15" dirty="0" err="1">
                <a:latin typeface="Calibri"/>
                <a:cs typeface="Calibri"/>
              </a:rPr>
              <a:t>tr</a:t>
            </a:r>
            <a:r>
              <a:rPr lang="it-CH" sz="1500" b="1" spc="-15" dirty="0">
                <a:latin typeface="Calibri"/>
                <a:cs typeface="Calibri"/>
              </a:rPr>
              <a:t>e o altri </a:t>
            </a:r>
            <a:r>
              <a:rPr sz="1500" b="1" spc="-5" dirty="0" err="1">
                <a:latin typeface="Calibri"/>
                <a:cs typeface="Calibri"/>
              </a:rPr>
              <a:t>p</a:t>
            </a:r>
            <a:r>
              <a:rPr sz="1500" b="1" spc="-10" dirty="0" err="1">
                <a:latin typeface="Calibri"/>
                <a:cs typeface="Calibri"/>
              </a:rPr>
              <a:t>a</a:t>
            </a:r>
            <a:r>
              <a:rPr sz="1500" b="1" spc="-15" dirty="0" err="1">
                <a:latin typeface="Calibri"/>
                <a:cs typeface="Calibri"/>
              </a:rPr>
              <a:t>r</a:t>
            </a:r>
            <a:r>
              <a:rPr sz="1500" b="1" spc="-10" dirty="0" err="1">
                <a:latin typeface="Calibri"/>
                <a:cs typeface="Calibri"/>
              </a:rPr>
              <a:t>la</a:t>
            </a:r>
            <a:r>
              <a:rPr sz="1500" b="1" spc="-15" dirty="0" err="1">
                <a:latin typeface="Calibri"/>
                <a:cs typeface="Calibri"/>
              </a:rPr>
              <a:t>n</a:t>
            </a:r>
            <a:r>
              <a:rPr sz="1500" b="1" spc="-10" dirty="0" err="1">
                <a:latin typeface="Calibri"/>
                <a:cs typeface="Calibri"/>
              </a:rPr>
              <a:t>o</a:t>
            </a:r>
            <a:r>
              <a:rPr sz="1500" b="1" spc="-10" dirty="0">
                <a:latin typeface="Calibri"/>
                <a:cs typeface="Calibri"/>
              </a:rPr>
              <a:t> </a:t>
            </a:r>
            <a:endParaRPr lang="it-CH" sz="1500" b="1" spc="-10" dirty="0">
              <a:latin typeface="Calibri"/>
              <a:cs typeface="Calibri"/>
            </a:endParaRPr>
          </a:p>
          <a:p>
            <a:pPr marL="92710" marR="962025">
              <a:lnSpc>
                <a:spcPct val="121300"/>
              </a:lnSpc>
            </a:pPr>
            <a:r>
              <a:rPr lang="it-CH" sz="1500" b="1" spc="-10" dirty="0">
                <a:latin typeface="Calibri"/>
                <a:cs typeface="Calibri"/>
              </a:rPr>
              <a:t>Gli interventi rispondono a quanto emerso in precedenza</a:t>
            </a:r>
          </a:p>
          <a:p>
            <a:pPr marL="92710" marR="962025">
              <a:lnSpc>
                <a:spcPct val="121300"/>
              </a:lnSpc>
            </a:pPr>
            <a:r>
              <a:rPr lang="it-CH" sz="1500" b="1" spc="-10" dirty="0">
                <a:latin typeface="Calibri"/>
                <a:cs typeface="Calibri"/>
              </a:rPr>
              <a:t>Va bene essere in disaccordo con qualcuno</a:t>
            </a:r>
          </a:p>
          <a:p>
            <a:pPr marL="92710" marR="962025">
              <a:lnSpc>
                <a:spcPct val="121300"/>
              </a:lnSpc>
            </a:pPr>
            <a:r>
              <a:rPr sz="1500" b="1" spc="-10" dirty="0" err="1">
                <a:latin typeface="Calibri"/>
                <a:cs typeface="Calibri"/>
              </a:rPr>
              <a:t>Dia</a:t>
            </a:r>
            <a:r>
              <a:rPr sz="1500" b="1" spc="-20" dirty="0" err="1">
                <a:latin typeface="Calibri"/>
                <a:cs typeface="Calibri"/>
              </a:rPr>
              <a:t>m</a:t>
            </a:r>
            <a:r>
              <a:rPr sz="1500" b="1" spc="-10" dirty="0" err="1">
                <a:latin typeface="Calibri"/>
                <a:cs typeface="Calibri"/>
              </a:rPr>
              <a:t>o</a:t>
            </a:r>
            <a:r>
              <a:rPr sz="1500" b="1" dirty="0">
                <a:latin typeface="Calibri"/>
                <a:cs typeface="Calibri"/>
              </a:rPr>
              <a:t> </a:t>
            </a:r>
            <a:r>
              <a:rPr sz="1500" b="1" spc="-50" dirty="0">
                <a:latin typeface="Calibri"/>
                <a:cs typeface="Calibri"/>
              </a:rPr>
              <a:t>r</a:t>
            </a:r>
            <a:r>
              <a:rPr sz="1500" b="1" spc="-10" dirty="0">
                <a:latin typeface="Calibri"/>
                <a:cs typeface="Calibri"/>
              </a:rPr>
              <a:t>a</a:t>
            </a:r>
            <a:r>
              <a:rPr sz="1500" b="1" spc="-15" dirty="0">
                <a:latin typeface="Calibri"/>
                <a:cs typeface="Calibri"/>
              </a:rPr>
              <a:t>g</a:t>
            </a:r>
            <a:r>
              <a:rPr sz="1500" b="1" spc="-5" dirty="0">
                <a:latin typeface="Calibri"/>
                <a:cs typeface="Calibri"/>
              </a:rPr>
              <a:t>io</a:t>
            </a:r>
            <a:r>
              <a:rPr sz="1500" b="1" spc="-15" dirty="0">
                <a:latin typeface="Calibri"/>
                <a:cs typeface="Calibri"/>
              </a:rPr>
              <a:t>n</a:t>
            </a:r>
            <a:r>
              <a:rPr sz="1500" b="1" spc="-5" dirty="0">
                <a:latin typeface="Calibri"/>
                <a:cs typeface="Calibri"/>
              </a:rPr>
              <a:t>i</a:t>
            </a:r>
            <a:r>
              <a:rPr sz="1500" b="1" dirty="0">
                <a:latin typeface="Calibri"/>
                <a:cs typeface="Calibri"/>
              </a:rPr>
              <a:t> </a:t>
            </a:r>
            <a:r>
              <a:rPr sz="1500" b="1" spc="-15" dirty="0">
                <a:latin typeface="Calibri"/>
                <a:cs typeface="Calibri"/>
              </a:rPr>
              <a:t>p</a:t>
            </a:r>
            <a:r>
              <a:rPr sz="1500" b="1" spc="-10" dirty="0">
                <a:latin typeface="Calibri"/>
                <a:cs typeface="Calibri"/>
              </a:rPr>
              <a:t>er</a:t>
            </a:r>
            <a:r>
              <a:rPr sz="1500" b="1" spc="15" dirty="0">
                <a:latin typeface="Calibri"/>
                <a:cs typeface="Calibri"/>
              </a:rPr>
              <a:t> </a:t>
            </a:r>
            <a:r>
              <a:rPr sz="1500" b="1" spc="-10" dirty="0">
                <a:latin typeface="Calibri"/>
                <a:cs typeface="Calibri"/>
              </a:rPr>
              <a:t>le</a:t>
            </a:r>
            <a:r>
              <a:rPr sz="1500" b="1" spc="-5" dirty="0">
                <a:latin typeface="Calibri"/>
                <a:cs typeface="Calibri"/>
              </a:rPr>
              <a:t> </a:t>
            </a:r>
            <a:r>
              <a:rPr sz="1500" b="1" spc="-15" dirty="0">
                <a:latin typeface="Calibri"/>
                <a:cs typeface="Calibri"/>
              </a:rPr>
              <a:t>n</a:t>
            </a:r>
            <a:r>
              <a:rPr sz="1500" b="1" spc="-5" dirty="0">
                <a:latin typeface="Calibri"/>
                <a:cs typeface="Calibri"/>
              </a:rPr>
              <a:t>o</a:t>
            </a:r>
            <a:r>
              <a:rPr sz="1500" b="1" spc="-25" dirty="0">
                <a:latin typeface="Calibri"/>
                <a:cs typeface="Calibri"/>
              </a:rPr>
              <a:t>s</a:t>
            </a:r>
            <a:r>
              <a:rPr sz="1500" b="1" spc="-15" dirty="0">
                <a:latin typeface="Calibri"/>
                <a:cs typeface="Calibri"/>
              </a:rPr>
              <a:t>t</a:t>
            </a:r>
            <a:r>
              <a:rPr sz="1500" b="1" spc="-30" dirty="0">
                <a:latin typeface="Calibri"/>
                <a:cs typeface="Calibri"/>
              </a:rPr>
              <a:t>r</a:t>
            </a:r>
            <a:r>
              <a:rPr sz="1500" b="1" spc="-10" dirty="0">
                <a:latin typeface="Calibri"/>
                <a:cs typeface="Calibri"/>
              </a:rPr>
              <a:t>e</a:t>
            </a:r>
            <a:r>
              <a:rPr sz="1500" b="1" spc="-5" dirty="0">
                <a:latin typeface="Calibri"/>
                <a:cs typeface="Calibri"/>
              </a:rPr>
              <a:t> i</a:t>
            </a:r>
            <a:r>
              <a:rPr sz="1500" b="1" spc="-15" dirty="0">
                <a:latin typeface="Calibri"/>
                <a:cs typeface="Calibri"/>
              </a:rPr>
              <a:t>d</a:t>
            </a:r>
            <a:r>
              <a:rPr sz="1500" b="1" spc="-10" dirty="0">
                <a:latin typeface="Calibri"/>
                <a:cs typeface="Calibri"/>
              </a:rPr>
              <a:t>ee </a:t>
            </a:r>
            <a:endParaRPr lang="it-CH" sz="1500" b="1" spc="-10" dirty="0">
              <a:latin typeface="Calibri"/>
              <a:cs typeface="Calibri"/>
            </a:endParaRPr>
          </a:p>
          <a:p>
            <a:pPr marL="92710" marR="962025">
              <a:lnSpc>
                <a:spcPct val="121300"/>
              </a:lnSpc>
            </a:pPr>
            <a:r>
              <a:rPr lang="it-CH" sz="1500" b="1" spc="-10" dirty="0">
                <a:latin typeface="Calibri"/>
                <a:cs typeface="Calibri"/>
              </a:rPr>
              <a:t>Le idee e opinioni di ciascuno sono trattate con rispetto</a:t>
            </a:r>
          </a:p>
          <a:p>
            <a:pPr marL="92710" marR="84455">
              <a:lnSpc>
                <a:spcPts val="2330"/>
              </a:lnSpc>
              <a:spcBef>
                <a:spcPts val="140"/>
              </a:spcBef>
            </a:pPr>
            <a:r>
              <a:rPr sz="1500" b="1" spc="-45" dirty="0" err="1">
                <a:latin typeface="Calibri"/>
                <a:cs typeface="Calibri"/>
              </a:rPr>
              <a:t>P</a:t>
            </a:r>
            <a:r>
              <a:rPr sz="1500" b="1" spc="-10" dirty="0" err="1">
                <a:latin typeface="Calibri"/>
                <a:cs typeface="Calibri"/>
              </a:rPr>
              <a:t>a</a:t>
            </a:r>
            <a:r>
              <a:rPr sz="1500" b="1" spc="-15" dirty="0" err="1">
                <a:latin typeface="Calibri"/>
                <a:cs typeface="Calibri"/>
              </a:rPr>
              <a:t>r</a:t>
            </a:r>
            <a:r>
              <a:rPr sz="1500" b="1" spc="-40" dirty="0" err="1">
                <a:latin typeface="Calibri"/>
                <a:cs typeface="Calibri"/>
              </a:rPr>
              <a:t>t</a:t>
            </a:r>
            <a:r>
              <a:rPr sz="1500" b="1" spc="-10" dirty="0" err="1">
                <a:latin typeface="Calibri"/>
                <a:cs typeface="Calibri"/>
              </a:rPr>
              <a:t>eci</a:t>
            </a:r>
            <a:r>
              <a:rPr sz="1500" b="1" spc="-15" dirty="0" err="1">
                <a:latin typeface="Calibri"/>
                <a:cs typeface="Calibri"/>
              </a:rPr>
              <a:t>p</a:t>
            </a:r>
            <a:r>
              <a:rPr sz="1500" b="1" spc="-10" dirty="0" err="1">
                <a:latin typeface="Calibri"/>
                <a:cs typeface="Calibri"/>
              </a:rPr>
              <a:t>a</a:t>
            </a:r>
            <a:r>
              <a:rPr sz="1500" b="1" spc="-30" dirty="0" err="1">
                <a:latin typeface="Calibri"/>
                <a:cs typeface="Calibri"/>
              </a:rPr>
              <a:t>r</a:t>
            </a:r>
            <a:r>
              <a:rPr sz="1500" b="1" spc="-10" dirty="0" err="1">
                <a:latin typeface="Calibri"/>
                <a:cs typeface="Calibri"/>
              </a:rPr>
              <a:t>e</a:t>
            </a:r>
            <a:r>
              <a:rPr sz="1500" b="1" dirty="0">
                <a:latin typeface="Calibri"/>
                <a:cs typeface="Calibri"/>
              </a:rPr>
              <a:t> </a:t>
            </a:r>
            <a:r>
              <a:rPr sz="1500" b="1" spc="-65" dirty="0">
                <a:latin typeface="Calibri"/>
                <a:cs typeface="Calibri"/>
              </a:rPr>
              <a:t> </a:t>
            </a:r>
            <a:r>
              <a:rPr sz="1500" b="1" spc="-15" dirty="0">
                <a:latin typeface="Calibri"/>
                <a:cs typeface="Calibri"/>
              </a:rPr>
              <a:t>s</a:t>
            </a:r>
            <a:r>
              <a:rPr sz="1500" b="1" spc="-5" dirty="0">
                <a:latin typeface="Calibri"/>
                <a:cs typeface="Calibri"/>
              </a:rPr>
              <a:t>i</a:t>
            </a:r>
            <a:r>
              <a:rPr sz="1500" b="1" dirty="0">
                <a:latin typeface="Calibri"/>
                <a:cs typeface="Calibri"/>
              </a:rPr>
              <a:t>g</a:t>
            </a:r>
            <a:r>
              <a:rPr sz="1500" b="1" spc="-15" dirty="0">
                <a:latin typeface="Calibri"/>
                <a:cs typeface="Calibri"/>
              </a:rPr>
              <a:t>n</a:t>
            </a:r>
            <a:r>
              <a:rPr sz="1500" b="1" spc="-5" dirty="0">
                <a:latin typeface="Calibri"/>
                <a:cs typeface="Calibri"/>
              </a:rPr>
              <a:t>i</a:t>
            </a:r>
            <a:r>
              <a:rPr sz="1500" b="1" spc="-10" dirty="0">
                <a:latin typeface="Calibri"/>
                <a:cs typeface="Calibri"/>
              </a:rPr>
              <a:t>f</a:t>
            </a:r>
            <a:r>
              <a:rPr sz="1500" b="1" spc="5" dirty="0">
                <a:latin typeface="Calibri"/>
                <a:cs typeface="Calibri"/>
              </a:rPr>
              <a:t>i</a:t>
            </a:r>
            <a:r>
              <a:rPr sz="1500" b="1" spc="-20" dirty="0">
                <a:latin typeface="Calibri"/>
                <a:cs typeface="Calibri"/>
              </a:rPr>
              <a:t>c</a:t>
            </a:r>
            <a:r>
              <a:rPr sz="1500" b="1" spc="-10" dirty="0">
                <a:latin typeface="Calibri"/>
                <a:cs typeface="Calibri"/>
              </a:rPr>
              <a:t>a</a:t>
            </a:r>
            <a:r>
              <a:rPr sz="1500" b="1" dirty="0">
                <a:latin typeface="Calibri"/>
                <a:cs typeface="Calibri"/>
              </a:rPr>
              <a:t> </a:t>
            </a:r>
            <a:r>
              <a:rPr sz="1500" b="1" spc="-60" dirty="0">
                <a:latin typeface="Calibri"/>
                <a:cs typeface="Calibri"/>
              </a:rPr>
              <a:t> </a:t>
            </a:r>
            <a:r>
              <a:rPr sz="1500" b="1" spc="-15" dirty="0">
                <a:latin typeface="Calibri"/>
                <a:cs typeface="Calibri"/>
              </a:rPr>
              <a:t>p</a:t>
            </a:r>
            <a:r>
              <a:rPr sz="1500" b="1" spc="-10" dirty="0">
                <a:latin typeface="Calibri"/>
                <a:cs typeface="Calibri"/>
              </a:rPr>
              <a:t>e</a:t>
            </a:r>
            <a:r>
              <a:rPr sz="1500" b="1" spc="-15" dirty="0">
                <a:latin typeface="Calibri"/>
                <a:cs typeface="Calibri"/>
              </a:rPr>
              <a:t>ns</a:t>
            </a:r>
            <a:r>
              <a:rPr sz="1500" b="1" spc="-10" dirty="0">
                <a:latin typeface="Calibri"/>
                <a:cs typeface="Calibri"/>
              </a:rPr>
              <a:t>a</a:t>
            </a:r>
            <a:r>
              <a:rPr sz="1500" b="1" spc="-30" dirty="0">
                <a:latin typeface="Calibri"/>
                <a:cs typeface="Calibri"/>
              </a:rPr>
              <a:t>r</a:t>
            </a:r>
            <a:r>
              <a:rPr sz="1500" b="1" spc="-10" dirty="0">
                <a:latin typeface="Calibri"/>
                <a:cs typeface="Calibri"/>
              </a:rPr>
              <a:t>e</a:t>
            </a:r>
            <a:r>
              <a:rPr sz="1500" b="1" dirty="0">
                <a:latin typeface="Calibri"/>
                <a:cs typeface="Calibri"/>
              </a:rPr>
              <a:t> </a:t>
            </a:r>
            <a:r>
              <a:rPr sz="1500" b="1" spc="-65" dirty="0">
                <a:latin typeface="Calibri"/>
                <a:cs typeface="Calibri"/>
              </a:rPr>
              <a:t> </a:t>
            </a:r>
            <a:r>
              <a:rPr sz="1500" b="1" spc="-10" dirty="0">
                <a:latin typeface="Calibri"/>
                <a:cs typeface="Calibri"/>
              </a:rPr>
              <a:t>e</a:t>
            </a:r>
            <a:r>
              <a:rPr sz="1500" b="1" dirty="0">
                <a:latin typeface="Calibri"/>
                <a:cs typeface="Calibri"/>
              </a:rPr>
              <a:t> </a:t>
            </a:r>
            <a:r>
              <a:rPr sz="1500" b="1" spc="-65" dirty="0">
                <a:latin typeface="Calibri"/>
                <a:cs typeface="Calibri"/>
              </a:rPr>
              <a:t> </a:t>
            </a:r>
            <a:r>
              <a:rPr sz="1500" b="1" spc="-10" dirty="0">
                <a:latin typeface="Calibri"/>
                <a:cs typeface="Calibri"/>
              </a:rPr>
              <a:t>a</a:t>
            </a:r>
            <a:r>
              <a:rPr sz="1500" b="1" spc="-15" dirty="0">
                <a:latin typeface="Calibri"/>
                <a:cs typeface="Calibri"/>
              </a:rPr>
              <a:t>s</a:t>
            </a:r>
            <a:r>
              <a:rPr sz="1500" b="1" spc="-10" dirty="0">
                <a:latin typeface="Calibri"/>
                <a:cs typeface="Calibri"/>
              </a:rPr>
              <a:t>co</a:t>
            </a:r>
            <a:r>
              <a:rPr sz="1500" b="1" dirty="0">
                <a:latin typeface="Calibri"/>
                <a:cs typeface="Calibri"/>
              </a:rPr>
              <a:t>l</a:t>
            </a:r>
            <a:r>
              <a:rPr sz="1500" b="1" spc="-25" dirty="0">
                <a:latin typeface="Calibri"/>
                <a:cs typeface="Calibri"/>
              </a:rPr>
              <a:t>t</a:t>
            </a:r>
            <a:r>
              <a:rPr sz="1500" b="1" spc="-10" dirty="0">
                <a:latin typeface="Calibri"/>
                <a:cs typeface="Calibri"/>
              </a:rPr>
              <a:t>a</a:t>
            </a:r>
            <a:r>
              <a:rPr sz="1500" b="1" spc="-30" dirty="0">
                <a:latin typeface="Calibri"/>
                <a:cs typeface="Calibri"/>
              </a:rPr>
              <a:t>r</a:t>
            </a:r>
            <a:r>
              <a:rPr sz="1500" b="1" spc="-10" dirty="0">
                <a:latin typeface="Calibri"/>
                <a:cs typeface="Calibri"/>
              </a:rPr>
              <a:t>e,</a:t>
            </a:r>
            <a:r>
              <a:rPr sz="1500" b="1" dirty="0">
                <a:latin typeface="Calibri"/>
                <a:cs typeface="Calibri"/>
              </a:rPr>
              <a:t> </a:t>
            </a:r>
            <a:r>
              <a:rPr sz="1500" b="1" spc="-70" dirty="0">
                <a:latin typeface="Calibri"/>
                <a:cs typeface="Calibri"/>
              </a:rPr>
              <a:t> </a:t>
            </a:r>
            <a:r>
              <a:rPr sz="1500" b="1" spc="-15" dirty="0">
                <a:latin typeface="Calibri"/>
                <a:cs typeface="Calibri"/>
              </a:rPr>
              <a:t>n</a:t>
            </a:r>
            <a:r>
              <a:rPr sz="1500" b="1" spc="-5" dirty="0">
                <a:latin typeface="Calibri"/>
                <a:cs typeface="Calibri"/>
              </a:rPr>
              <a:t>o</a:t>
            </a:r>
            <a:r>
              <a:rPr sz="1500" b="1" spc="-10" dirty="0">
                <a:latin typeface="Calibri"/>
                <a:cs typeface="Calibri"/>
              </a:rPr>
              <a:t>n</a:t>
            </a:r>
            <a:r>
              <a:rPr sz="1500" b="1" dirty="0">
                <a:latin typeface="Calibri"/>
                <a:cs typeface="Calibri"/>
              </a:rPr>
              <a:t> </a:t>
            </a:r>
            <a:r>
              <a:rPr sz="1500" b="1" spc="-70" dirty="0">
                <a:latin typeface="Calibri"/>
                <a:cs typeface="Calibri"/>
              </a:rPr>
              <a:t> </a:t>
            </a:r>
            <a:r>
              <a:rPr sz="1500" b="1" spc="-15" dirty="0">
                <a:latin typeface="Calibri"/>
                <a:cs typeface="Calibri"/>
              </a:rPr>
              <a:t>s</a:t>
            </a:r>
            <a:r>
              <a:rPr sz="1500" b="1" spc="-5" dirty="0">
                <a:latin typeface="Calibri"/>
                <a:cs typeface="Calibri"/>
              </a:rPr>
              <a:t>o</a:t>
            </a:r>
            <a:r>
              <a:rPr sz="1500" b="1" spc="-10" dirty="0">
                <a:latin typeface="Calibri"/>
                <a:cs typeface="Calibri"/>
              </a:rPr>
              <a:t>lo</a:t>
            </a:r>
            <a:r>
              <a:rPr sz="1500" b="1" spc="-5" dirty="0">
                <a:latin typeface="Calibri"/>
                <a:cs typeface="Calibri"/>
              </a:rPr>
              <a:t> </a:t>
            </a:r>
            <a:r>
              <a:rPr sz="1500" b="1" spc="-15" dirty="0">
                <a:latin typeface="Calibri"/>
                <a:cs typeface="Calibri"/>
              </a:rPr>
              <a:t>p</a:t>
            </a:r>
            <a:r>
              <a:rPr sz="1500" b="1" spc="-10" dirty="0">
                <a:latin typeface="Calibri"/>
                <a:cs typeface="Calibri"/>
              </a:rPr>
              <a:t>a</a:t>
            </a:r>
            <a:r>
              <a:rPr sz="1500" b="1" spc="-15" dirty="0">
                <a:latin typeface="Calibri"/>
                <a:cs typeface="Calibri"/>
              </a:rPr>
              <a:t>r</a:t>
            </a:r>
            <a:r>
              <a:rPr sz="1500" b="1" spc="-10" dirty="0">
                <a:latin typeface="Calibri"/>
                <a:cs typeface="Calibri"/>
              </a:rPr>
              <a:t>la</a:t>
            </a:r>
            <a:r>
              <a:rPr sz="1500" b="1" spc="-30" dirty="0">
                <a:latin typeface="Calibri"/>
                <a:cs typeface="Calibri"/>
              </a:rPr>
              <a:t>r</a:t>
            </a:r>
            <a:r>
              <a:rPr sz="1500" b="1" spc="-10" dirty="0">
                <a:latin typeface="Calibri"/>
                <a:cs typeface="Calibri"/>
              </a:rPr>
              <a:t>e</a:t>
            </a:r>
            <a:endParaRPr sz="1500" dirty="0">
              <a:latin typeface="Calibri"/>
              <a:cs typeface="Calibri"/>
            </a:endParaRPr>
          </a:p>
          <a:p>
            <a:pPr marL="92710" marR="911860">
              <a:lnSpc>
                <a:spcPts val="2330"/>
              </a:lnSpc>
            </a:pPr>
            <a:r>
              <a:rPr sz="1500" b="1" spc="-15" dirty="0">
                <a:latin typeface="Calibri"/>
                <a:cs typeface="Calibri"/>
              </a:rPr>
              <a:t>C</a:t>
            </a:r>
            <a:r>
              <a:rPr sz="1500" b="1" spc="-5" dirty="0">
                <a:latin typeface="Calibri"/>
                <a:cs typeface="Calibri"/>
              </a:rPr>
              <a:t>i</a:t>
            </a:r>
            <a:r>
              <a:rPr sz="1500" b="1" dirty="0">
                <a:latin typeface="Calibri"/>
                <a:cs typeface="Calibri"/>
              </a:rPr>
              <a:t> </a:t>
            </a:r>
            <a:r>
              <a:rPr sz="1500" b="1" spc="-30" dirty="0">
                <a:latin typeface="Calibri"/>
                <a:cs typeface="Calibri"/>
              </a:rPr>
              <a:t>f</a:t>
            </a:r>
            <a:r>
              <a:rPr sz="1500" b="1" spc="-10" dirty="0">
                <a:latin typeface="Calibri"/>
                <a:cs typeface="Calibri"/>
              </a:rPr>
              <a:t>accia</a:t>
            </a:r>
            <a:r>
              <a:rPr sz="1500" b="1" spc="-20" dirty="0">
                <a:latin typeface="Calibri"/>
                <a:cs typeface="Calibri"/>
              </a:rPr>
              <a:t>m</a:t>
            </a:r>
            <a:r>
              <a:rPr sz="1500" b="1" spc="-10" dirty="0">
                <a:latin typeface="Calibri"/>
                <a:cs typeface="Calibri"/>
              </a:rPr>
              <a:t>o</a:t>
            </a:r>
            <a:r>
              <a:rPr sz="1500" b="1" dirty="0">
                <a:latin typeface="Calibri"/>
                <a:cs typeface="Calibri"/>
              </a:rPr>
              <a:t> </a:t>
            </a:r>
            <a:r>
              <a:rPr sz="1500" b="1" spc="-15" dirty="0">
                <a:latin typeface="Calibri"/>
                <a:cs typeface="Calibri"/>
              </a:rPr>
              <a:t>d</a:t>
            </a:r>
            <a:r>
              <a:rPr sz="1500" b="1" spc="-5" dirty="0">
                <a:latin typeface="Calibri"/>
                <a:cs typeface="Calibri"/>
              </a:rPr>
              <a:t>o</a:t>
            </a:r>
            <a:r>
              <a:rPr sz="1500" b="1" spc="-20" dirty="0">
                <a:latin typeface="Calibri"/>
                <a:cs typeface="Calibri"/>
              </a:rPr>
              <a:t>m</a:t>
            </a:r>
            <a:r>
              <a:rPr sz="1500" b="1" spc="-10" dirty="0">
                <a:latin typeface="Calibri"/>
                <a:cs typeface="Calibri"/>
              </a:rPr>
              <a:t>a</a:t>
            </a:r>
            <a:r>
              <a:rPr sz="1500" b="1" spc="-15" dirty="0">
                <a:latin typeface="Calibri"/>
                <a:cs typeface="Calibri"/>
              </a:rPr>
              <a:t>nd</a:t>
            </a:r>
            <a:r>
              <a:rPr sz="1500" b="1" spc="-10" dirty="0">
                <a:latin typeface="Calibri"/>
                <a:cs typeface="Calibri"/>
              </a:rPr>
              <a:t>e</a:t>
            </a:r>
            <a:r>
              <a:rPr sz="1500" b="1" spc="-5" dirty="0">
                <a:latin typeface="Calibri"/>
                <a:cs typeface="Calibri"/>
              </a:rPr>
              <a:t> </a:t>
            </a:r>
            <a:r>
              <a:rPr sz="1500" b="1" spc="-10" dirty="0">
                <a:latin typeface="Calibri"/>
                <a:cs typeface="Calibri"/>
              </a:rPr>
              <a:t>a</a:t>
            </a:r>
            <a:r>
              <a:rPr sz="1500" b="1" dirty="0">
                <a:latin typeface="Calibri"/>
                <a:cs typeface="Calibri"/>
              </a:rPr>
              <a:t> </a:t>
            </a:r>
            <a:r>
              <a:rPr sz="1500" b="1" spc="-10" dirty="0" err="1">
                <a:latin typeface="Calibri"/>
                <a:cs typeface="Calibri"/>
              </a:rPr>
              <a:t>vic</a:t>
            </a:r>
            <a:r>
              <a:rPr sz="1500" b="1" dirty="0" err="1">
                <a:latin typeface="Calibri"/>
                <a:cs typeface="Calibri"/>
              </a:rPr>
              <a:t>e</a:t>
            </a:r>
            <a:r>
              <a:rPr sz="1500" b="1" spc="-15" dirty="0" err="1">
                <a:latin typeface="Calibri"/>
                <a:cs typeface="Calibri"/>
              </a:rPr>
              <a:t>nd</a:t>
            </a:r>
            <a:r>
              <a:rPr sz="1500" b="1" spc="-10" dirty="0" err="1">
                <a:latin typeface="Calibri"/>
                <a:cs typeface="Calibri"/>
              </a:rPr>
              <a:t>a</a:t>
            </a:r>
            <a:endParaRPr lang="it-CH" sz="1500" b="1" spc="-10" dirty="0">
              <a:latin typeface="Calibri"/>
              <a:cs typeface="Calibri"/>
            </a:endParaRPr>
          </a:p>
          <a:p>
            <a:pPr marL="92710" marR="911860">
              <a:lnSpc>
                <a:spcPts val="2330"/>
              </a:lnSpc>
            </a:pPr>
            <a:r>
              <a:rPr lang="it-CH" sz="1500" b="1" spc="-10" dirty="0">
                <a:latin typeface="Calibri"/>
                <a:cs typeface="Calibri"/>
              </a:rPr>
              <a:t>C’è un’atmosfera di fiducia</a:t>
            </a:r>
          </a:p>
          <a:p>
            <a:pPr marL="92710" marR="911860">
              <a:lnSpc>
                <a:spcPts val="2330"/>
              </a:lnSpc>
            </a:pPr>
            <a:r>
              <a:rPr lang="it-CH" sz="1500" b="1" spc="-10" dirty="0">
                <a:latin typeface="Calibri"/>
                <a:cs typeface="Calibri"/>
              </a:rPr>
              <a:t>Si percepisce un obiettivo condiviso</a:t>
            </a:r>
          </a:p>
          <a:p>
            <a:pPr marL="92710" marR="911860">
              <a:lnSpc>
                <a:spcPts val="2330"/>
              </a:lnSpc>
            </a:pPr>
            <a:endParaRPr lang="it-CH" sz="1500" b="1" spc="-10" dirty="0">
              <a:latin typeface="Calibri"/>
              <a:cs typeface="Calibri"/>
            </a:endParaRPr>
          </a:p>
          <a:p>
            <a:pPr marL="92710" marR="911860">
              <a:lnSpc>
                <a:spcPts val="2330"/>
              </a:lnSpc>
            </a:pPr>
            <a:endParaRPr sz="1500" dirty="0">
              <a:latin typeface="Calibri"/>
              <a:cs typeface="Calibri"/>
            </a:endParaRPr>
          </a:p>
        </p:txBody>
      </p:sp>
      <p:sp>
        <p:nvSpPr>
          <p:cNvPr id="7" name="object 7"/>
          <p:cNvSpPr/>
          <p:nvPr/>
        </p:nvSpPr>
        <p:spPr>
          <a:xfrm>
            <a:off x="469900" y="5305425"/>
            <a:ext cx="439419" cy="439419"/>
          </a:xfrm>
          <a:prstGeom prst="rect">
            <a:avLst/>
          </a:prstGeom>
          <a:blipFill>
            <a:blip r:embed="rId5" cstate="print"/>
            <a:stretch>
              <a:fillRect/>
            </a:stretch>
          </a:blipFill>
        </p:spPr>
        <p:txBody>
          <a:bodyPr wrap="square" lIns="0" tIns="0" rIns="0" bIns="0" rtlCol="0"/>
          <a:lstStyle/>
          <a:p>
            <a:endParaRPr/>
          </a:p>
        </p:txBody>
      </p:sp>
      <p:sp>
        <p:nvSpPr>
          <p:cNvPr id="8" name="object 8"/>
          <p:cNvSpPr>
            <a:spLocks noChangeAspect="1"/>
          </p:cNvSpPr>
          <p:nvPr/>
        </p:nvSpPr>
        <p:spPr>
          <a:xfrm>
            <a:off x="5475254" y="1356015"/>
            <a:ext cx="1624046" cy="1212044"/>
          </a:xfrm>
          <a:prstGeom prst="rect">
            <a:avLst/>
          </a:prstGeom>
          <a:blipFill>
            <a:blip r:embed="rId6" cstate="print"/>
            <a:stretch>
              <a:fillRect/>
            </a:stretch>
          </a:blipFill>
        </p:spPr>
        <p:txBody>
          <a:bodyPr wrap="square" lIns="0" tIns="0" rIns="0" bIns="0" rtlCol="0"/>
          <a:lstStyle/>
          <a:p>
            <a:endParaRPr/>
          </a:p>
        </p:txBody>
      </p:sp>
      <p:sp>
        <p:nvSpPr>
          <p:cNvPr id="15" name="CasellaDiTesto 14">
            <a:extLst>
              <a:ext uri="{FF2B5EF4-FFF2-40B4-BE49-F238E27FC236}">
                <a16:creationId xmlns:a16="http://schemas.microsoft.com/office/drawing/2014/main" id="{96E2D062-3AEE-D4A0-EAF2-A49E9ED8531F}"/>
              </a:ext>
            </a:extLst>
          </p:cNvPr>
          <p:cNvSpPr txBox="1"/>
          <p:nvPr/>
        </p:nvSpPr>
        <p:spPr>
          <a:xfrm>
            <a:off x="10332917" y="7285851"/>
            <a:ext cx="341760" cy="276999"/>
          </a:xfrm>
          <a:prstGeom prst="rect">
            <a:avLst/>
          </a:prstGeom>
          <a:noFill/>
        </p:spPr>
        <p:txBody>
          <a:bodyPr wrap="none" rtlCol="0">
            <a:spAutoFit/>
          </a:bodyPr>
          <a:lstStyle/>
          <a:p>
            <a:r>
              <a:rPr lang="it-CH" sz="1200" dirty="0"/>
              <a:t>09</a:t>
            </a:r>
          </a:p>
        </p:txBody>
      </p:sp>
    </p:spTree>
    <p:extLst>
      <p:ext uri="{BB962C8B-B14F-4D97-AF65-F5344CB8AC3E}">
        <p14:creationId xmlns:p14="http://schemas.microsoft.com/office/powerpoint/2010/main" val="2895554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object 7"/>
          <p:cNvSpPr txBox="1"/>
          <p:nvPr/>
        </p:nvSpPr>
        <p:spPr>
          <a:xfrm>
            <a:off x="314325" y="1190625"/>
            <a:ext cx="5032375" cy="3584227"/>
          </a:xfrm>
          <a:prstGeom prst="rect">
            <a:avLst/>
          </a:prstGeom>
          <a:ln w="63500">
            <a:solidFill>
              <a:srgbClr val="2791A6"/>
            </a:solidFill>
          </a:ln>
        </p:spPr>
        <p:txBody>
          <a:bodyPr vert="horz" wrap="square" lIns="36000" tIns="36000" rIns="36000" bIns="36000" rtlCol="0">
            <a:noAutofit/>
          </a:bodyPr>
          <a:lstStyle/>
          <a:p>
            <a:pPr marL="92710" marR="83820" algn="just">
              <a:lnSpc>
                <a:spcPct val="121200"/>
              </a:lnSpc>
            </a:pPr>
            <a:r>
              <a:rPr sz="1100" spc="-5" dirty="0">
                <a:latin typeface="Calibri"/>
                <a:cs typeface="Calibri"/>
              </a:rPr>
              <a:t>C'</a:t>
            </a:r>
            <a:r>
              <a:rPr sz="1100" dirty="0">
                <a:latin typeface="Calibri"/>
                <a:cs typeface="Calibri"/>
              </a:rPr>
              <a:t>è  </a:t>
            </a:r>
            <a:r>
              <a:rPr sz="1100" spc="120" dirty="0">
                <a:latin typeface="Calibri"/>
                <a:cs typeface="Calibri"/>
              </a:rPr>
              <a:t> </a:t>
            </a:r>
            <a:r>
              <a:rPr sz="1100" spc="-5" dirty="0">
                <a:latin typeface="Calibri"/>
                <a:cs typeface="Calibri"/>
              </a:rPr>
              <a:t>un</a:t>
            </a:r>
            <a:r>
              <a:rPr sz="1100" dirty="0">
                <a:latin typeface="Calibri"/>
                <a:cs typeface="Calibri"/>
              </a:rPr>
              <a:t>a  </a:t>
            </a:r>
            <a:r>
              <a:rPr sz="1100" spc="114" dirty="0">
                <a:latin typeface="Calibri"/>
                <a:cs typeface="Calibri"/>
              </a:rPr>
              <a:t> </a:t>
            </a:r>
            <a:r>
              <a:rPr sz="1100" spc="-5" dirty="0">
                <a:latin typeface="Calibri"/>
                <a:cs typeface="Calibri"/>
              </a:rPr>
              <a:t>ba</a:t>
            </a:r>
            <a:r>
              <a:rPr sz="1100" dirty="0">
                <a:latin typeface="Calibri"/>
                <a:cs typeface="Calibri"/>
              </a:rPr>
              <a:t>se  </a:t>
            </a:r>
            <a:r>
              <a:rPr sz="1100" spc="120" dirty="0">
                <a:latin typeface="Calibri"/>
                <a:cs typeface="Calibri"/>
              </a:rPr>
              <a:t> </a:t>
            </a:r>
            <a:r>
              <a:rPr sz="1100" dirty="0">
                <a:latin typeface="Calibri"/>
                <a:cs typeface="Calibri"/>
              </a:rPr>
              <a:t>c</a:t>
            </a:r>
            <a:r>
              <a:rPr sz="1100" spc="-15" dirty="0">
                <a:latin typeface="Calibri"/>
                <a:cs typeface="Calibri"/>
              </a:rPr>
              <a:t>r</a:t>
            </a:r>
            <a:r>
              <a:rPr sz="1100" dirty="0">
                <a:latin typeface="Calibri"/>
                <a:cs typeface="Calibri"/>
              </a:rPr>
              <a:t>es</a:t>
            </a:r>
            <a:r>
              <a:rPr sz="1100" spc="-15" dirty="0">
                <a:latin typeface="Calibri"/>
                <a:cs typeface="Calibri"/>
              </a:rPr>
              <a:t>c</a:t>
            </a:r>
            <a:r>
              <a:rPr sz="1100" dirty="0">
                <a:latin typeface="Calibri"/>
                <a:cs typeface="Calibri"/>
              </a:rPr>
              <a:t>e</a:t>
            </a:r>
            <a:r>
              <a:rPr sz="1100" spc="-5" dirty="0">
                <a:latin typeface="Calibri"/>
                <a:cs typeface="Calibri"/>
              </a:rPr>
              <a:t>n</a:t>
            </a:r>
            <a:r>
              <a:rPr sz="1100" dirty="0">
                <a:latin typeface="Calibri"/>
                <a:cs typeface="Calibri"/>
              </a:rPr>
              <a:t>te  </a:t>
            </a:r>
            <a:r>
              <a:rPr sz="1100" spc="105" dirty="0">
                <a:latin typeface="Calibri"/>
                <a:cs typeface="Calibri"/>
              </a:rPr>
              <a:t> </a:t>
            </a:r>
            <a:r>
              <a:rPr sz="1100" spc="-5" dirty="0">
                <a:latin typeface="Calibri"/>
                <a:cs typeface="Calibri"/>
              </a:rPr>
              <a:t>d</a:t>
            </a:r>
            <a:r>
              <a:rPr sz="1100" dirty="0">
                <a:latin typeface="Calibri"/>
                <a:cs typeface="Calibri"/>
              </a:rPr>
              <a:t>i  </a:t>
            </a:r>
            <a:r>
              <a:rPr sz="1100" spc="114" dirty="0">
                <a:latin typeface="Calibri"/>
                <a:cs typeface="Calibri"/>
              </a:rPr>
              <a:t> </a:t>
            </a:r>
            <a:r>
              <a:rPr sz="1100" spc="-5" dirty="0">
                <a:latin typeface="Calibri"/>
                <a:cs typeface="Calibri"/>
              </a:rPr>
              <a:t>ri</a:t>
            </a:r>
            <a:r>
              <a:rPr sz="1100" dirty="0">
                <a:latin typeface="Calibri"/>
                <a:cs typeface="Calibri"/>
              </a:rPr>
              <a:t>ce</a:t>
            </a:r>
            <a:r>
              <a:rPr sz="1100" spc="-5" dirty="0">
                <a:latin typeface="Calibri"/>
                <a:cs typeface="Calibri"/>
              </a:rPr>
              <a:t>r</a:t>
            </a:r>
            <a:r>
              <a:rPr sz="1100" dirty="0">
                <a:latin typeface="Calibri"/>
                <a:cs typeface="Calibri"/>
              </a:rPr>
              <a:t>ca  </a:t>
            </a:r>
            <a:r>
              <a:rPr sz="1100" spc="114" dirty="0">
                <a:latin typeface="Calibri"/>
                <a:cs typeface="Calibri"/>
              </a:rPr>
              <a:t> </a:t>
            </a:r>
            <a:r>
              <a:rPr sz="1100" spc="-5" dirty="0">
                <a:latin typeface="Calibri"/>
                <a:cs typeface="Calibri"/>
              </a:rPr>
              <a:t>i</a:t>
            </a:r>
            <a:r>
              <a:rPr sz="1100" spc="-20" dirty="0">
                <a:latin typeface="Calibri"/>
                <a:cs typeface="Calibri"/>
              </a:rPr>
              <a:t>n</a:t>
            </a:r>
            <a:r>
              <a:rPr sz="1100" dirty="0">
                <a:latin typeface="Calibri"/>
                <a:cs typeface="Calibri"/>
              </a:rPr>
              <a:t>te</a:t>
            </a:r>
            <a:r>
              <a:rPr sz="1100" spc="-5" dirty="0">
                <a:latin typeface="Calibri"/>
                <a:cs typeface="Calibri"/>
              </a:rPr>
              <a:t>rnazi</a:t>
            </a:r>
            <a:r>
              <a:rPr sz="1100" spc="5" dirty="0">
                <a:latin typeface="Calibri"/>
                <a:cs typeface="Calibri"/>
              </a:rPr>
              <a:t>o</a:t>
            </a:r>
            <a:r>
              <a:rPr sz="1100" spc="-5" dirty="0">
                <a:latin typeface="Calibri"/>
                <a:cs typeface="Calibri"/>
              </a:rPr>
              <a:t>n</a:t>
            </a:r>
            <a:r>
              <a:rPr sz="1100" spc="-15" dirty="0">
                <a:latin typeface="Calibri"/>
                <a:cs typeface="Calibri"/>
              </a:rPr>
              <a:t>a</a:t>
            </a:r>
            <a:r>
              <a:rPr sz="1100" spc="-5" dirty="0">
                <a:latin typeface="Calibri"/>
                <a:cs typeface="Calibri"/>
              </a:rPr>
              <a:t>l</a:t>
            </a:r>
            <a:r>
              <a:rPr sz="1100" dirty="0">
                <a:latin typeface="Calibri"/>
                <a:cs typeface="Calibri"/>
              </a:rPr>
              <a:t>e  </a:t>
            </a:r>
            <a:r>
              <a:rPr sz="1100" spc="120" dirty="0">
                <a:latin typeface="Calibri"/>
                <a:cs typeface="Calibri"/>
              </a:rPr>
              <a:t> </a:t>
            </a:r>
            <a:r>
              <a:rPr sz="1100" dirty="0">
                <a:latin typeface="Calibri"/>
                <a:cs typeface="Calibri"/>
              </a:rPr>
              <a:t>c</a:t>
            </a:r>
            <a:r>
              <a:rPr sz="1100" spc="-5" dirty="0">
                <a:latin typeface="Calibri"/>
                <a:cs typeface="Calibri"/>
              </a:rPr>
              <a:t>h</a:t>
            </a:r>
            <a:r>
              <a:rPr sz="1100" dirty="0">
                <a:latin typeface="Calibri"/>
                <a:cs typeface="Calibri"/>
              </a:rPr>
              <a:t>e  </a:t>
            </a:r>
            <a:r>
              <a:rPr sz="1100" spc="120" dirty="0">
                <a:latin typeface="Calibri"/>
                <a:cs typeface="Calibri"/>
              </a:rPr>
              <a:t> </a:t>
            </a:r>
            <a:r>
              <a:rPr sz="1100" spc="-15" dirty="0">
                <a:latin typeface="Calibri"/>
                <a:cs typeface="Calibri"/>
              </a:rPr>
              <a:t>s</a:t>
            </a:r>
            <a:r>
              <a:rPr sz="1100" spc="5" dirty="0">
                <a:latin typeface="Calibri"/>
                <a:cs typeface="Calibri"/>
              </a:rPr>
              <a:t>o</a:t>
            </a:r>
            <a:r>
              <a:rPr sz="1100" spc="-15" dirty="0">
                <a:latin typeface="Calibri"/>
                <a:cs typeface="Calibri"/>
              </a:rPr>
              <a:t>s</a:t>
            </a:r>
            <a:r>
              <a:rPr sz="1100" dirty="0">
                <a:latin typeface="Calibri"/>
                <a:cs typeface="Calibri"/>
              </a:rPr>
              <a:t>t</a:t>
            </a:r>
            <a:r>
              <a:rPr sz="1100" spc="-5" dirty="0">
                <a:latin typeface="Calibri"/>
                <a:cs typeface="Calibri"/>
              </a:rPr>
              <a:t>i</a:t>
            </a:r>
            <a:r>
              <a:rPr sz="1100" dirty="0">
                <a:latin typeface="Calibri"/>
                <a:cs typeface="Calibri"/>
              </a:rPr>
              <a:t>e</a:t>
            </a:r>
            <a:r>
              <a:rPr sz="1100" spc="-5" dirty="0">
                <a:latin typeface="Calibri"/>
                <a:cs typeface="Calibri"/>
              </a:rPr>
              <a:t>n</a:t>
            </a:r>
            <a:r>
              <a:rPr sz="1100" dirty="0">
                <a:latin typeface="Calibri"/>
                <a:cs typeface="Calibri"/>
              </a:rPr>
              <a:t>e  </a:t>
            </a:r>
            <a:r>
              <a:rPr sz="1100" spc="120" dirty="0">
                <a:latin typeface="Calibri"/>
                <a:cs typeface="Calibri"/>
              </a:rPr>
              <a:t> </a:t>
            </a:r>
            <a:r>
              <a:rPr sz="1100" spc="-5" dirty="0">
                <a:latin typeface="Calibri"/>
                <a:cs typeface="Calibri"/>
              </a:rPr>
              <a:t>l'id</a:t>
            </a:r>
            <a:r>
              <a:rPr sz="1100" dirty="0">
                <a:latin typeface="Calibri"/>
                <a:cs typeface="Calibri"/>
              </a:rPr>
              <a:t>ea  </a:t>
            </a:r>
            <a:r>
              <a:rPr sz="1100" spc="90" dirty="0">
                <a:latin typeface="Calibri"/>
                <a:cs typeface="Calibri"/>
              </a:rPr>
              <a:t> </a:t>
            </a:r>
            <a:r>
              <a:rPr sz="1100" dirty="0">
                <a:latin typeface="Calibri"/>
                <a:cs typeface="Calibri"/>
              </a:rPr>
              <a:t>c</a:t>
            </a:r>
            <a:r>
              <a:rPr sz="1100" spc="-5" dirty="0">
                <a:latin typeface="Calibri"/>
                <a:cs typeface="Calibri"/>
              </a:rPr>
              <a:t>h</a:t>
            </a:r>
            <a:r>
              <a:rPr sz="1100" dirty="0">
                <a:latin typeface="Calibri"/>
                <a:cs typeface="Calibri"/>
              </a:rPr>
              <a:t>e </a:t>
            </a:r>
            <a:r>
              <a:rPr sz="1100" spc="-5" dirty="0">
                <a:latin typeface="Calibri"/>
                <a:cs typeface="Calibri"/>
              </a:rPr>
              <a:t>l'in</a:t>
            </a:r>
            <a:r>
              <a:rPr sz="1100" dirty="0">
                <a:latin typeface="Calibri"/>
                <a:cs typeface="Calibri"/>
              </a:rPr>
              <a:t>se</a:t>
            </a:r>
            <a:r>
              <a:rPr sz="1100" spc="-5" dirty="0">
                <a:latin typeface="Calibri"/>
                <a:cs typeface="Calibri"/>
              </a:rPr>
              <a:t>gna</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o </a:t>
            </a:r>
            <a:r>
              <a:rPr sz="1100" spc="80" dirty="0">
                <a:latin typeface="Calibri"/>
                <a:cs typeface="Calibri"/>
              </a:rPr>
              <a:t> </a:t>
            </a:r>
            <a:r>
              <a:rPr sz="1100" spc="-5" dirty="0">
                <a:latin typeface="Calibri"/>
                <a:cs typeface="Calibri"/>
              </a:rPr>
              <a:t>dial</a:t>
            </a:r>
            <a:r>
              <a:rPr sz="1100" spc="5" dirty="0">
                <a:latin typeface="Calibri"/>
                <a:cs typeface="Calibri"/>
              </a:rPr>
              <a:t>o</a:t>
            </a:r>
            <a:r>
              <a:rPr sz="1100" spc="-5" dirty="0">
                <a:latin typeface="Calibri"/>
                <a:cs typeface="Calibri"/>
              </a:rPr>
              <a:t>gi</a:t>
            </a:r>
            <a:r>
              <a:rPr sz="1100" spc="-15" dirty="0">
                <a:latin typeface="Calibri"/>
                <a:cs typeface="Calibri"/>
              </a:rPr>
              <a:t>c</a:t>
            </a:r>
            <a:r>
              <a:rPr sz="1100" dirty="0">
                <a:latin typeface="Calibri"/>
                <a:cs typeface="Calibri"/>
              </a:rPr>
              <a:t>o </a:t>
            </a:r>
            <a:r>
              <a:rPr sz="1100" spc="70" dirty="0">
                <a:latin typeface="Calibri"/>
                <a:cs typeface="Calibri"/>
              </a:rPr>
              <a:t> </a:t>
            </a:r>
            <a:r>
              <a:rPr sz="1100" dirty="0">
                <a:latin typeface="Calibri"/>
                <a:cs typeface="Calibri"/>
              </a:rPr>
              <a:t>è </a:t>
            </a:r>
            <a:r>
              <a:rPr sz="1100" spc="80" dirty="0">
                <a:latin typeface="Calibri"/>
                <a:cs typeface="Calibri"/>
              </a:rPr>
              <a:t> </a:t>
            </a:r>
            <a:r>
              <a:rPr sz="1100" spc="-5" dirty="0">
                <a:latin typeface="Calibri"/>
                <a:cs typeface="Calibri"/>
              </a:rPr>
              <a:t>b</a:t>
            </a:r>
            <a:r>
              <a:rPr sz="1100" dirty="0">
                <a:latin typeface="Calibri"/>
                <a:cs typeface="Calibri"/>
              </a:rPr>
              <a:t>e</a:t>
            </a:r>
            <a:r>
              <a:rPr sz="1100" spc="-5" dirty="0">
                <a:latin typeface="Calibri"/>
                <a:cs typeface="Calibri"/>
              </a:rPr>
              <a:t>n</a:t>
            </a:r>
            <a:r>
              <a:rPr sz="1100" dirty="0">
                <a:latin typeface="Calibri"/>
                <a:cs typeface="Calibri"/>
              </a:rPr>
              <a:t>e</a:t>
            </a:r>
            <a:r>
              <a:rPr sz="1100" spc="-5" dirty="0">
                <a:latin typeface="Calibri"/>
                <a:cs typeface="Calibri"/>
              </a:rPr>
              <a:t>fi</a:t>
            </a:r>
            <a:r>
              <a:rPr sz="1100" spc="-15" dirty="0">
                <a:latin typeface="Calibri"/>
                <a:cs typeface="Calibri"/>
              </a:rPr>
              <a:t>c</a:t>
            </a:r>
            <a:r>
              <a:rPr sz="1100" dirty="0">
                <a:latin typeface="Calibri"/>
                <a:cs typeface="Calibri"/>
              </a:rPr>
              <a:t>o </a:t>
            </a:r>
            <a:r>
              <a:rPr sz="1100" spc="80" dirty="0">
                <a:latin typeface="Calibri"/>
                <a:cs typeface="Calibri"/>
              </a:rPr>
              <a:t> </a:t>
            </a:r>
            <a:r>
              <a:rPr sz="1100" spc="-5" dirty="0">
                <a:latin typeface="Calibri"/>
                <a:cs typeface="Calibri"/>
              </a:rPr>
              <a:t>p</a:t>
            </a:r>
            <a:r>
              <a:rPr sz="1100" dirty="0">
                <a:latin typeface="Calibri"/>
                <a:cs typeface="Calibri"/>
              </a:rPr>
              <a:t>er </a:t>
            </a:r>
            <a:r>
              <a:rPr sz="1100" spc="75" dirty="0">
                <a:latin typeface="Calibri"/>
                <a:cs typeface="Calibri"/>
              </a:rPr>
              <a:t> </a:t>
            </a:r>
            <a:r>
              <a:rPr sz="1100" spc="-5" dirty="0" err="1">
                <a:latin typeface="Calibri"/>
                <a:cs typeface="Calibri"/>
              </a:rPr>
              <a:t>l'appr</a:t>
            </a:r>
            <a:r>
              <a:rPr sz="1100" dirty="0" err="1">
                <a:latin typeface="Calibri"/>
                <a:cs typeface="Calibri"/>
              </a:rPr>
              <a:t>e</a:t>
            </a:r>
            <a:r>
              <a:rPr sz="1100" spc="-5" dirty="0" err="1">
                <a:latin typeface="Calibri"/>
                <a:cs typeface="Calibri"/>
              </a:rPr>
              <a:t>ndi</a:t>
            </a:r>
            <a:r>
              <a:rPr sz="1100" spc="5" dirty="0" err="1">
                <a:latin typeface="Calibri"/>
                <a:cs typeface="Calibri"/>
              </a:rPr>
              <a:t>m</a:t>
            </a:r>
            <a:r>
              <a:rPr sz="1100" dirty="0" err="1">
                <a:latin typeface="Calibri"/>
                <a:cs typeface="Calibri"/>
              </a:rPr>
              <a:t>e</a:t>
            </a:r>
            <a:r>
              <a:rPr sz="1100" spc="-5" dirty="0" err="1">
                <a:latin typeface="Calibri"/>
                <a:cs typeface="Calibri"/>
              </a:rPr>
              <a:t>n</a:t>
            </a:r>
            <a:r>
              <a:rPr sz="1100" spc="-10" dirty="0" err="1">
                <a:latin typeface="Calibri"/>
                <a:cs typeface="Calibri"/>
              </a:rPr>
              <a:t>t</a:t>
            </a:r>
            <a:r>
              <a:rPr sz="1100" dirty="0" err="1">
                <a:latin typeface="Calibri"/>
                <a:cs typeface="Calibri"/>
              </a:rPr>
              <a:t>o</a:t>
            </a:r>
            <a:r>
              <a:rPr sz="1100" dirty="0">
                <a:latin typeface="Calibri"/>
                <a:cs typeface="Calibri"/>
              </a:rPr>
              <a:t> </a:t>
            </a:r>
            <a:r>
              <a:rPr sz="1100" spc="80" dirty="0">
                <a:latin typeface="Calibri"/>
                <a:cs typeface="Calibri"/>
              </a:rPr>
              <a:t> </a:t>
            </a:r>
            <a:r>
              <a:rPr sz="1100" dirty="0">
                <a:latin typeface="Calibri"/>
                <a:cs typeface="Calibri"/>
              </a:rPr>
              <a:t>e </a:t>
            </a:r>
            <a:r>
              <a:rPr sz="1100" spc="80" dirty="0">
                <a:latin typeface="Calibri"/>
                <a:cs typeface="Calibri"/>
              </a:rPr>
              <a:t> </a:t>
            </a:r>
            <a:r>
              <a:rPr lang="it-CH" sz="1100" spc="80" dirty="0">
                <a:latin typeface="Calibri"/>
                <a:cs typeface="Calibri"/>
              </a:rPr>
              <a:t>per </a:t>
            </a:r>
            <a:r>
              <a:rPr sz="1100" spc="-15" dirty="0" err="1">
                <a:latin typeface="Calibri"/>
                <a:cs typeface="Calibri"/>
              </a:rPr>
              <a:t>a</a:t>
            </a:r>
            <a:r>
              <a:rPr sz="1100" spc="-5" dirty="0" err="1">
                <a:latin typeface="Calibri"/>
                <a:cs typeface="Calibri"/>
              </a:rPr>
              <a:t>l</a:t>
            </a:r>
            <a:r>
              <a:rPr sz="1100" dirty="0" err="1">
                <a:latin typeface="Calibri"/>
                <a:cs typeface="Calibri"/>
              </a:rPr>
              <a:t>t</a:t>
            </a:r>
            <a:r>
              <a:rPr sz="1100" spc="-5" dirty="0" err="1">
                <a:latin typeface="Calibri"/>
                <a:cs typeface="Calibri"/>
              </a:rPr>
              <a:t>ri</a:t>
            </a:r>
            <a:r>
              <a:rPr sz="1100" spc="-5" dirty="0">
                <a:latin typeface="Calibri"/>
                <a:cs typeface="Calibri"/>
              </a:rPr>
              <a:t> </a:t>
            </a:r>
            <a:r>
              <a:rPr lang="it-CH" sz="1100" spc="-5" dirty="0">
                <a:latin typeface="Calibri"/>
                <a:cs typeface="Calibri"/>
              </a:rPr>
              <a:t>risul</a:t>
            </a:r>
            <a:r>
              <a:rPr lang="it-CH" sz="1100" dirty="0">
                <a:latin typeface="Calibri"/>
                <a:cs typeface="Calibri"/>
              </a:rPr>
              <a:t>t</a:t>
            </a:r>
            <a:r>
              <a:rPr lang="it-CH" sz="1100" spc="-5" dirty="0">
                <a:latin typeface="Calibri"/>
                <a:cs typeface="Calibri"/>
              </a:rPr>
              <a:t>a</a:t>
            </a:r>
            <a:r>
              <a:rPr lang="it-CH" sz="1100" dirty="0">
                <a:latin typeface="Calibri"/>
                <a:cs typeface="Calibri"/>
              </a:rPr>
              <a:t>ti</a:t>
            </a:r>
            <a:r>
              <a:rPr sz="1100" spc="25" dirty="0">
                <a:latin typeface="Calibri"/>
                <a:cs typeface="Calibri"/>
              </a:rPr>
              <a:t> </a:t>
            </a:r>
            <a:r>
              <a:rPr sz="1100" spc="-5" dirty="0">
                <a:latin typeface="Calibri"/>
                <a:cs typeface="Calibri"/>
              </a:rPr>
              <a:t>d</a:t>
            </a:r>
            <a:r>
              <a:rPr sz="1100" dirty="0">
                <a:latin typeface="Calibri"/>
                <a:cs typeface="Calibri"/>
              </a:rPr>
              <a:t>i</a:t>
            </a:r>
            <a:r>
              <a:rPr sz="1100" spc="25" dirty="0">
                <a:latin typeface="Calibri"/>
                <a:cs typeface="Calibri"/>
              </a:rPr>
              <a:t> </a:t>
            </a:r>
            <a:r>
              <a:rPr sz="1100" dirty="0">
                <a:latin typeface="Calibri"/>
                <a:cs typeface="Calibri"/>
              </a:rPr>
              <a:t>s</a:t>
            </a:r>
            <a:r>
              <a:rPr sz="1100" spc="5" dirty="0">
                <a:latin typeface="Calibri"/>
                <a:cs typeface="Calibri"/>
              </a:rPr>
              <a:t>v</a:t>
            </a:r>
            <a:r>
              <a:rPr sz="1100" spc="-5" dirty="0">
                <a:latin typeface="Calibri"/>
                <a:cs typeface="Calibri"/>
              </a:rPr>
              <a:t>ilupp</a:t>
            </a:r>
            <a:r>
              <a:rPr sz="1100" dirty="0">
                <a:latin typeface="Calibri"/>
                <a:cs typeface="Calibri"/>
              </a:rPr>
              <a:t>o</a:t>
            </a:r>
            <a:r>
              <a:rPr sz="1100" spc="30" dirty="0">
                <a:latin typeface="Calibri"/>
                <a:cs typeface="Calibri"/>
              </a:rPr>
              <a:t> </a:t>
            </a:r>
            <a:r>
              <a:rPr sz="1100" spc="-5" dirty="0">
                <a:latin typeface="Calibri"/>
                <a:cs typeface="Calibri"/>
              </a:rPr>
              <a:t>p</a:t>
            </a:r>
            <a:r>
              <a:rPr sz="1100" dirty="0">
                <a:latin typeface="Calibri"/>
                <a:cs typeface="Calibri"/>
              </a:rPr>
              <a:t>e</a:t>
            </a:r>
            <a:r>
              <a:rPr sz="1100" spc="-5" dirty="0">
                <a:latin typeface="Calibri"/>
                <a:cs typeface="Calibri"/>
              </a:rPr>
              <a:t>r</a:t>
            </a:r>
            <a:r>
              <a:rPr sz="1100" spc="-15" dirty="0">
                <a:latin typeface="Calibri"/>
                <a:cs typeface="Calibri"/>
              </a:rPr>
              <a:t>s</a:t>
            </a:r>
            <a:r>
              <a:rPr sz="1100" spc="5" dirty="0">
                <a:latin typeface="Calibri"/>
                <a:cs typeface="Calibri"/>
              </a:rPr>
              <a:t>o</a:t>
            </a:r>
            <a:r>
              <a:rPr sz="1100" spc="-20" dirty="0">
                <a:latin typeface="Calibri"/>
                <a:cs typeface="Calibri"/>
              </a:rPr>
              <a:t>n</a:t>
            </a:r>
            <a:r>
              <a:rPr sz="1100" spc="-5" dirty="0">
                <a:latin typeface="Calibri"/>
                <a:cs typeface="Calibri"/>
              </a:rPr>
              <a:t>al</a:t>
            </a:r>
            <a:r>
              <a:rPr sz="1100" dirty="0">
                <a:latin typeface="Calibri"/>
                <a:cs typeface="Calibri"/>
              </a:rPr>
              <a:t>e.</a:t>
            </a:r>
            <a:r>
              <a:rPr sz="1100" spc="20" dirty="0">
                <a:latin typeface="Calibri"/>
                <a:cs typeface="Calibri"/>
              </a:rPr>
              <a:t> </a:t>
            </a:r>
            <a:r>
              <a:rPr sz="1100" dirty="0">
                <a:latin typeface="Calibri"/>
                <a:cs typeface="Calibri"/>
              </a:rPr>
              <a:t>I</a:t>
            </a:r>
            <a:r>
              <a:rPr sz="1100" spc="25" dirty="0">
                <a:latin typeface="Calibri"/>
                <a:cs typeface="Calibri"/>
              </a:rPr>
              <a:t> </a:t>
            </a:r>
            <a:r>
              <a:rPr sz="1100" spc="-5" dirty="0">
                <a:latin typeface="Calibri"/>
                <a:cs typeface="Calibri"/>
              </a:rPr>
              <a:t>risul</a:t>
            </a:r>
            <a:r>
              <a:rPr sz="1100" dirty="0">
                <a:latin typeface="Calibri"/>
                <a:cs typeface="Calibri"/>
              </a:rPr>
              <a:t>t</a:t>
            </a:r>
            <a:r>
              <a:rPr sz="1100" spc="-5" dirty="0">
                <a:latin typeface="Calibri"/>
                <a:cs typeface="Calibri"/>
              </a:rPr>
              <a:t>a</a:t>
            </a:r>
            <a:r>
              <a:rPr sz="1100" dirty="0">
                <a:latin typeface="Calibri"/>
                <a:cs typeface="Calibri"/>
              </a:rPr>
              <a:t>ti</a:t>
            </a:r>
            <a:r>
              <a:rPr sz="1100" spc="2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a:t>
            </a:r>
            <a:r>
              <a:rPr sz="1100" spc="25" dirty="0">
                <a:latin typeface="Calibri"/>
                <a:cs typeface="Calibri"/>
              </a:rPr>
              <a:t> </a:t>
            </a:r>
            <a:r>
              <a:rPr sz="1100" spc="5" dirty="0">
                <a:latin typeface="Calibri"/>
                <a:cs typeface="Calibri"/>
              </a:rPr>
              <a:t>v</a:t>
            </a:r>
            <a:r>
              <a:rPr sz="1100" spc="-5" dirty="0">
                <a:latin typeface="Calibri"/>
                <a:cs typeface="Calibri"/>
              </a:rPr>
              <a:t>alu</a:t>
            </a:r>
            <a:r>
              <a:rPr sz="1100" spc="-10" dirty="0">
                <a:latin typeface="Calibri"/>
                <a:cs typeface="Calibri"/>
              </a:rPr>
              <a:t>t</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a:t>
            </a:r>
            <a:r>
              <a:rPr sz="1100" spc="30" dirty="0">
                <a:latin typeface="Calibri"/>
                <a:cs typeface="Calibri"/>
              </a:rPr>
              <a:t> </a:t>
            </a:r>
            <a:r>
              <a:rPr sz="1100" spc="-5" dirty="0">
                <a:latin typeface="Calibri"/>
                <a:cs typeface="Calibri"/>
              </a:rPr>
              <a:t>d</a:t>
            </a:r>
            <a:r>
              <a:rPr sz="1100" dirty="0">
                <a:latin typeface="Calibri"/>
                <a:cs typeface="Calibri"/>
              </a:rPr>
              <a:t>ei</a:t>
            </a:r>
            <a:r>
              <a:rPr sz="1100" spc="25" dirty="0">
                <a:latin typeface="Calibri"/>
                <a:cs typeface="Calibri"/>
              </a:rPr>
              <a:t> </a:t>
            </a:r>
            <a:r>
              <a:rPr sz="1100" spc="-5" dirty="0">
                <a:latin typeface="Calibri"/>
                <a:cs typeface="Calibri"/>
              </a:rPr>
              <a:t>pr</a:t>
            </a:r>
            <a:r>
              <a:rPr sz="1100" spc="5" dirty="0">
                <a:latin typeface="Calibri"/>
                <a:cs typeface="Calibri"/>
              </a:rPr>
              <a:t>o</a:t>
            </a:r>
            <a:r>
              <a:rPr sz="1100" spc="-5" dirty="0">
                <a:latin typeface="Calibri"/>
                <a:cs typeface="Calibri"/>
              </a:rPr>
              <a:t>gr</a:t>
            </a:r>
            <a:r>
              <a:rPr sz="1100" spc="-15" dirty="0">
                <a:latin typeface="Calibri"/>
                <a:cs typeface="Calibri"/>
              </a:rPr>
              <a:t>a</a:t>
            </a:r>
            <a:r>
              <a:rPr sz="1100" spc="-10" dirty="0">
                <a:latin typeface="Calibri"/>
                <a:cs typeface="Calibri"/>
              </a:rPr>
              <a:t>m</a:t>
            </a:r>
            <a:r>
              <a:rPr sz="1100" spc="5" dirty="0">
                <a:latin typeface="Calibri"/>
                <a:cs typeface="Calibri"/>
              </a:rPr>
              <a:t>m</a:t>
            </a:r>
            <a:r>
              <a:rPr sz="1100" dirty="0">
                <a:latin typeface="Calibri"/>
                <a:cs typeface="Calibri"/>
              </a:rPr>
              <a:t>i</a:t>
            </a:r>
            <a:r>
              <a:rPr sz="1100" spc="25" dirty="0">
                <a:latin typeface="Calibri"/>
                <a:cs typeface="Calibri"/>
              </a:rPr>
              <a:t> </a:t>
            </a:r>
            <a:r>
              <a:rPr sz="1100" spc="-5" dirty="0">
                <a:latin typeface="Calibri"/>
                <a:cs typeface="Calibri"/>
              </a:rPr>
              <a:t>d</a:t>
            </a:r>
            <a:r>
              <a:rPr sz="1100" dirty="0">
                <a:latin typeface="Calibri"/>
                <a:cs typeface="Calibri"/>
              </a:rPr>
              <a:t>i</a:t>
            </a:r>
            <a:r>
              <a:rPr sz="1100" spc="25" dirty="0">
                <a:latin typeface="Calibri"/>
                <a:cs typeface="Calibri"/>
              </a:rPr>
              <a:t> </a:t>
            </a:r>
            <a:r>
              <a:rPr sz="1100" dirty="0">
                <a:latin typeface="Calibri"/>
                <a:cs typeface="Calibri"/>
              </a:rPr>
              <a:t>s</a:t>
            </a:r>
            <a:r>
              <a:rPr sz="1100" spc="5" dirty="0">
                <a:latin typeface="Calibri"/>
                <a:cs typeface="Calibri"/>
              </a:rPr>
              <a:t>v</a:t>
            </a:r>
            <a:r>
              <a:rPr sz="1100" spc="-5" dirty="0">
                <a:latin typeface="Calibri"/>
                <a:cs typeface="Calibri"/>
              </a:rPr>
              <a:t>il</a:t>
            </a:r>
            <a:r>
              <a:rPr sz="1100" spc="-20" dirty="0">
                <a:latin typeface="Calibri"/>
                <a:cs typeface="Calibri"/>
              </a:rPr>
              <a:t>u</a:t>
            </a:r>
            <a:r>
              <a:rPr sz="1100" spc="-5" dirty="0">
                <a:latin typeface="Calibri"/>
                <a:cs typeface="Calibri"/>
              </a:rPr>
              <a:t>pp</a:t>
            </a:r>
            <a:r>
              <a:rPr sz="1100" dirty="0">
                <a:latin typeface="Calibri"/>
                <a:cs typeface="Calibri"/>
              </a:rPr>
              <a:t>o </a:t>
            </a:r>
            <a:r>
              <a:rPr sz="1100" spc="-5" dirty="0">
                <a:latin typeface="Calibri"/>
                <a:cs typeface="Calibri"/>
              </a:rPr>
              <a:t>pr</a:t>
            </a:r>
            <a:r>
              <a:rPr sz="1100" spc="5" dirty="0">
                <a:latin typeface="Calibri"/>
                <a:cs typeface="Calibri"/>
              </a:rPr>
              <a:t>o</a:t>
            </a:r>
            <a:r>
              <a:rPr sz="1100" spc="-5" dirty="0">
                <a:latin typeface="Calibri"/>
                <a:cs typeface="Calibri"/>
              </a:rPr>
              <a:t>f</a:t>
            </a:r>
            <a:r>
              <a:rPr sz="1100" dirty="0">
                <a:latin typeface="Calibri"/>
                <a:cs typeface="Calibri"/>
              </a:rPr>
              <a:t>ess</a:t>
            </a:r>
            <a:r>
              <a:rPr sz="1100" spc="-15" dirty="0">
                <a:latin typeface="Calibri"/>
                <a:cs typeface="Calibri"/>
              </a:rPr>
              <a:t>i</a:t>
            </a:r>
            <a:r>
              <a:rPr sz="1100" spc="5" dirty="0">
                <a:latin typeface="Calibri"/>
                <a:cs typeface="Calibri"/>
              </a:rPr>
              <a:t>o</a:t>
            </a:r>
            <a:r>
              <a:rPr sz="1100" spc="-5" dirty="0">
                <a:latin typeface="Calibri"/>
                <a:cs typeface="Calibri"/>
              </a:rPr>
              <a:t>nal</a:t>
            </a:r>
            <a:r>
              <a:rPr sz="1100" dirty="0">
                <a:latin typeface="Calibri"/>
                <a:cs typeface="Calibri"/>
              </a:rPr>
              <a:t>e</a:t>
            </a:r>
            <a:r>
              <a:rPr sz="1100" spc="5" dirty="0">
                <a:latin typeface="Calibri"/>
                <a:cs typeface="Calibri"/>
              </a:rPr>
              <a:t> </a:t>
            </a:r>
            <a:r>
              <a:rPr sz="1100" spc="-5" dirty="0">
                <a:latin typeface="Calibri"/>
                <a:cs typeface="Calibri"/>
              </a:rPr>
              <a:t>in</a:t>
            </a:r>
            <a:r>
              <a:rPr sz="1100" dirty="0">
                <a:latin typeface="Calibri"/>
                <a:cs typeface="Calibri"/>
              </a:rPr>
              <a:t>c</a:t>
            </a:r>
            <a:r>
              <a:rPr sz="1100" spc="-5" dirty="0">
                <a:latin typeface="Calibri"/>
                <a:cs typeface="Calibri"/>
              </a:rPr>
              <a:t>lu</a:t>
            </a:r>
            <a:r>
              <a:rPr sz="1100" spc="-20" dirty="0">
                <a:latin typeface="Calibri"/>
                <a:cs typeface="Calibri"/>
              </a:rPr>
              <a:t>d</a:t>
            </a:r>
            <a:r>
              <a:rPr sz="1100" spc="5" dirty="0">
                <a:latin typeface="Calibri"/>
                <a:cs typeface="Calibri"/>
              </a:rPr>
              <a:t>o</a:t>
            </a:r>
            <a:r>
              <a:rPr sz="1100" spc="-5" dirty="0">
                <a:latin typeface="Calibri"/>
                <a:cs typeface="Calibri"/>
              </a:rPr>
              <a:t>n</a:t>
            </a:r>
            <a:r>
              <a:rPr sz="1100" spc="-10" dirty="0">
                <a:latin typeface="Calibri"/>
                <a:cs typeface="Calibri"/>
              </a:rPr>
              <a:t>o</a:t>
            </a:r>
            <a:r>
              <a:rPr sz="1100" dirty="0">
                <a:latin typeface="Calibri"/>
                <a:cs typeface="Calibri"/>
              </a:rPr>
              <a:t>:</a:t>
            </a:r>
          </a:p>
          <a:p>
            <a:pPr marL="92710" marR="84455" algn="just">
              <a:lnSpc>
                <a:spcPts val="1600"/>
              </a:lnSpc>
              <a:spcBef>
                <a:spcPts val="95"/>
              </a:spcBef>
              <a:buFont typeface="Calibri"/>
              <a:buChar char="-"/>
              <a:tabLst>
                <a:tab pos="161925" algn="l"/>
              </a:tabLst>
            </a:pPr>
            <a:r>
              <a:rPr lang="it-CH" sz="1100" spc="5" dirty="0">
                <a:latin typeface="Calibri"/>
                <a:cs typeface="Calibri"/>
              </a:rPr>
              <a:t> </a:t>
            </a:r>
            <a:r>
              <a:rPr sz="1100" spc="5" dirty="0" err="1">
                <a:latin typeface="Calibri"/>
                <a:cs typeface="Calibri"/>
              </a:rPr>
              <a:t>m</a:t>
            </a:r>
            <a:r>
              <a:rPr sz="1100" spc="-5" dirty="0" err="1">
                <a:latin typeface="Calibri"/>
                <a:cs typeface="Calibri"/>
              </a:rPr>
              <a:t>igl</a:t>
            </a:r>
            <a:r>
              <a:rPr sz="1100" spc="-15" dirty="0" err="1">
                <a:latin typeface="Calibri"/>
                <a:cs typeface="Calibri"/>
              </a:rPr>
              <a:t>i</a:t>
            </a:r>
            <a:r>
              <a:rPr sz="1100" spc="5" dirty="0" err="1">
                <a:latin typeface="Calibri"/>
                <a:cs typeface="Calibri"/>
              </a:rPr>
              <a:t>o</a:t>
            </a:r>
            <a:r>
              <a:rPr sz="1100" spc="-5" dirty="0" err="1">
                <a:latin typeface="Calibri"/>
                <a:cs typeface="Calibri"/>
              </a:rPr>
              <a:t>r</a:t>
            </a:r>
            <a:r>
              <a:rPr sz="1100" spc="-15" dirty="0" err="1">
                <a:latin typeface="Calibri"/>
                <a:cs typeface="Calibri"/>
              </a:rPr>
              <a:t>a</a:t>
            </a:r>
            <a:r>
              <a:rPr sz="1100" spc="5" dirty="0" err="1">
                <a:latin typeface="Calibri"/>
                <a:cs typeface="Calibri"/>
              </a:rPr>
              <a:t>m</a:t>
            </a:r>
            <a:r>
              <a:rPr sz="1100" dirty="0" err="1">
                <a:latin typeface="Calibri"/>
                <a:cs typeface="Calibri"/>
              </a:rPr>
              <a:t>e</a:t>
            </a:r>
            <a:r>
              <a:rPr sz="1100" spc="-5" dirty="0" err="1">
                <a:latin typeface="Calibri"/>
                <a:cs typeface="Calibri"/>
              </a:rPr>
              <a:t>n</a:t>
            </a:r>
            <a:r>
              <a:rPr sz="1100" spc="-10" dirty="0" err="1">
                <a:latin typeface="Calibri"/>
                <a:cs typeface="Calibri"/>
              </a:rPr>
              <a:t>t</a:t>
            </a:r>
            <a:r>
              <a:rPr sz="1100" dirty="0" err="1">
                <a:latin typeface="Calibri"/>
                <a:cs typeface="Calibri"/>
              </a:rPr>
              <a:t>o</a:t>
            </a:r>
            <a:r>
              <a:rPr sz="1100" spc="-40" dirty="0">
                <a:latin typeface="Calibri"/>
                <a:cs typeface="Calibri"/>
              </a:rPr>
              <a:t> </a:t>
            </a:r>
            <a:r>
              <a:rPr sz="1100" spc="-20" dirty="0">
                <a:latin typeface="Calibri"/>
                <a:cs typeface="Calibri"/>
              </a:rPr>
              <a:t>d</a:t>
            </a:r>
            <a:r>
              <a:rPr sz="1100" dirty="0">
                <a:latin typeface="Calibri"/>
                <a:cs typeface="Calibri"/>
              </a:rPr>
              <a:t>ei</a:t>
            </a:r>
            <a:r>
              <a:rPr sz="1100" spc="-50" dirty="0">
                <a:latin typeface="Calibri"/>
                <a:cs typeface="Calibri"/>
              </a:rPr>
              <a:t> </a:t>
            </a:r>
            <a:r>
              <a:rPr sz="1100" spc="-5" dirty="0">
                <a:latin typeface="Calibri"/>
                <a:cs typeface="Calibri"/>
              </a:rPr>
              <a:t>risu</a:t>
            </a:r>
            <a:r>
              <a:rPr sz="1100" spc="-15" dirty="0">
                <a:latin typeface="Calibri"/>
                <a:cs typeface="Calibri"/>
              </a:rPr>
              <a:t>l</a:t>
            </a:r>
            <a:r>
              <a:rPr sz="1100" dirty="0">
                <a:latin typeface="Calibri"/>
                <a:cs typeface="Calibri"/>
              </a:rPr>
              <a:t>t</a:t>
            </a:r>
            <a:r>
              <a:rPr sz="1100" spc="-5" dirty="0">
                <a:latin typeface="Calibri"/>
                <a:cs typeface="Calibri"/>
              </a:rPr>
              <a:t>a</a:t>
            </a:r>
            <a:r>
              <a:rPr sz="1100" spc="-10" dirty="0">
                <a:latin typeface="Calibri"/>
                <a:cs typeface="Calibri"/>
              </a:rPr>
              <a:t>t</a:t>
            </a:r>
            <a:r>
              <a:rPr sz="1100" dirty="0">
                <a:latin typeface="Calibri"/>
                <a:cs typeface="Calibri"/>
              </a:rPr>
              <a:t>i</a:t>
            </a:r>
            <a:r>
              <a:rPr sz="1100" spc="-50" dirty="0">
                <a:latin typeface="Calibri"/>
                <a:cs typeface="Calibri"/>
              </a:rPr>
              <a:t> </a:t>
            </a:r>
            <a:r>
              <a:rPr sz="1100" spc="-5" dirty="0" err="1">
                <a:latin typeface="Calibri"/>
                <a:cs typeface="Calibri"/>
              </a:rPr>
              <a:t>a</a:t>
            </a:r>
            <a:r>
              <a:rPr sz="1100" dirty="0" err="1">
                <a:latin typeface="Calibri"/>
                <a:cs typeface="Calibri"/>
              </a:rPr>
              <a:t>cc</a:t>
            </a:r>
            <a:r>
              <a:rPr sz="1100" spc="-5" dirty="0" err="1">
                <a:latin typeface="Calibri"/>
                <a:cs typeface="Calibri"/>
              </a:rPr>
              <a:t>ad</a:t>
            </a:r>
            <a:r>
              <a:rPr sz="1100" spc="-10" dirty="0" err="1">
                <a:latin typeface="Calibri"/>
                <a:cs typeface="Calibri"/>
              </a:rPr>
              <a:t>e</a:t>
            </a:r>
            <a:r>
              <a:rPr sz="1100" spc="5" dirty="0" err="1">
                <a:latin typeface="Calibri"/>
                <a:cs typeface="Calibri"/>
              </a:rPr>
              <a:t>m</a:t>
            </a:r>
            <a:r>
              <a:rPr sz="1100" spc="-5" dirty="0" err="1">
                <a:latin typeface="Calibri"/>
                <a:cs typeface="Calibri"/>
              </a:rPr>
              <a:t>i</a:t>
            </a:r>
            <a:r>
              <a:rPr sz="1100" dirty="0" err="1">
                <a:latin typeface="Calibri"/>
                <a:cs typeface="Calibri"/>
              </a:rPr>
              <a:t>ci</a:t>
            </a:r>
            <a:r>
              <a:rPr sz="1100" spc="-60" dirty="0">
                <a:latin typeface="Calibri"/>
                <a:cs typeface="Calibri"/>
              </a:rPr>
              <a:t> </a:t>
            </a:r>
            <a:r>
              <a:rPr sz="1100" spc="-5" dirty="0">
                <a:latin typeface="Calibri"/>
                <a:cs typeface="Calibri"/>
              </a:rPr>
              <a:t>d</a:t>
            </a:r>
            <a:r>
              <a:rPr lang="it-CH" sz="1100" spc="-5" dirty="0">
                <a:latin typeface="Calibri"/>
                <a:cs typeface="Calibri"/>
              </a:rPr>
              <a:t>i</a:t>
            </a:r>
            <a:r>
              <a:rPr sz="1100" spc="-60" dirty="0">
                <a:latin typeface="Calibri"/>
                <a:cs typeface="Calibri"/>
              </a:rPr>
              <a:t> </a:t>
            </a:r>
            <a:r>
              <a:rPr lang="it-CH" sz="1100" dirty="0">
                <a:latin typeface="Calibri"/>
                <a:cs typeface="Calibri"/>
              </a:rPr>
              <a:t>allieve-i</a:t>
            </a:r>
            <a:r>
              <a:rPr sz="1100" spc="-7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a:t>
            </a:r>
            <a:r>
              <a:rPr sz="1100" spc="-45" dirty="0">
                <a:latin typeface="Calibri"/>
                <a:cs typeface="Calibri"/>
              </a:rPr>
              <a:t> </a:t>
            </a:r>
            <a:r>
              <a:rPr sz="1100" dirty="0">
                <a:latin typeface="Calibri"/>
                <a:cs typeface="Calibri"/>
              </a:rPr>
              <a:t>sc</a:t>
            </a:r>
            <a:r>
              <a:rPr sz="1100" spc="-20" dirty="0">
                <a:latin typeface="Calibri"/>
                <a:cs typeface="Calibri"/>
              </a:rPr>
              <a:t>u</a:t>
            </a:r>
            <a:r>
              <a:rPr sz="1100" spc="5" dirty="0">
                <a:latin typeface="Calibri"/>
                <a:cs typeface="Calibri"/>
              </a:rPr>
              <a:t>o</a:t>
            </a:r>
            <a:r>
              <a:rPr sz="1100" spc="-5" dirty="0">
                <a:latin typeface="Calibri"/>
                <a:cs typeface="Calibri"/>
              </a:rPr>
              <a:t>l</a:t>
            </a:r>
            <a:r>
              <a:rPr sz="1100" dirty="0">
                <a:latin typeface="Calibri"/>
                <a:cs typeface="Calibri"/>
              </a:rPr>
              <a:t>a</a:t>
            </a:r>
            <a:r>
              <a:rPr sz="1100" spc="-45" dirty="0">
                <a:latin typeface="Calibri"/>
                <a:cs typeface="Calibri"/>
              </a:rPr>
              <a:t> </a:t>
            </a:r>
            <a:r>
              <a:rPr sz="1100" spc="-5" dirty="0">
                <a:latin typeface="Calibri"/>
                <a:cs typeface="Calibri"/>
              </a:rPr>
              <a:t>pr</a:t>
            </a:r>
            <a:r>
              <a:rPr sz="1100" spc="-15" dirty="0">
                <a:latin typeface="Calibri"/>
                <a:cs typeface="Calibri"/>
              </a:rPr>
              <a:t>i</a:t>
            </a:r>
            <a:r>
              <a:rPr sz="1100" spc="5" dirty="0">
                <a:latin typeface="Calibri"/>
                <a:cs typeface="Calibri"/>
              </a:rPr>
              <a:t>m</a:t>
            </a:r>
            <a:r>
              <a:rPr sz="1100" spc="-5" dirty="0">
                <a:latin typeface="Calibri"/>
                <a:cs typeface="Calibri"/>
              </a:rPr>
              <a:t>ari</a:t>
            </a:r>
            <a:r>
              <a:rPr sz="1100" dirty="0">
                <a:latin typeface="Calibri"/>
                <a:cs typeface="Calibri"/>
              </a:rPr>
              <a:t>a</a:t>
            </a:r>
            <a:r>
              <a:rPr sz="1100" spc="-60" dirty="0">
                <a:latin typeface="Calibri"/>
                <a:cs typeface="Calibri"/>
              </a:rPr>
              <a:t> </a:t>
            </a:r>
            <a:r>
              <a:rPr sz="1100" spc="-5" dirty="0">
                <a:latin typeface="Calibri"/>
                <a:cs typeface="Calibri"/>
              </a:rPr>
              <a:t>d</a:t>
            </a:r>
            <a:r>
              <a:rPr sz="1100" dirty="0">
                <a:latin typeface="Calibri"/>
                <a:cs typeface="Calibri"/>
              </a:rPr>
              <a:t>el</a:t>
            </a:r>
            <a:r>
              <a:rPr sz="1100" spc="-60" dirty="0">
                <a:latin typeface="Calibri"/>
                <a:cs typeface="Calibri"/>
              </a:rPr>
              <a:t> </a:t>
            </a:r>
            <a:r>
              <a:rPr sz="1100" dirty="0">
                <a:latin typeface="Calibri"/>
                <a:cs typeface="Calibri"/>
              </a:rPr>
              <a:t>R</a:t>
            </a:r>
            <a:r>
              <a:rPr sz="1100" spc="-10" dirty="0">
                <a:latin typeface="Calibri"/>
                <a:cs typeface="Calibri"/>
              </a:rPr>
              <a:t>e</a:t>
            </a:r>
            <a:r>
              <a:rPr sz="1100" spc="-5" dirty="0">
                <a:latin typeface="Calibri"/>
                <a:cs typeface="Calibri"/>
              </a:rPr>
              <a:t>gn</a:t>
            </a:r>
            <a:r>
              <a:rPr sz="1100" dirty="0">
                <a:latin typeface="Calibri"/>
                <a:cs typeface="Calibri"/>
              </a:rPr>
              <a:t>o </a:t>
            </a:r>
            <a:r>
              <a:rPr sz="1100" spc="-5" dirty="0">
                <a:latin typeface="Calibri"/>
                <a:cs typeface="Calibri"/>
              </a:rPr>
              <a:t>Uni</a:t>
            </a:r>
            <a:r>
              <a:rPr sz="1100" dirty="0">
                <a:latin typeface="Calibri"/>
                <a:cs typeface="Calibri"/>
              </a:rPr>
              <a:t>to</a:t>
            </a:r>
            <a:r>
              <a:rPr sz="1100" spc="5" dirty="0">
                <a:latin typeface="Calibri"/>
                <a:cs typeface="Calibri"/>
              </a:rPr>
              <a:t> </a:t>
            </a:r>
            <a:r>
              <a:rPr sz="1100" spc="-15" dirty="0">
                <a:latin typeface="Calibri"/>
                <a:cs typeface="Calibri"/>
              </a:rPr>
              <a:t>(</a:t>
            </a:r>
            <a:r>
              <a:rPr sz="1100" spc="5" dirty="0">
                <a:latin typeface="Calibri"/>
                <a:cs typeface="Calibri"/>
              </a:rPr>
              <a:t>v</a:t>
            </a:r>
            <a:r>
              <a:rPr sz="1100" dirty="0">
                <a:latin typeface="Calibri"/>
                <a:cs typeface="Calibri"/>
              </a:rPr>
              <a:t>e</a:t>
            </a:r>
            <a:r>
              <a:rPr sz="1100" spc="-5" dirty="0">
                <a:latin typeface="Calibri"/>
                <a:cs typeface="Calibri"/>
              </a:rPr>
              <a:t>d</a:t>
            </a:r>
            <a:r>
              <a:rPr sz="1100" dirty="0">
                <a:latin typeface="Calibri"/>
                <a:cs typeface="Calibri"/>
              </a:rPr>
              <a:t>i </a:t>
            </a:r>
            <a:r>
              <a:rPr sz="1100" spc="-5" dirty="0">
                <a:solidFill>
                  <a:srgbClr val="0000FF"/>
                </a:solidFill>
                <a:latin typeface="Calibri"/>
                <a:cs typeface="Calibri"/>
                <a:hlinkClick r:id="rId3"/>
              </a:rPr>
              <a:t>A</a:t>
            </a:r>
            <a:r>
              <a:rPr sz="1100" spc="-15" dirty="0">
                <a:solidFill>
                  <a:srgbClr val="0000FF"/>
                </a:solidFill>
                <a:latin typeface="Calibri"/>
                <a:cs typeface="Calibri"/>
                <a:hlinkClick r:id="rId3"/>
              </a:rPr>
              <a:t>l</a:t>
            </a:r>
            <a:r>
              <a:rPr sz="1100" dirty="0">
                <a:solidFill>
                  <a:srgbClr val="0000FF"/>
                </a:solidFill>
                <a:latin typeface="Calibri"/>
                <a:cs typeface="Calibri"/>
                <a:hlinkClick r:id="rId3"/>
              </a:rPr>
              <a:t>ex</a:t>
            </a:r>
            <a:r>
              <a:rPr sz="1100" spc="-5" dirty="0">
                <a:solidFill>
                  <a:srgbClr val="0000FF"/>
                </a:solidFill>
                <a:latin typeface="Calibri"/>
                <a:cs typeface="Calibri"/>
                <a:hlinkClick r:id="rId3"/>
              </a:rPr>
              <a:t>and</a:t>
            </a:r>
            <a:r>
              <a:rPr sz="1100" dirty="0">
                <a:solidFill>
                  <a:srgbClr val="0000FF"/>
                </a:solidFill>
                <a:latin typeface="Calibri"/>
                <a:cs typeface="Calibri"/>
                <a:hlinkClick r:id="rId3"/>
              </a:rPr>
              <a:t>e</a:t>
            </a:r>
            <a:r>
              <a:rPr sz="1100" spc="-5" dirty="0">
                <a:solidFill>
                  <a:srgbClr val="0000FF"/>
                </a:solidFill>
                <a:latin typeface="Calibri"/>
                <a:cs typeface="Calibri"/>
                <a:hlinkClick r:id="rId3"/>
              </a:rPr>
              <a:t>r</a:t>
            </a:r>
            <a:r>
              <a:rPr sz="1100" dirty="0">
                <a:solidFill>
                  <a:srgbClr val="0000FF"/>
                </a:solidFill>
                <a:latin typeface="Calibri"/>
                <a:cs typeface="Calibri"/>
                <a:hlinkClick r:id="rId3"/>
              </a:rPr>
              <a:t>,</a:t>
            </a:r>
            <a:r>
              <a:rPr sz="1100" spc="-10" dirty="0">
                <a:solidFill>
                  <a:srgbClr val="0000FF"/>
                </a:solidFill>
                <a:latin typeface="Calibri"/>
                <a:cs typeface="Calibri"/>
                <a:hlinkClick r:id="rId3"/>
              </a:rPr>
              <a:t> 2</a:t>
            </a:r>
            <a:r>
              <a:rPr sz="1100" dirty="0">
                <a:solidFill>
                  <a:srgbClr val="0000FF"/>
                </a:solidFill>
                <a:latin typeface="Calibri"/>
                <a:cs typeface="Calibri"/>
                <a:hlinkClick r:id="rId3"/>
              </a:rPr>
              <a:t>0</a:t>
            </a:r>
            <a:r>
              <a:rPr sz="1100" spc="-10" dirty="0">
                <a:solidFill>
                  <a:srgbClr val="0000FF"/>
                </a:solidFill>
                <a:latin typeface="Calibri"/>
                <a:cs typeface="Calibri"/>
                <a:hlinkClick r:id="rId3"/>
              </a:rPr>
              <a:t>1</a:t>
            </a:r>
            <a:r>
              <a:rPr sz="1100" spc="5" dirty="0">
                <a:solidFill>
                  <a:srgbClr val="0000FF"/>
                </a:solidFill>
                <a:latin typeface="Calibri"/>
                <a:cs typeface="Calibri"/>
                <a:hlinkClick r:id="rId3"/>
              </a:rPr>
              <a:t>8</a:t>
            </a:r>
            <a:r>
              <a:rPr sz="1100" dirty="0">
                <a:latin typeface="Calibri"/>
                <a:cs typeface="Calibri"/>
              </a:rPr>
              <a:t>);</a:t>
            </a:r>
          </a:p>
          <a:p>
            <a:pPr marL="92710" marR="83185" algn="just">
              <a:lnSpc>
                <a:spcPts val="1600"/>
              </a:lnSpc>
              <a:spcBef>
                <a:spcPts val="5"/>
              </a:spcBef>
              <a:buFont typeface="Calibri"/>
              <a:buChar char="-"/>
              <a:tabLst>
                <a:tab pos="236854" algn="l"/>
              </a:tabLst>
            </a:pPr>
            <a:r>
              <a:rPr lang="it-CH" sz="1100" spc="-5" dirty="0">
                <a:latin typeface="Calibri"/>
                <a:cs typeface="Calibri"/>
              </a:rPr>
              <a:t> </a:t>
            </a:r>
            <a:r>
              <a:rPr sz="1100" spc="-5" dirty="0" err="1">
                <a:latin typeface="Calibri"/>
                <a:cs typeface="Calibri"/>
              </a:rPr>
              <a:t>au</a:t>
            </a:r>
            <a:r>
              <a:rPr sz="1100" spc="5" dirty="0" err="1">
                <a:latin typeface="Calibri"/>
                <a:cs typeface="Calibri"/>
              </a:rPr>
              <a:t>m</a:t>
            </a:r>
            <a:r>
              <a:rPr sz="1100" dirty="0" err="1">
                <a:latin typeface="Calibri"/>
                <a:cs typeface="Calibri"/>
              </a:rPr>
              <a:t>e</a:t>
            </a:r>
            <a:r>
              <a:rPr sz="1100" spc="-5" dirty="0" err="1">
                <a:latin typeface="Calibri"/>
                <a:cs typeface="Calibri"/>
              </a:rPr>
              <a:t>n</a:t>
            </a:r>
            <a:r>
              <a:rPr sz="1100" spc="-10" dirty="0" err="1">
                <a:latin typeface="Calibri"/>
                <a:cs typeface="Calibri"/>
              </a:rPr>
              <a:t>t</a:t>
            </a:r>
            <a:r>
              <a:rPr sz="1100" dirty="0" err="1">
                <a:latin typeface="Calibri"/>
                <a:cs typeface="Calibri"/>
              </a:rPr>
              <a:t>o</a:t>
            </a:r>
            <a:r>
              <a:rPr sz="1100" dirty="0">
                <a:latin typeface="Calibri"/>
                <a:cs typeface="Calibri"/>
              </a:rPr>
              <a:t>  </a:t>
            </a:r>
            <a:r>
              <a:rPr sz="1100" spc="5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  </a:t>
            </a:r>
            <a:r>
              <a:rPr sz="1100" spc="45" dirty="0">
                <a:latin typeface="Calibri"/>
                <a:cs typeface="Calibri"/>
              </a:rPr>
              <a:t> </a:t>
            </a:r>
            <a:r>
              <a:rPr sz="1100" spc="-10" dirty="0">
                <a:latin typeface="Calibri"/>
                <a:cs typeface="Calibri"/>
              </a:rPr>
              <a:t>m</a:t>
            </a:r>
            <a:r>
              <a:rPr sz="1100" spc="5" dirty="0">
                <a:latin typeface="Calibri"/>
                <a:cs typeface="Calibri"/>
              </a:rPr>
              <a:t>o</a:t>
            </a:r>
            <a:r>
              <a:rPr sz="1100" dirty="0">
                <a:latin typeface="Calibri"/>
                <a:cs typeface="Calibri"/>
              </a:rPr>
              <a:t>t</a:t>
            </a:r>
            <a:r>
              <a:rPr sz="1100" spc="-15" dirty="0">
                <a:latin typeface="Calibri"/>
                <a:cs typeface="Calibri"/>
              </a:rPr>
              <a:t>i</a:t>
            </a:r>
            <a:r>
              <a:rPr sz="1100" spc="5" dirty="0">
                <a:latin typeface="Calibri"/>
                <a:cs typeface="Calibri"/>
              </a:rPr>
              <a:t>v</a:t>
            </a:r>
            <a:r>
              <a:rPr sz="1100" spc="-15" dirty="0">
                <a:latin typeface="Calibri"/>
                <a:cs typeface="Calibri"/>
              </a:rPr>
              <a:t>a</a:t>
            </a:r>
            <a:r>
              <a:rPr sz="1100" spc="-5" dirty="0">
                <a:latin typeface="Calibri"/>
                <a:cs typeface="Calibri"/>
              </a:rPr>
              <a:t>zi</a:t>
            </a:r>
            <a:r>
              <a:rPr sz="1100" spc="5" dirty="0">
                <a:latin typeface="Calibri"/>
                <a:cs typeface="Calibri"/>
              </a:rPr>
              <a:t>o</a:t>
            </a:r>
            <a:r>
              <a:rPr sz="1100" spc="-5" dirty="0">
                <a:latin typeface="Calibri"/>
                <a:cs typeface="Calibri"/>
              </a:rPr>
              <a:t>n</a:t>
            </a:r>
            <a:r>
              <a:rPr sz="1100" dirty="0">
                <a:latin typeface="Calibri"/>
                <a:cs typeface="Calibri"/>
              </a:rPr>
              <a:t>e  </a:t>
            </a:r>
            <a:r>
              <a:rPr sz="1100" spc="45" dirty="0">
                <a:latin typeface="Calibri"/>
                <a:cs typeface="Calibri"/>
              </a:rPr>
              <a:t> </a:t>
            </a:r>
            <a:r>
              <a:rPr sz="1100" spc="-5" dirty="0">
                <a:latin typeface="Calibri"/>
                <a:cs typeface="Calibri"/>
              </a:rPr>
              <a:t>all'appr</a:t>
            </a:r>
            <a:r>
              <a:rPr sz="1100" dirty="0">
                <a:latin typeface="Calibri"/>
                <a:cs typeface="Calibri"/>
              </a:rPr>
              <a:t>e</a:t>
            </a:r>
            <a:r>
              <a:rPr sz="1100" spc="-5" dirty="0">
                <a:latin typeface="Calibri"/>
                <a:cs typeface="Calibri"/>
              </a:rPr>
              <a:t>ndi</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spc="5" dirty="0">
                <a:latin typeface="Calibri"/>
                <a:cs typeface="Calibri"/>
              </a:rPr>
              <a:t>o</a:t>
            </a:r>
            <a:r>
              <a:rPr sz="1100" dirty="0">
                <a:latin typeface="Calibri"/>
                <a:cs typeface="Calibri"/>
              </a:rPr>
              <a:t>,  </a:t>
            </a:r>
            <a:r>
              <a:rPr sz="1100" spc="3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ll'au</a:t>
            </a:r>
            <a:r>
              <a:rPr sz="1100" dirty="0">
                <a:latin typeface="Calibri"/>
                <a:cs typeface="Calibri"/>
              </a:rPr>
              <a:t>t</a:t>
            </a:r>
            <a:r>
              <a:rPr sz="1100" spc="5" dirty="0">
                <a:latin typeface="Calibri"/>
                <a:cs typeface="Calibri"/>
              </a:rPr>
              <a:t>o</a:t>
            </a:r>
            <a:r>
              <a:rPr sz="1100" spc="-5" dirty="0">
                <a:latin typeface="Calibri"/>
                <a:cs typeface="Calibri"/>
              </a:rPr>
              <a:t>n</a:t>
            </a:r>
            <a:r>
              <a:rPr sz="1100" spc="-10" dirty="0">
                <a:latin typeface="Calibri"/>
                <a:cs typeface="Calibri"/>
              </a:rPr>
              <a:t>o</a:t>
            </a:r>
            <a:r>
              <a:rPr sz="1100" spc="5" dirty="0">
                <a:latin typeface="Calibri"/>
                <a:cs typeface="Calibri"/>
              </a:rPr>
              <a:t>m</a:t>
            </a:r>
            <a:r>
              <a:rPr sz="1100" spc="-5" dirty="0">
                <a:latin typeface="Calibri"/>
                <a:cs typeface="Calibri"/>
              </a:rPr>
              <a:t>i</a:t>
            </a:r>
            <a:r>
              <a:rPr sz="1100" dirty="0">
                <a:latin typeface="Calibri"/>
                <a:cs typeface="Calibri"/>
              </a:rPr>
              <a:t>a  </a:t>
            </a:r>
            <a:r>
              <a:rPr sz="1100" spc="50" dirty="0">
                <a:latin typeface="Calibri"/>
                <a:cs typeface="Calibri"/>
              </a:rPr>
              <a:t> </a:t>
            </a:r>
            <a:r>
              <a:rPr sz="1100" spc="-5" dirty="0">
                <a:latin typeface="Calibri"/>
                <a:cs typeface="Calibri"/>
              </a:rPr>
              <a:t>p</a:t>
            </a:r>
            <a:r>
              <a:rPr sz="1100" dirty="0">
                <a:latin typeface="Calibri"/>
                <a:cs typeface="Calibri"/>
              </a:rPr>
              <a:t>e</a:t>
            </a:r>
            <a:r>
              <a:rPr sz="1100" spc="-5" dirty="0">
                <a:latin typeface="Calibri"/>
                <a:cs typeface="Calibri"/>
              </a:rPr>
              <a:t>r</a:t>
            </a:r>
            <a:r>
              <a:rPr sz="1100" spc="-15" dirty="0">
                <a:latin typeface="Calibri"/>
                <a:cs typeface="Calibri"/>
              </a:rPr>
              <a:t>c</a:t>
            </a:r>
            <a:r>
              <a:rPr sz="1100" dirty="0">
                <a:latin typeface="Calibri"/>
                <a:cs typeface="Calibri"/>
              </a:rPr>
              <a:t>e</a:t>
            </a:r>
            <a:r>
              <a:rPr sz="1100" spc="-5" dirty="0">
                <a:latin typeface="Calibri"/>
                <a:cs typeface="Calibri"/>
              </a:rPr>
              <a:t>pi</a:t>
            </a:r>
            <a:r>
              <a:rPr sz="1100" spc="-10" dirty="0">
                <a:latin typeface="Calibri"/>
                <a:cs typeface="Calibri"/>
              </a:rPr>
              <a:t>t</a:t>
            </a:r>
            <a:r>
              <a:rPr sz="1100" dirty="0">
                <a:latin typeface="Calibri"/>
                <a:cs typeface="Calibri"/>
              </a:rPr>
              <a:t>a  </a:t>
            </a:r>
            <a:r>
              <a:rPr sz="1100" spc="40" dirty="0">
                <a:latin typeface="Calibri"/>
                <a:cs typeface="Calibri"/>
              </a:rPr>
              <a:t> </a:t>
            </a:r>
            <a:r>
              <a:rPr sz="1100" dirty="0">
                <a:latin typeface="Calibri"/>
                <a:cs typeface="Calibri"/>
              </a:rPr>
              <a:t>e </a:t>
            </a:r>
            <a:r>
              <a:rPr sz="1100" spc="-5" dirty="0">
                <a:latin typeface="Calibri"/>
                <a:cs typeface="Calibri"/>
              </a:rPr>
              <a:t>d</a:t>
            </a:r>
            <a:r>
              <a:rPr sz="1100" dirty="0">
                <a:latin typeface="Calibri"/>
                <a:cs typeface="Calibri"/>
              </a:rPr>
              <a:t>e</a:t>
            </a:r>
            <a:r>
              <a:rPr sz="1100" spc="-5" dirty="0">
                <a:latin typeface="Calibri"/>
                <a:cs typeface="Calibri"/>
              </a:rPr>
              <a:t>ll'in</a:t>
            </a:r>
            <a:r>
              <a:rPr sz="1100" dirty="0">
                <a:latin typeface="Calibri"/>
                <a:cs typeface="Calibri"/>
              </a:rPr>
              <a:t>te</a:t>
            </a:r>
            <a:r>
              <a:rPr sz="1100" spc="-5" dirty="0">
                <a:latin typeface="Calibri"/>
                <a:cs typeface="Calibri"/>
              </a:rPr>
              <a:t>r</a:t>
            </a:r>
            <a:r>
              <a:rPr sz="1100" dirty="0">
                <a:latin typeface="Calibri"/>
                <a:cs typeface="Calibri"/>
              </a:rPr>
              <a:t>esse</a:t>
            </a:r>
            <a:r>
              <a:rPr sz="1100" spc="30" dirty="0">
                <a:latin typeface="Calibri"/>
                <a:cs typeface="Calibri"/>
              </a:rPr>
              <a:t> </a:t>
            </a:r>
            <a:r>
              <a:rPr sz="1100" spc="-5" dirty="0">
                <a:latin typeface="Calibri"/>
                <a:cs typeface="Calibri"/>
              </a:rPr>
              <a:t>p</a:t>
            </a:r>
            <a:r>
              <a:rPr sz="1100" dirty="0">
                <a:latin typeface="Calibri"/>
                <a:cs typeface="Calibri"/>
              </a:rPr>
              <a:t>er</a:t>
            </a:r>
            <a:r>
              <a:rPr sz="1100" spc="25" dirty="0">
                <a:latin typeface="Calibri"/>
                <a:cs typeface="Calibri"/>
              </a:rPr>
              <a:t> </a:t>
            </a:r>
            <a:r>
              <a:rPr sz="1100" spc="-5" dirty="0">
                <a:latin typeface="Calibri"/>
                <a:cs typeface="Calibri"/>
              </a:rPr>
              <a:t>l</a:t>
            </a:r>
            <a:r>
              <a:rPr sz="1100" dirty="0">
                <a:latin typeface="Calibri"/>
                <a:cs typeface="Calibri"/>
              </a:rPr>
              <a:t>e</a:t>
            </a:r>
            <a:r>
              <a:rPr sz="1100" spc="30" dirty="0">
                <a:latin typeface="Calibri"/>
                <a:cs typeface="Calibri"/>
              </a:rPr>
              <a:t> </a:t>
            </a:r>
            <a:r>
              <a:rPr sz="1100" spc="-10" dirty="0">
                <a:latin typeface="Calibri"/>
                <a:cs typeface="Calibri"/>
              </a:rPr>
              <a:t>m</a:t>
            </a:r>
            <a:r>
              <a:rPr sz="1100" spc="-5" dirty="0">
                <a:latin typeface="Calibri"/>
                <a:cs typeface="Calibri"/>
              </a:rPr>
              <a:t>a</a:t>
            </a:r>
            <a:r>
              <a:rPr sz="1100" dirty="0">
                <a:latin typeface="Calibri"/>
                <a:cs typeface="Calibri"/>
              </a:rPr>
              <a:t>te</a:t>
            </a:r>
            <a:r>
              <a:rPr sz="1100" spc="-5" dirty="0">
                <a:latin typeface="Calibri"/>
                <a:cs typeface="Calibri"/>
              </a:rPr>
              <a:t>r</a:t>
            </a:r>
            <a:r>
              <a:rPr sz="1100" spc="-15" dirty="0">
                <a:latin typeface="Calibri"/>
                <a:cs typeface="Calibri"/>
              </a:rPr>
              <a:t>i</a:t>
            </a:r>
            <a:r>
              <a:rPr sz="1100" dirty="0">
                <a:latin typeface="Calibri"/>
                <a:cs typeface="Calibri"/>
              </a:rPr>
              <a:t>e</a:t>
            </a:r>
            <a:r>
              <a:rPr sz="1100" spc="40" dirty="0">
                <a:latin typeface="Calibri"/>
                <a:cs typeface="Calibri"/>
              </a:rPr>
              <a:t> </a:t>
            </a:r>
            <a:r>
              <a:rPr sz="1100" spc="-5" dirty="0">
                <a:latin typeface="Calibri"/>
                <a:cs typeface="Calibri"/>
              </a:rPr>
              <a:t>S</a:t>
            </a:r>
            <a:r>
              <a:rPr sz="1100" dirty="0">
                <a:latin typeface="Calibri"/>
                <a:cs typeface="Calibri"/>
              </a:rPr>
              <a:t>T</a:t>
            </a:r>
            <a:r>
              <a:rPr sz="1100" spc="-15" dirty="0">
                <a:latin typeface="Calibri"/>
                <a:cs typeface="Calibri"/>
              </a:rPr>
              <a:t>E</a:t>
            </a:r>
            <a:r>
              <a:rPr sz="1100" dirty="0">
                <a:latin typeface="Calibri"/>
                <a:cs typeface="Calibri"/>
              </a:rPr>
              <a:t>M</a:t>
            </a:r>
            <a:r>
              <a:rPr sz="1100" spc="30" dirty="0">
                <a:latin typeface="Calibri"/>
                <a:cs typeface="Calibri"/>
              </a:rPr>
              <a:t> </a:t>
            </a:r>
            <a:r>
              <a:rPr sz="1100" dirty="0" err="1">
                <a:latin typeface="Calibri"/>
                <a:cs typeface="Calibri"/>
              </a:rPr>
              <a:t>t</a:t>
            </a:r>
            <a:r>
              <a:rPr sz="1100" spc="-5" dirty="0" err="1">
                <a:latin typeface="Calibri"/>
                <a:cs typeface="Calibri"/>
              </a:rPr>
              <a:t>r</a:t>
            </a:r>
            <a:r>
              <a:rPr sz="1100" dirty="0" err="1">
                <a:latin typeface="Calibri"/>
                <a:cs typeface="Calibri"/>
              </a:rPr>
              <a:t>a</a:t>
            </a:r>
            <a:r>
              <a:rPr sz="1100" spc="35" dirty="0">
                <a:latin typeface="Calibri"/>
                <a:cs typeface="Calibri"/>
              </a:rPr>
              <a:t> </a:t>
            </a:r>
            <a:r>
              <a:rPr lang="it-CH" sz="1100" dirty="0">
                <a:latin typeface="Calibri"/>
                <a:cs typeface="Calibri"/>
              </a:rPr>
              <a:t>allieve-i di scuola </a:t>
            </a:r>
            <a:r>
              <a:rPr sz="1100" dirty="0" err="1">
                <a:latin typeface="Calibri"/>
                <a:cs typeface="Calibri"/>
              </a:rPr>
              <a:t>s</a:t>
            </a:r>
            <a:r>
              <a:rPr sz="1100" spc="-10" dirty="0" err="1">
                <a:latin typeface="Calibri"/>
                <a:cs typeface="Calibri"/>
              </a:rPr>
              <a:t>e</a:t>
            </a:r>
            <a:r>
              <a:rPr sz="1100" spc="-15" dirty="0" err="1">
                <a:latin typeface="Calibri"/>
                <a:cs typeface="Calibri"/>
              </a:rPr>
              <a:t>c</a:t>
            </a:r>
            <a:r>
              <a:rPr sz="1100" spc="5" dirty="0" err="1">
                <a:latin typeface="Calibri"/>
                <a:cs typeface="Calibri"/>
              </a:rPr>
              <a:t>o</a:t>
            </a:r>
            <a:r>
              <a:rPr sz="1100" spc="-5" dirty="0" err="1">
                <a:latin typeface="Calibri"/>
                <a:cs typeface="Calibri"/>
              </a:rPr>
              <a:t>ndar</a:t>
            </a:r>
            <a:r>
              <a:rPr sz="1100" dirty="0" err="1">
                <a:latin typeface="Calibri"/>
                <a:cs typeface="Calibri"/>
              </a:rPr>
              <a:t>i</a:t>
            </a:r>
            <a:r>
              <a:rPr lang="it-CH" sz="1100" dirty="0">
                <a:latin typeface="Calibri"/>
                <a:cs typeface="Calibri"/>
              </a:rPr>
              <a:t>a</a:t>
            </a:r>
            <a:r>
              <a:rPr sz="1100" spc="35" dirty="0">
                <a:latin typeface="Calibri"/>
                <a:cs typeface="Calibri"/>
              </a:rPr>
              <a:t> </a:t>
            </a:r>
            <a:r>
              <a:rPr sz="1100" spc="-5" dirty="0">
                <a:latin typeface="Calibri"/>
                <a:cs typeface="Calibri"/>
              </a:rPr>
              <a:t>i</a:t>
            </a:r>
            <a:r>
              <a:rPr sz="1100" dirty="0">
                <a:latin typeface="Calibri"/>
                <a:cs typeface="Calibri"/>
              </a:rPr>
              <a:t>n</a:t>
            </a:r>
            <a:r>
              <a:rPr sz="1100" spc="35" dirty="0">
                <a:latin typeface="Calibri"/>
                <a:cs typeface="Calibri"/>
              </a:rPr>
              <a:t> </a:t>
            </a:r>
            <a:r>
              <a:rPr sz="1100" spc="-15" dirty="0">
                <a:latin typeface="Calibri"/>
                <a:cs typeface="Calibri"/>
              </a:rPr>
              <a:t>G</a:t>
            </a:r>
            <a:r>
              <a:rPr sz="1100" dirty="0">
                <a:latin typeface="Calibri"/>
                <a:cs typeface="Calibri"/>
              </a:rPr>
              <a:t>e</a:t>
            </a:r>
            <a:r>
              <a:rPr sz="1100" spc="-15" dirty="0">
                <a:latin typeface="Calibri"/>
                <a:cs typeface="Calibri"/>
              </a:rPr>
              <a:t>r</a:t>
            </a:r>
            <a:r>
              <a:rPr sz="1100" spc="5" dirty="0">
                <a:latin typeface="Calibri"/>
                <a:cs typeface="Calibri"/>
              </a:rPr>
              <a:t>m</a:t>
            </a:r>
            <a:r>
              <a:rPr sz="1100" spc="-5" dirty="0">
                <a:latin typeface="Calibri"/>
                <a:cs typeface="Calibri"/>
              </a:rPr>
              <a:t>ani</a:t>
            </a:r>
            <a:r>
              <a:rPr sz="1100" dirty="0">
                <a:latin typeface="Calibri"/>
                <a:cs typeface="Calibri"/>
              </a:rPr>
              <a:t>a</a:t>
            </a:r>
            <a:r>
              <a:rPr sz="1100" spc="35" dirty="0">
                <a:latin typeface="Calibri"/>
                <a:cs typeface="Calibri"/>
              </a:rPr>
              <a:t> </a:t>
            </a:r>
            <a:r>
              <a:rPr sz="1100" spc="-5" dirty="0">
                <a:latin typeface="Calibri"/>
                <a:cs typeface="Calibri"/>
              </a:rPr>
              <a:t>l</a:t>
            </a:r>
            <a:r>
              <a:rPr sz="1100" dirty="0">
                <a:latin typeface="Calibri"/>
                <a:cs typeface="Calibri"/>
              </a:rPr>
              <a:t>e</a:t>
            </a:r>
            <a:r>
              <a:rPr sz="1100" spc="-5" dirty="0">
                <a:latin typeface="Calibri"/>
                <a:cs typeface="Calibri"/>
              </a:rPr>
              <a:t>g</a:t>
            </a:r>
            <a:r>
              <a:rPr sz="1100" spc="-15" dirty="0">
                <a:latin typeface="Calibri"/>
                <a:cs typeface="Calibri"/>
              </a:rPr>
              <a:t>a</a:t>
            </a:r>
            <a:r>
              <a:rPr sz="1100" dirty="0">
                <a:latin typeface="Calibri"/>
                <a:cs typeface="Calibri"/>
              </a:rPr>
              <a:t>ti</a:t>
            </a:r>
            <a:r>
              <a:rPr sz="1100" spc="35" dirty="0">
                <a:latin typeface="Calibri"/>
                <a:cs typeface="Calibri"/>
              </a:rPr>
              <a:t> </a:t>
            </a:r>
            <a:r>
              <a:rPr sz="1100" dirty="0">
                <a:latin typeface="Calibri"/>
                <a:cs typeface="Calibri"/>
              </a:rPr>
              <a:t>a</a:t>
            </a:r>
            <a:r>
              <a:rPr sz="1100" spc="25" dirty="0">
                <a:latin typeface="Calibri"/>
                <a:cs typeface="Calibri"/>
              </a:rPr>
              <a:t> </a:t>
            </a:r>
            <a:r>
              <a:rPr sz="1100" spc="-5" dirty="0">
                <a:latin typeface="Calibri"/>
                <a:cs typeface="Calibri"/>
              </a:rPr>
              <a:t>u</a:t>
            </a:r>
            <a:r>
              <a:rPr sz="1100" dirty="0">
                <a:latin typeface="Calibri"/>
                <a:cs typeface="Calibri"/>
              </a:rPr>
              <a:t>n </a:t>
            </a:r>
            <a:r>
              <a:rPr sz="1100" spc="5" dirty="0">
                <a:latin typeface="Calibri"/>
                <a:cs typeface="Calibri"/>
              </a:rPr>
              <a:t>m</a:t>
            </a:r>
            <a:r>
              <a:rPr sz="1100" spc="-5" dirty="0">
                <a:latin typeface="Calibri"/>
                <a:cs typeface="Calibri"/>
              </a:rPr>
              <a:t>aggi</a:t>
            </a:r>
            <a:r>
              <a:rPr sz="1100" spc="5" dirty="0">
                <a:latin typeface="Calibri"/>
                <a:cs typeface="Calibri"/>
              </a:rPr>
              <a:t>o</a:t>
            </a:r>
            <a:r>
              <a:rPr sz="1100" spc="-1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f</a:t>
            </a:r>
            <a:r>
              <a:rPr sz="1100" spc="-10" dirty="0">
                <a:latin typeface="Calibri"/>
                <a:cs typeface="Calibri"/>
              </a:rPr>
              <a:t>e</a:t>
            </a:r>
            <a:r>
              <a:rPr sz="1100" dirty="0">
                <a:latin typeface="Calibri"/>
                <a:cs typeface="Calibri"/>
              </a:rPr>
              <a:t>e</a:t>
            </a:r>
            <a:r>
              <a:rPr sz="1100" spc="-5" dirty="0">
                <a:latin typeface="Calibri"/>
                <a:cs typeface="Calibri"/>
              </a:rPr>
              <a:t>dba</a:t>
            </a:r>
            <a:r>
              <a:rPr sz="1100" dirty="0">
                <a:latin typeface="Calibri"/>
                <a:cs typeface="Calibri"/>
              </a:rPr>
              <a:t>ck</a:t>
            </a:r>
            <a:r>
              <a:rPr sz="1100" spc="-10" dirty="0">
                <a:latin typeface="Calibri"/>
                <a:cs typeface="Calibri"/>
              </a:rPr>
              <a:t> </a:t>
            </a:r>
            <a:r>
              <a:rPr sz="1100" dirty="0">
                <a:latin typeface="Calibri"/>
                <a:cs typeface="Calibri"/>
              </a:rPr>
              <a:t>c</a:t>
            </a:r>
            <a:r>
              <a:rPr sz="1100" spc="5" dirty="0">
                <a:latin typeface="Calibri"/>
                <a:cs typeface="Calibri"/>
              </a:rPr>
              <a:t>o</a:t>
            </a:r>
            <a:r>
              <a:rPr sz="1100" spc="-15" dirty="0">
                <a:latin typeface="Calibri"/>
                <a:cs typeface="Calibri"/>
              </a:rPr>
              <a:t>s</a:t>
            </a:r>
            <a:r>
              <a:rPr sz="1100" dirty="0">
                <a:latin typeface="Calibri"/>
                <a:cs typeface="Calibri"/>
              </a:rPr>
              <a:t>t</a:t>
            </a:r>
            <a:r>
              <a:rPr sz="1100" spc="-5" dirty="0">
                <a:latin typeface="Calibri"/>
                <a:cs typeface="Calibri"/>
              </a:rPr>
              <a:t>ru</a:t>
            </a:r>
            <a:r>
              <a:rPr sz="1100" spc="-10" dirty="0">
                <a:latin typeface="Calibri"/>
                <a:cs typeface="Calibri"/>
              </a:rPr>
              <a:t>t</a:t>
            </a:r>
            <a:r>
              <a:rPr sz="1100" dirty="0">
                <a:latin typeface="Calibri"/>
                <a:cs typeface="Calibri"/>
              </a:rPr>
              <a:t>t</a:t>
            </a:r>
            <a:r>
              <a:rPr sz="1100" spc="-5" dirty="0">
                <a:latin typeface="Calibri"/>
                <a:cs typeface="Calibri"/>
              </a:rPr>
              <a:t>i</a:t>
            </a:r>
            <a:r>
              <a:rPr sz="1100" spc="-10" dirty="0">
                <a:latin typeface="Calibri"/>
                <a:cs typeface="Calibri"/>
              </a:rPr>
              <a:t>v</a:t>
            </a:r>
            <a:r>
              <a:rPr sz="1100" dirty="0">
                <a:latin typeface="Calibri"/>
                <a:cs typeface="Calibri"/>
              </a:rPr>
              <a:t>o</a:t>
            </a:r>
            <a:r>
              <a:rPr sz="1100" spc="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ll'in</a:t>
            </a:r>
            <a:r>
              <a:rPr sz="1100" dirty="0">
                <a:latin typeface="Calibri"/>
                <a:cs typeface="Calibri"/>
              </a:rPr>
              <a:t>se</a:t>
            </a:r>
            <a:r>
              <a:rPr sz="1100" spc="-5" dirty="0">
                <a:latin typeface="Calibri"/>
                <a:cs typeface="Calibri"/>
              </a:rPr>
              <a:t>gnan</a:t>
            </a:r>
            <a:r>
              <a:rPr sz="1100" dirty="0">
                <a:latin typeface="Calibri"/>
                <a:cs typeface="Calibri"/>
              </a:rPr>
              <a:t>te</a:t>
            </a:r>
            <a:r>
              <a:rPr sz="1100" spc="-10" dirty="0">
                <a:latin typeface="Calibri"/>
                <a:cs typeface="Calibri"/>
              </a:rPr>
              <a:t> </a:t>
            </a:r>
            <a:r>
              <a:rPr sz="1100" dirty="0">
                <a:latin typeface="Calibri"/>
                <a:cs typeface="Calibri"/>
              </a:rPr>
              <a:t>(</a:t>
            </a:r>
            <a:r>
              <a:rPr sz="1100" dirty="0">
                <a:solidFill>
                  <a:srgbClr val="0000FF"/>
                </a:solidFill>
                <a:latin typeface="Calibri"/>
                <a:cs typeface="Calibri"/>
                <a:hlinkClick r:id="rId4"/>
              </a:rPr>
              <a:t>K</a:t>
            </a:r>
            <a:r>
              <a:rPr sz="1100" spc="-15" dirty="0">
                <a:solidFill>
                  <a:srgbClr val="0000FF"/>
                </a:solidFill>
                <a:latin typeface="Calibri"/>
                <a:cs typeface="Calibri"/>
                <a:hlinkClick r:id="rId4"/>
              </a:rPr>
              <a:t>i</a:t>
            </a:r>
            <a:r>
              <a:rPr sz="1100" dirty="0">
                <a:solidFill>
                  <a:srgbClr val="0000FF"/>
                </a:solidFill>
                <a:latin typeface="Calibri"/>
                <a:cs typeface="Calibri"/>
                <a:hlinkClick r:id="rId4"/>
              </a:rPr>
              <a:t>e</a:t>
            </a:r>
            <a:r>
              <a:rPr sz="1100" spc="-10" dirty="0">
                <a:solidFill>
                  <a:srgbClr val="0000FF"/>
                </a:solidFill>
                <a:latin typeface="Calibri"/>
                <a:cs typeface="Calibri"/>
                <a:hlinkClick r:id="rId4"/>
              </a:rPr>
              <a:t>me</a:t>
            </a:r>
            <a:r>
              <a:rPr sz="1100" dirty="0">
                <a:solidFill>
                  <a:srgbClr val="0000FF"/>
                </a:solidFill>
                <a:latin typeface="Calibri"/>
                <a:cs typeface="Calibri"/>
                <a:hlinkClick r:id="rId4"/>
              </a:rPr>
              <a:t>r et </a:t>
            </a:r>
            <a:r>
              <a:rPr sz="1100" spc="-5" dirty="0">
                <a:solidFill>
                  <a:srgbClr val="0000FF"/>
                </a:solidFill>
                <a:latin typeface="Calibri"/>
                <a:cs typeface="Calibri"/>
                <a:hlinkClick r:id="rId4"/>
              </a:rPr>
              <a:t>al.</a:t>
            </a:r>
            <a:r>
              <a:rPr sz="1100" dirty="0">
                <a:solidFill>
                  <a:srgbClr val="0000FF"/>
                </a:solidFill>
                <a:latin typeface="Calibri"/>
                <a:cs typeface="Calibri"/>
                <a:hlinkClick r:id="rId4"/>
              </a:rPr>
              <a:t>,</a:t>
            </a:r>
            <a:r>
              <a:rPr sz="1100" spc="-10" dirty="0">
                <a:solidFill>
                  <a:srgbClr val="0000FF"/>
                </a:solidFill>
                <a:latin typeface="Calibri"/>
                <a:cs typeface="Calibri"/>
                <a:hlinkClick r:id="rId4"/>
              </a:rPr>
              <a:t> 2</a:t>
            </a:r>
            <a:r>
              <a:rPr sz="1100" dirty="0">
                <a:solidFill>
                  <a:srgbClr val="0000FF"/>
                </a:solidFill>
                <a:latin typeface="Calibri"/>
                <a:cs typeface="Calibri"/>
                <a:hlinkClick r:id="rId4"/>
              </a:rPr>
              <a:t>0</a:t>
            </a:r>
            <a:r>
              <a:rPr sz="1100" spc="-10" dirty="0">
                <a:solidFill>
                  <a:srgbClr val="0000FF"/>
                </a:solidFill>
                <a:latin typeface="Calibri"/>
                <a:cs typeface="Calibri"/>
                <a:hlinkClick r:id="rId4"/>
              </a:rPr>
              <a:t>1</a:t>
            </a:r>
            <a:r>
              <a:rPr sz="1100" spc="5" dirty="0">
                <a:solidFill>
                  <a:srgbClr val="0000FF"/>
                </a:solidFill>
                <a:latin typeface="Calibri"/>
                <a:cs typeface="Calibri"/>
                <a:hlinkClick r:id="rId4"/>
              </a:rPr>
              <a:t>5</a:t>
            </a:r>
            <a:r>
              <a:rPr sz="1100" dirty="0">
                <a:latin typeface="Calibri"/>
                <a:cs typeface="Calibri"/>
              </a:rPr>
              <a:t>).</a:t>
            </a:r>
          </a:p>
          <a:p>
            <a:pPr marL="92710" marR="84455" algn="just">
              <a:lnSpc>
                <a:spcPts val="1600"/>
              </a:lnSpc>
              <a:spcBef>
                <a:spcPts val="5"/>
              </a:spcBef>
            </a:pPr>
            <a:r>
              <a:rPr sz="1100" spc="-5" dirty="0">
                <a:latin typeface="Calibri"/>
                <a:cs typeface="Calibri"/>
              </a:rPr>
              <a:t>Al</a:t>
            </a:r>
            <a:r>
              <a:rPr sz="1100" dirty="0">
                <a:latin typeface="Calibri"/>
                <a:cs typeface="Calibri"/>
              </a:rPr>
              <a:t>t</a:t>
            </a:r>
            <a:r>
              <a:rPr sz="1100" spc="-5" dirty="0">
                <a:latin typeface="Calibri"/>
                <a:cs typeface="Calibri"/>
              </a:rPr>
              <a:t>r</a:t>
            </a:r>
            <a:r>
              <a:rPr sz="1100" dirty="0">
                <a:latin typeface="Calibri"/>
                <a:cs typeface="Calibri"/>
              </a:rPr>
              <a:t>i st</a:t>
            </a:r>
            <a:r>
              <a:rPr sz="1100" spc="-5" dirty="0">
                <a:latin typeface="Calibri"/>
                <a:cs typeface="Calibri"/>
              </a:rPr>
              <a:t>ud</a:t>
            </a:r>
            <a:r>
              <a:rPr sz="1100" dirty="0">
                <a:latin typeface="Calibri"/>
                <a:cs typeface="Calibri"/>
              </a:rPr>
              <a:t>i</a:t>
            </a:r>
            <a:r>
              <a:rPr sz="1100" spc="-15" dirty="0">
                <a:latin typeface="Calibri"/>
                <a:cs typeface="Calibri"/>
              </a:rPr>
              <a:t> </a:t>
            </a:r>
            <a:r>
              <a:rPr sz="1100" dirty="0">
                <a:latin typeface="Calibri"/>
                <a:cs typeface="Calibri"/>
              </a:rPr>
              <a:t>si</a:t>
            </a:r>
            <a:r>
              <a:rPr sz="1100" spc="-15" dirty="0">
                <a:latin typeface="Calibri"/>
                <a:cs typeface="Calibri"/>
              </a:rPr>
              <a:t> </a:t>
            </a:r>
            <a:r>
              <a:rPr sz="1100" dirty="0">
                <a:latin typeface="Calibri"/>
                <a:cs typeface="Calibri"/>
              </a:rPr>
              <a:t>c</a:t>
            </a:r>
            <a:r>
              <a:rPr sz="1100" spc="5" dirty="0">
                <a:latin typeface="Calibri"/>
                <a:cs typeface="Calibri"/>
              </a:rPr>
              <a:t>o</a:t>
            </a:r>
            <a:r>
              <a:rPr sz="1100" spc="-5" dirty="0">
                <a:latin typeface="Calibri"/>
                <a:cs typeface="Calibri"/>
              </a:rPr>
              <a:t>n</a:t>
            </a:r>
            <a:r>
              <a:rPr sz="1100" spc="-10" dirty="0">
                <a:latin typeface="Calibri"/>
                <a:cs typeface="Calibri"/>
              </a:rPr>
              <a:t>c</a:t>
            </a:r>
            <a:r>
              <a:rPr sz="1100" dirty="0">
                <a:latin typeface="Calibri"/>
                <a:cs typeface="Calibri"/>
              </a:rPr>
              <a:t>e</a:t>
            </a:r>
            <a:r>
              <a:rPr sz="1100" spc="-5" dirty="0">
                <a:latin typeface="Calibri"/>
                <a:cs typeface="Calibri"/>
              </a:rPr>
              <a:t>n</a:t>
            </a:r>
            <a:r>
              <a:rPr sz="1100" dirty="0">
                <a:latin typeface="Calibri"/>
                <a:cs typeface="Calibri"/>
              </a:rPr>
              <a:t>t</a:t>
            </a:r>
            <a:r>
              <a:rPr sz="1100" spc="-5" dirty="0">
                <a:latin typeface="Calibri"/>
                <a:cs typeface="Calibri"/>
              </a:rPr>
              <a:t>ra</a:t>
            </a:r>
            <a:r>
              <a:rPr sz="1100" spc="-20" dirty="0">
                <a:latin typeface="Calibri"/>
                <a:cs typeface="Calibri"/>
              </a:rPr>
              <a:t>n</a:t>
            </a:r>
            <a:r>
              <a:rPr sz="1100" dirty="0">
                <a:latin typeface="Calibri"/>
                <a:cs typeface="Calibri"/>
              </a:rPr>
              <a:t>o</a:t>
            </a:r>
            <a:r>
              <a:rPr sz="1100" spc="5" dirty="0">
                <a:latin typeface="Calibri"/>
                <a:cs typeface="Calibri"/>
              </a:rPr>
              <a:t> </a:t>
            </a:r>
            <a:r>
              <a:rPr sz="1100" spc="-15" dirty="0">
                <a:latin typeface="Calibri"/>
                <a:cs typeface="Calibri"/>
              </a:rPr>
              <a:t>s</a:t>
            </a:r>
            <a:r>
              <a:rPr sz="1100" spc="-5" dirty="0">
                <a:latin typeface="Calibri"/>
                <a:cs typeface="Calibri"/>
              </a:rPr>
              <a:t>ull'i</a:t>
            </a:r>
            <a:r>
              <a:rPr sz="1100" spc="5" dirty="0">
                <a:latin typeface="Calibri"/>
                <a:cs typeface="Calibri"/>
              </a:rPr>
              <a:t>m</a:t>
            </a:r>
            <a:r>
              <a:rPr sz="1100" spc="-5" dirty="0">
                <a:latin typeface="Calibri"/>
                <a:cs typeface="Calibri"/>
              </a:rPr>
              <a:t>pa</a:t>
            </a:r>
            <a:r>
              <a:rPr sz="1100" dirty="0">
                <a:latin typeface="Calibri"/>
                <a:cs typeface="Calibri"/>
              </a:rPr>
              <a:t>tto</a:t>
            </a:r>
            <a:r>
              <a:rPr sz="1100" spc="-5" dirty="0">
                <a:latin typeface="Calibri"/>
                <a:cs typeface="Calibri"/>
              </a:rPr>
              <a:t> d</a:t>
            </a:r>
            <a:r>
              <a:rPr sz="1100" dirty="0">
                <a:latin typeface="Calibri"/>
                <a:cs typeface="Calibri"/>
              </a:rPr>
              <a:t>e</a:t>
            </a:r>
            <a:r>
              <a:rPr sz="1100" spc="-5" dirty="0">
                <a:latin typeface="Calibri"/>
                <a:cs typeface="Calibri"/>
              </a:rPr>
              <a:t>l</a:t>
            </a:r>
            <a:r>
              <a:rPr sz="1100" spc="-15" dirty="0">
                <a:latin typeface="Calibri"/>
                <a:cs typeface="Calibri"/>
              </a:rPr>
              <a:t>l</a:t>
            </a:r>
            <a:r>
              <a:rPr sz="1100" dirty="0">
                <a:latin typeface="Calibri"/>
                <a:cs typeface="Calibri"/>
              </a:rPr>
              <a:t>e</a:t>
            </a:r>
            <a:r>
              <a:rPr sz="1100" spc="-10" dirty="0">
                <a:latin typeface="Calibri"/>
                <a:cs typeface="Calibri"/>
              </a:rPr>
              <a:t> </a:t>
            </a:r>
            <a:r>
              <a:rPr sz="1100" dirty="0">
                <a:latin typeface="Calibri"/>
                <a:cs typeface="Calibri"/>
              </a:rPr>
              <a:t>"</a:t>
            </a:r>
            <a:r>
              <a:rPr sz="1100" spc="5" dirty="0">
                <a:latin typeface="Calibri"/>
                <a:cs typeface="Calibri"/>
              </a:rPr>
              <a:t>v</a:t>
            </a:r>
            <a:r>
              <a:rPr sz="1100" spc="-5" dirty="0">
                <a:latin typeface="Calibri"/>
                <a:cs typeface="Calibri"/>
              </a:rPr>
              <a:t>ariaz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i</a:t>
            </a:r>
            <a:r>
              <a:rPr sz="1100" spc="-15" dirty="0">
                <a:latin typeface="Calibri"/>
                <a:cs typeface="Calibri"/>
              </a:rPr>
              <a:t> </a:t>
            </a:r>
            <a:r>
              <a:rPr sz="1100" spc="-5" dirty="0">
                <a:latin typeface="Calibri"/>
                <a:cs typeface="Calibri"/>
              </a:rPr>
              <a:t>na</a:t>
            </a:r>
            <a:r>
              <a:rPr sz="1100" dirty="0">
                <a:latin typeface="Calibri"/>
                <a:cs typeface="Calibri"/>
              </a:rPr>
              <a:t>t</a:t>
            </a:r>
            <a:r>
              <a:rPr sz="1100" spc="-5" dirty="0">
                <a:latin typeface="Calibri"/>
                <a:cs typeface="Calibri"/>
              </a:rPr>
              <a:t>urali</a:t>
            </a:r>
            <a:r>
              <a:rPr sz="1100" dirty="0">
                <a:latin typeface="Calibri"/>
                <a:cs typeface="Calibri"/>
              </a:rPr>
              <a:t>"</a:t>
            </a:r>
            <a:r>
              <a:rPr sz="1100" spc="-10" dirty="0">
                <a:latin typeface="Calibri"/>
                <a:cs typeface="Calibri"/>
              </a:rPr>
              <a:t> </a:t>
            </a:r>
            <a:r>
              <a:rPr sz="1100" spc="-5" dirty="0">
                <a:latin typeface="Calibri"/>
                <a:cs typeface="Calibri"/>
              </a:rPr>
              <a:t>n</a:t>
            </a:r>
            <a:r>
              <a:rPr sz="1100" dirty="0">
                <a:latin typeface="Calibri"/>
                <a:cs typeface="Calibri"/>
              </a:rPr>
              <a:t>el</a:t>
            </a:r>
            <a:r>
              <a:rPr sz="1100" spc="-15" dirty="0">
                <a:latin typeface="Calibri"/>
                <a:cs typeface="Calibri"/>
              </a:rPr>
              <a:t> </a:t>
            </a:r>
            <a:r>
              <a:rPr sz="1100" spc="-5" dirty="0">
                <a:latin typeface="Calibri"/>
                <a:cs typeface="Calibri"/>
              </a:rPr>
              <a:t>dial</a:t>
            </a:r>
            <a:r>
              <a:rPr sz="1100" spc="5" dirty="0">
                <a:latin typeface="Calibri"/>
                <a:cs typeface="Calibri"/>
              </a:rPr>
              <a:t>o</a:t>
            </a:r>
            <a:r>
              <a:rPr sz="1100" spc="-20" dirty="0">
                <a:latin typeface="Calibri"/>
                <a:cs typeface="Calibri"/>
              </a:rPr>
              <a:t>g</a:t>
            </a:r>
            <a:r>
              <a:rPr sz="1100" dirty="0">
                <a:latin typeface="Calibri"/>
                <a:cs typeface="Calibri"/>
              </a:rPr>
              <a:t>o</a:t>
            </a:r>
            <a:r>
              <a:rPr sz="1100" spc="5" dirty="0">
                <a:latin typeface="Calibri"/>
                <a:cs typeface="Calibri"/>
              </a:rPr>
              <a:t> </a:t>
            </a:r>
            <a:r>
              <a:rPr sz="1100" spc="-5" dirty="0">
                <a:latin typeface="Calibri"/>
                <a:cs typeface="Calibri"/>
              </a:rPr>
              <a:t>i</a:t>
            </a:r>
            <a:r>
              <a:rPr sz="1100" dirty="0">
                <a:latin typeface="Calibri"/>
                <a:cs typeface="Calibri"/>
              </a:rPr>
              <a:t>n</a:t>
            </a:r>
            <a:r>
              <a:rPr sz="1100" spc="-15" dirty="0">
                <a:latin typeface="Calibri"/>
                <a:cs typeface="Calibri"/>
              </a:rPr>
              <a:t> </a:t>
            </a:r>
            <a:r>
              <a:rPr sz="1100" dirty="0">
                <a:latin typeface="Calibri"/>
                <a:cs typeface="Calibri"/>
              </a:rPr>
              <a:t>c</a:t>
            </a:r>
            <a:r>
              <a:rPr sz="1100" spc="-5" dirty="0">
                <a:latin typeface="Calibri"/>
                <a:cs typeface="Calibri"/>
              </a:rPr>
              <a:t>l</a:t>
            </a:r>
            <a:r>
              <a:rPr sz="1100" spc="-15" dirty="0">
                <a:latin typeface="Calibri"/>
                <a:cs typeface="Calibri"/>
              </a:rPr>
              <a:t>a</a:t>
            </a:r>
            <a:r>
              <a:rPr sz="1100" dirty="0">
                <a:latin typeface="Calibri"/>
                <a:cs typeface="Calibri"/>
              </a:rPr>
              <a:t>sse. I </a:t>
            </a:r>
            <a:r>
              <a:rPr sz="1100" spc="-5" dirty="0">
                <a:latin typeface="Calibri"/>
                <a:cs typeface="Calibri"/>
              </a:rPr>
              <a:t>risul</a:t>
            </a:r>
            <a:r>
              <a:rPr sz="1100" dirty="0">
                <a:latin typeface="Calibri"/>
                <a:cs typeface="Calibri"/>
              </a:rPr>
              <a:t>t</a:t>
            </a:r>
            <a:r>
              <a:rPr sz="1100" spc="-5" dirty="0">
                <a:latin typeface="Calibri"/>
                <a:cs typeface="Calibri"/>
              </a:rPr>
              <a:t>a</a:t>
            </a:r>
            <a:r>
              <a:rPr sz="1100" dirty="0">
                <a:latin typeface="Calibri"/>
                <a:cs typeface="Calibri"/>
              </a:rPr>
              <a:t>ti </a:t>
            </a:r>
            <a:r>
              <a:rPr sz="1100" spc="-5" dirty="0">
                <a:latin typeface="Calibri"/>
                <a:cs typeface="Calibri"/>
              </a:rPr>
              <a:t>in</a:t>
            </a:r>
            <a:r>
              <a:rPr sz="1100" dirty="0">
                <a:latin typeface="Calibri"/>
                <a:cs typeface="Calibri"/>
              </a:rPr>
              <a:t>c</a:t>
            </a:r>
            <a:r>
              <a:rPr sz="1100" spc="-5" dirty="0">
                <a:latin typeface="Calibri"/>
                <a:cs typeface="Calibri"/>
              </a:rPr>
              <a:t>lud</a:t>
            </a:r>
            <a:r>
              <a:rPr sz="1100" spc="5" dirty="0">
                <a:latin typeface="Calibri"/>
                <a:cs typeface="Calibri"/>
              </a:rPr>
              <a:t>o</a:t>
            </a:r>
            <a:r>
              <a:rPr sz="1100" spc="-20" dirty="0">
                <a:latin typeface="Calibri"/>
                <a:cs typeface="Calibri"/>
              </a:rPr>
              <a:t>n</a:t>
            </a:r>
            <a:r>
              <a:rPr sz="1100" spc="5" dirty="0">
                <a:latin typeface="Calibri"/>
                <a:cs typeface="Calibri"/>
              </a:rPr>
              <a:t>o</a:t>
            </a:r>
            <a:r>
              <a:rPr sz="1100" dirty="0">
                <a:latin typeface="Calibri"/>
                <a:cs typeface="Calibri"/>
              </a:rPr>
              <a:t>:</a:t>
            </a:r>
          </a:p>
          <a:p>
            <a:pPr marL="163195" indent="-70485" algn="just">
              <a:lnSpc>
                <a:spcPct val="100000"/>
              </a:lnSpc>
              <a:spcBef>
                <a:spcPts val="175"/>
              </a:spcBef>
              <a:buFont typeface="Calibri"/>
              <a:buChar char="-"/>
              <a:tabLst>
                <a:tab pos="163830" algn="l"/>
              </a:tabLst>
            </a:pPr>
            <a:r>
              <a:rPr sz="1100" dirty="0">
                <a:latin typeface="Calibri"/>
                <a:cs typeface="Calibri"/>
              </a:rPr>
              <a:t>c</a:t>
            </a:r>
            <a:r>
              <a:rPr sz="1100" spc="5" dirty="0">
                <a:latin typeface="Calibri"/>
                <a:cs typeface="Calibri"/>
              </a:rPr>
              <a:t>o</a:t>
            </a:r>
            <a:r>
              <a:rPr sz="1100" spc="-15" dirty="0">
                <a:latin typeface="Calibri"/>
                <a:cs typeface="Calibri"/>
              </a:rPr>
              <a:t>l</a:t>
            </a:r>
            <a:r>
              <a:rPr sz="1100" spc="5" dirty="0">
                <a:latin typeface="Calibri"/>
                <a:cs typeface="Calibri"/>
              </a:rPr>
              <a:t>o</a:t>
            </a:r>
            <a:r>
              <a:rPr sz="1100" spc="-5" dirty="0">
                <a:latin typeface="Calibri"/>
                <a:cs typeface="Calibri"/>
              </a:rPr>
              <a:t>r</a:t>
            </a:r>
            <a:r>
              <a:rPr sz="1100" dirty="0">
                <a:latin typeface="Calibri"/>
                <a:cs typeface="Calibri"/>
              </a:rPr>
              <a:t>o</a:t>
            </a:r>
            <a:r>
              <a:rPr sz="1100" spc="-40" dirty="0">
                <a:latin typeface="Calibri"/>
                <a:cs typeface="Calibri"/>
              </a:rPr>
              <a:t> </a:t>
            </a:r>
            <a:r>
              <a:rPr sz="1100" dirty="0">
                <a:latin typeface="Calibri"/>
                <a:cs typeface="Calibri"/>
              </a:rPr>
              <a:t>c</a:t>
            </a:r>
            <a:r>
              <a:rPr sz="1100" spc="-5" dirty="0">
                <a:latin typeface="Calibri"/>
                <a:cs typeface="Calibri"/>
              </a:rPr>
              <a:t>h</a:t>
            </a:r>
            <a:r>
              <a:rPr sz="1100" dirty="0">
                <a:latin typeface="Calibri"/>
                <a:cs typeface="Calibri"/>
              </a:rPr>
              <a:t>e</a:t>
            </a:r>
            <a:r>
              <a:rPr sz="1100" spc="-30" dirty="0">
                <a:latin typeface="Calibri"/>
                <a:cs typeface="Calibri"/>
              </a:rPr>
              <a:t> </a:t>
            </a:r>
            <a:r>
              <a:rPr sz="1100" spc="-5" dirty="0">
                <a:latin typeface="Calibri"/>
                <a:cs typeface="Calibri"/>
              </a:rPr>
              <a:t>parla</a:t>
            </a:r>
            <a:r>
              <a:rPr sz="1100" spc="-20" dirty="0">
                <a:latin typeface="Calibri"/>
                <a:cs typeface="Calibri"/>
              </a:rPr>
              <a:t>n</a:t>
            </a:r>
            <a:r>
              <a:rPr sz="1100" dirty="0">
                <a:latin typeface="Calibri"/>
                <a:cs typeface="Calibri"/>
              </a:rPr>
              <a:t>o</a:t>
            </a:r>
            <a:r>
              <a:rPr sz="1100" spc="-30" dirty="0">
                <a:latin typeface="Calibri"/>
                <a:cs typeface="Calibri"/>
              </a:rPr>
              <a:t> </a:t>
            </a:r>
            <a:r>
              <a:rPr sz="1100" spc="-5" dirty="0">
                <a:latin typeface="Calibri"/>
                <a:cs typeface="Calibri"/>
              </a:rPr>
              <a:t>d</a:t>
            </a:r>
            <a:r>
              <a:rPr sz="1100" dirty="0">
                <a:latin typeface="Calibri"/>
                <a:cs typeface="Calibri"/>
              </a:rPr>
              <a:t>i</a:t>
            </a:r>
            <a:r>
              <a:rPr sz="1100" spc="-35" dirty="0">
                <a:latin typeface="Calibri"/>
                <a:cs typeface="Calibri"/>
              </a:rPr>
              <a:t> </a:t>
            </a:r>
            <a:r>
              <a:rPr sz="1100" spc="-5" dirty="0">
                <a:latin typeface="Calibri"/>
                <a:cs typeface="Calibri"/>
              </a:rPr>
              <a:t>pi</a:t>
            </a:r>
            <a:r>
              <a:rPr sz="1100" dirty="0">
                <a:latin typeface="Calibri"/>
                <a:cs typeface="Calibri"/>
              </a:rPr>
              <a:t>ù</a:t>
            </a:r>
            <a:r>
              <a:rPr sz="1100" spc="-40" dirty="0">
                <a:latin typeface="Calibri"/>
                <a:cs typeface="Calibri"/>
              </a:rPr>
              <a:t> </a:t>
            </a:r>
            <a:r>
              <a:rPr sz="1100" spc="-5" dirty="0">
                <a:latin typeface="Calibri"/>
                <a:cs typeface="Calibri"/>
              </a:rPr>
              <a:t>u</a:t>
            </a:r>
            <a:r>
              <a:rPr sz="1100" dirty="0">
                <a:latin typeface="Calibri"/>
                <a:cs typeface="Calibri"/>
              </a:rPr>
              <a:t>s</a:t>
            </a:r>
            <a:r>
              <a:rPr sz="1100" spc="-5" dirty="0">
                <a:latin typeface="Calibri"/>
                <a:cs typeface="Calibri"/>
              </a:rPr>
              <a:t>and</a:t>
            </a:r>
            <a:r>
              <a:rPr sz="1100" dirty="0">
                <a:latin typeface="Calibri"/>
                <a:cs typeface="Calibri"/>
              </a:rPr>
              <a:t>o</a:t>
            </a:r>
            <a:r>
              <a:rPr sz="1100" spc="-30" dirty="0">
                <a:latin typeface="Calibri"/>
                <a:cs typeface="Calibri"/>
              </a:rPr>
              <a:t> </a:t>
            </a:r>
            <a:r>
              <a:rPr sz="1100" spc="-5" dirty="0">
                <a:latin typeface="Calibri"/>
                <a:cs typeface="Calibri"/>
              </a:rPr>
              <a:t>u</a:t>
            </a:r>
            <a:r>
              <a:rPr sz="1100" dirty="0">
                <a:latin typeface="Calibri"/>
                <a:cs typeface="Calibri"/>
              </a:rPr>
              <a:t>n</a:t>
            </a:r>
            <a:r>
              <a:rPr sz="1100" spc="-40" dirty="0">
                <a:latin typeface="Calibri"/>
                <a:cs typeface="Calibri"/>
              </a:rPr>
              <a:t> </a:t>
            </a:r>
            <a:r>
              <a:rPr sz="1100" spc="-5" dirty="0">
                <a:latin typeface="Calibri"/>
                <a:cs typeface="Calibri"/>
              </a:rPr>
              <a:t>ragi</a:t>
            </a:r>
            <a:r>
              <a:rPr sz="1100" spc="5" dirty="0">
                <a:latin typeface="Calibri"/>
                <a:cs typeface="Calibri"/>
              </a:rPr>
              <a:t>o</a:t>
            </a:r>
            <a:r>
              <a:rPr sz="1100" spc="-5" dirty="0">
                <a:latin typeface="Calibri"/>
                <a:cs typeface="Calibri"/>
              </a:rPr>
              <a:t>n</a:t>
            </a:r>
            <a:r>
              <a:rPr sz="1100" spc="-15" dirty="0">
                <a:latin typeface="Calibri"/>
                <a:cs typeface="Calibri"/>
              </a:rPr>
              <a:t>a</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o</a:t>
            </a:r>
            <a:r>
              <a:rPr sz="1100" spc="-30" dirty="0">
                <a:latin typeface="Calibri"/>
                <a:cs typeface="Calibri"/>
              </a:rPr>
              <a:t> </a:t>
            </a:r>
            <a:r>
              <a:rPr sz="1100" spc="-5" dirty="0">
                <a:latin typeface="Calibri"/>
                <a:cs typeface="Calibri"/>
              </a:rPr>
              <a:t>d</a:t>
            </a:r>
            <a:r>
              <a:rPr sz="1100" dirty="0">
                <a:latin typeface="Calibri"/>
                <a:cs typeface="Calibri"/>
              </a:rPr>
              <a:t>i</a:t>
            </a:r>
            <a:r>
              <a:rPr sz="1100" spc="-50" dirty="0">
                <a:latin typeface="Calibri"/>
                <a:cs typeface="Calibri"/>
              </a:rPr>
              <a:t> </a:t>
            </a:r>
            <a:r>
              <a:rPr sz="1100" spc="-5" dirty="0">
                <a:latin typeface="Calibri"/>
                <a:cs typeface="Calibri"/>
              </a:rPr>
              <a:t>al</a:t>
            </a:r>
            <a:r>
              <a:rPr sz="1100" dirty="0">
                <a:latin typeface="Calibri"/>
                <a:cs typeface="Calibri"/>
              </a:rPr>
              <a:t>ta</a:t>
            </a:r>
            <a:r>
              <a:rPr sz="1100" spc="-35" dirty="0">
                <a:latin typeface="Calibri"/>
                <a:cs typeface="Calibri"/>
              </a:rPr>
              <a:t> </a:t>
            </a:r>
            <a:r>
              <a:rPr sz="1100" spc="-5" dirty="0">
                <a:latin typeface="Calibri"/>
                <a:cs typeface="Calibri"/>
              </a:rPr>
              <a:t>quali</a:t>
            </a:r>
            <a:r>
              <a:rPr sz="1100" dirty="0">
                <a:latin typeface="Calibri"/>
                <a:cs typeface="Calibri"/>
              </a:rPr>
              <a:t>tà</a:t>
            </a:r>
            <a:r>
              <a:rPr sz="1100" spc="-50" dirty="0">
                <a:latin typeface="Calibri"/>
                <a:cs typeface="Calibri"/>
              </a:rPr>
              <a:t> </a:t>
            </a:r>
            <a:r>
              <a:rPr sz="1100" spc="5" dirty="0">
                <a:latin typeface="Calibri"/>
                <a:cs typeface="Calibri"/>
              </a:rPr>
              <a:t>o</a:t>
            </a:r>
            <a:r>
              <a:rPr sz="1100" dirty="0">
                <a:latin typeface="Calibri"/>
                <a:cs typeface="Calibri"/>
              </a:rPr>
              <a:t>t</a:t>
            </a:r>
            <a:r>
              <a:rPr sz="1100" spc="-10" dirty="0">
                <a:latin typeface="Calibri"/>
                <a:cs typeface="Calibri"/>
              </a:rPr>
              <a:t>t</a:t>
            </a:r>
            <a:r>
              <a:rPr sz="1100" dirty="0">
                <a:latin typeface="Calibri"/>
                <a:cs typeface="Calibri"/>
              </a:rPr>
              <a:t>e</a:t>
            </a:r>
            <a:r>
              <a:rPr sz="1100" spc="-5" dirty="0">
                <a:latin typeface="Calibri"/>
                <a:cs typeface="Calibri"/>
              </a:rPr>
              <a:t>ng</a:t>
            </a:r>
            <a:r>
              <a:rPr sz="1100" spc="5" dirty="0">
                <a:latin typeface="Calibri"/>
                <a:cs typeface="Calibri"/>
              </a:rPr>
              <a:t>o</a:t>
            </a:r>
            <a:r>
              <a:rPr sz="1100" spc="-5" dirty="0">
                <a:latin typeface="Calibri"/>
                <a:cs typeface="Calibri"/>
              </a:rPr>
              <a:t>n</a:t>
            </a:r>
            <a:r>
              <a:rPr sz="1100" dirty="0">
                <a:latin typeface="Calibri"/>
                <a:cs typeface="Calibri"/>
              </a:rPr>
              <a:t>o</a:t>
            </a:r>
            <a:r>
              <a:rPr sz="1100" spc="-40" dirty="0">
                <a:latin typeface="Calibri"/>
                <a:cs typeface="Calibri"/>
              </a:rPr>
              <a:t> </a:t>
            </a:r>
            <a:r>
              <a:rPr sz="1100" spc="-5" dirty="0">
                <a:latin typeface="Calibri"/>
                <a:cs typeface="Calibri"/>
              </a:rPr>
              <a:t>risu</a:t>
            </a:r>
            <a:r>
              <a:rPr sz="1100" spc="-15" dirty="0">
                <a:latin typeface="Calibri"/>
                <a:cs typeface="Calibri"/>
              </a:rPr>
              <a:t>l</a:t>
            </a:r>
            <a:r>
              <a:rPr sz="1100" dirty="0">
                <a:latin typeface="Calibri"/>
                <a:cs typeface="Calibri"/>
              </a:rPr>
              <a:t>t</a:t>
            </a:r>
            <a:r>
              <a:rPr sz="1100" spc="-5" dirty="0">
                <a:latin typeface="Calibri"/>
                <a:cs typeface="Calibri"/>
              </a:rPr>
              <a:t>a</a:t>
            </a:r>
            <a:r>
              <a:rPr sz="1100" dirty="0">
                <a:latin typeface="Calibri"/>
                <a:cs typeface="Calibri"/>
              </a:rPr>
              <a:t>ti</a:t>
            </a:r>
          </a:p>
          <a:p>
            <a:pPr marL="92710" algn="just">
              <a:lnSpc>
                <a:spcPct val="100000"/>
              </a:lnSpc>
              <a:spcBef>
                <a:spcPts val="285"/>
              </a:spcBef>
            </a:pPr>
            <a:r>
              <a:rPr sz="1100" spc="5" dirty="0">
                <a:latin typeface="Calibri"/>
                <a:cs typeface="Calibri"/>
              </a:rPr>
              <a:t>m</a:t>
            </a:r>
            <a:r>
              <a:rPr sz="1100" spc="-5" dirty="0">
                <a:latin typeface="Calibri"/>
                <a:cs typeface="Calibri"/>
              </a:rPr>
              <a:t>igli</a:t>
            </a:r>
            <a:r>
              <a:rPr sz="1100" spc="5" dirty="0">
                <a:latin typeface="Calibri"/>
                <a:cs typeface="Calibri"/>
              </a:rPr>
              <a:t>o</a:t>
            </a:r>
            <a:r>
              <a:rPr sz="1100" spc="-5" dirty="0">
                <a:latin typeface="Calibri"/>
                <a:cs typeface="Calibri"/>
              </a:rPr>
              <a:t>r</a:t>
            </a:r>
            <a:r>
              <a:rPr sz="1100" dirty="0">
                <a:latin typeface="Calibri"/>
                <a:cs typeface="Calibri"/>
              </a:rPr>
              <a:t>i</a:t>
            </a:r>
            <a:r>
              <a:rPr sz="1100" spc="-15" dirty="0">
                <a:latin typeface="Calibri"/>
                <a:cs typeface="Calibri"/>
              </a:rPr>
              <a:t> </a:t>
            </a:r>
            <a:r>
              <a:rPr sz="1100" dirty="0">
                <a:latin typeface="Calibri"/>
                <a:cs typeface="Calibri"/>
              </a:rPr>
              <a:t>(</a:t>
            </a:r>
            <a:r>
              <a:rPr sz="1100" spc="-10" dirty="0">
                <a:latin typeface="Calibri"/>
                <a:cs typeface="Calibri"/>
              </a:rPr>
              <a:t>v</a:t>
            </a:r>
            <a:r>
              <a:rPr sz="1100" dirty="0">
                <a:latin typeface="Calibri"/>
                <a:cs typeface="Calibri"/>
              </a:rPr>
              <a:t>e</a:t>
            </a:r>
            <a:r>
              <a:rPr sz="1100" spc="-5" dirty="0">
                <a:latin typeface="Calibri"/>
                <a:cs typeface="Calibri"/>
              </a:rPr>
              <a:t>d</a:t>
            </a:r>
            <a:r>
              <a:rPr sz="1100" dirty="0">
                <a:latin typeface="Calibri"/>
                <a:cs typeface="Calibri"/>
              </a:rPr>
              <a:t>i </a:t>
            </a:r>
            <a:r>
              <a:rPr sz="1100" spc="5" dirty="0">
                <a:solidFill>
                  <a:srgbClr val="0000FF"/>
                </a:solidFill>
                <a:latin typeface="Calibri"/>
                <a:cs typeface="Calibri"/>
                <a:hlinkClick r:id="rId5"/>
              </a:rPr>
              <a:t>Š</a:t>
            </a:r>
            <a:r>
              <a:rPr sz="1100" spc="10" dirty="0">
                <a:solidFill>
                  <a:srgbClr val="0000FF"/>
                </a:solidFill>
                <a:latin typeface="Calibri"/>
                <a:cs typeface="Calibri"/>
                <a:hlinkClick r:id="rId5"/>
              </a:rPr>
              <a:t>e</a:t>
            </a:r>
            <a:r>
              <a:rPr sz="1100" spc="5" dirty="0">
                <a:solidFill>
                  <a:srgbClr val="0000FF"/>
                </a:solidFill>
                <a:latin typeface="Calibri"/>
                <a:cs typeface="Calibri"/>
                <a:hlinkClick r:id="rId5"/>
              </a:rPr>
              <a:t>ď</a:t>
            </a:r>
            <a:r>
              <a:rPr sz="1100" spc="15" dirty="0">
                <a:solidFill>
                  <a:srgbClr val="0000FF"/>
                </a:solidFill>
                <a:latin typeface="Calibri"/>
                <a:cs typeface="Calibri"/>
                <a:hlinkClick r:id="rId5"/>
              </a:rPr>
              <a:t>ov</a:t>
            </a:r>
            <a:r>
              <a:rPr sz="1100" dirty="0">
                <a:solidFill>
                  <a:srgbClr val="0000FF"/>
                </a:solidFill>
                <a:latin typeface="Calibri"/>
                <a:cs typeface="Calibri"/>
                <a:hlinkClick r:id="rId5"/>
              </a:rPr>
              <a:t>á</a:t>
            </a:r>
            <a:r>
              <a:rPr sz="1100" spc="25" dirty="0">
                <a:solidFill>
                  <a:srgbClr val="0000FF"/>
                </a:solidFill>
                <a:latin typeface="Calibri"/>
                <a:cs typeface="Calibri"/>
                <a:hlinkClick r:id="rId5"/>
              </a:rPr>
              <a:t> </a:t>
            </a:r>
            <a:r>
              <a:rPr sz="1100" dirty="0">
                <a:solidFill>
                  <a:srgbClr val="0000FF"/>
                </a:solidFill>
                <a:latin typeface="Calibri"/>
                <a:cs typeface="Calibri"/>
                <a:hlinkClick r:id="rId5"/>
              </a:rPr>
              <a:t>et</a:t>
            </a:r>
            <a:r>
              <a:rPr sz="1100" spc="-10" dirty="0">
                <a:solidFill>
                  <a:srgbClr val="0000FF"/>
                </a:solidFill>
                <a:latin typeface="Calibri"/>
                <a:cs typeface="Calibri"/>
                <a:hlinkClick r:id="rId5"/>
              </a:rPr>
              <a:t> </a:t>
            </a:r>
            <a:r>
              <a:rPr sz="1100" spc="-5" dirty="0">
                <a:solidFill>
                  <a:srgbClr val="0000FF"/>
                </a:solidFill>
                <a:latin typeface="Calibri"/>
                <a:cs typeface="Calibri"/>
                <a:hlinkClick r:id="rId5"/>
              </a:rPr>
              <a:t>al.</a:t>
            </a:r>
            <a:r>
              <a:rPr sz="1100" dirty="0">
                <a:solidFill>
                  <a:srgbClr val="0000FF"/>
                </a:solidFill>
                <a:latin typeface="Calibri"/>
                <a:cs typeface="Calibri"/>
                <a:hlinkClick r:id="rId5"/>
              </a:rPr>
              <a:t>,</a:t>
            </a:r>
            <a:r>
              <a:rPr sz="1100" spc="-10" dirty="0">
                <a:solidFill>
                  <a:srgbClr val="0000FF"/>
                </a:solidFill>
                <a:latin typeface="Calibri"/>
                <a:cs typeface="Calibri"/>
                <a:hlinkClick r:id="rId5"/>
              </a:rPr>
              <a:t> </a:t>
            </a:r>
            <a:r>
              <a:rPr sz="1100" dirty="0">
                <a:solidFill>
                  <a:srgbClr val="0000FF"/>
                </a:solidFill>
                <a:latin typeface="Calibri"/>
                <a:cs typeface="Calibri"/>
                <a:hlinkClick r:id="rId5"/>
              </a:rPr>
              <a:t>2</a:t>
            </a:r>
            <a:r>
              <a:rPr sz="1100" spc="-10" dirty="0">
                <a:solidFill>
                  <a:srgbClr val="0000FF"/>
                </a:solidFill>
                <a:latin typeface="Calibri"/>
                <a:cs typeface="Calibri"/>
                <a:hlinkClick r:id="rId5"/>
              </a:rPr>
              <a:t>0</a:t>
            </a:r>
            <a:r>
              <a:rPr sz="1100" dirty="0">
                <a:solidFill>
                  <a:srgbClr val="0000FF"/>
                </a:solidFill>
                <a:latin typeface="Calibri"/>
                <a:cs typeface="Calibri"/>
                <a:hlinkClick r:id="rId5"/>
              </a:rPr>
              <a:t>19</a:t>
            </a:r>
            <a:r>
              <a:rPr sz="1100" spc="-5" dirty="0">
                <a:solidFill>
                  <a:srgbClr val="0000FF"/>
                </a:solidFill>
                <a:latin typeface="Calibri"/>
                <a:cs typeface="Calibri"/>
                <a:hlinkClick r:id="rId5"/>
              </a:rPr>
              <a:t> </a:t>
            </a:r>
            <a:r>
              <a:rPr sz="1100" spc="-5" dirty="0">
                <a:latin typeface="Calibri"/>
                <a:cs typeface="Calibri"/>
              </a:rPr>
              <a:t>i</a:t>
            </a:r>
            <a:r>
              <a:rPr sz="1100" dirty="0">
                <a:latin typeface="Calibri"/>
                <a:cs typeface="Calibri"/>
              </a:rPr>
              <a:t>n</a:t>
            </a:r>
            <a:r>
              <a:rPr sz="1100" spc="-5" dirty="0">
                <a:latin typeface="Calibri"/>
                <a:cs typeface="Calibri"/>
              </a:rPr>
              <a:t> </a:t>
            </a:r>
            <a:r>
              <a:rPr sz="1100" dirty="0">
                <a:latin typeface="Calibri"/>
                <a:cs typeface="Calibri"/>
              </a:rPr>
              <a:t>Re</a:t>
            </a:r>
            <a:r>
              <a:rPr sz="1100" spc="-5" dirty="0">
                <a:latin typeface="Calibri"/>
                <a:cs typeface="Calibri"/>
              </a:rPr>
              <a:t>pubbli</a:t>
            </a:r>
            <a:r>
              <a:rPr sz="1100" dirty="0">
                <a:latin typeface="Calibri"/>
                <a:cs typeface="Calibri"/>
              </a:rPr>
              <a:t>ca </a:t>
            </a:r>
            <a:r>
              <a:rPr sz="1100" spc="-15" dirty="0">
                <a:latin typeface="Calibri"/>
                <a:cs typeface="Calibri"/>
              </a:rPr>
              <a:t>C</a:t>
            </a:r>
            <a:r>
              <a:rPr sz="1100" dirty="0">
                <a:latin typeface="Calibri"/>
                <a:cs typeface="Calibri"/>
              </a:rPr>
              <a:t>ec</a:t>
            </a:r>
            <a:r>
              <a:rPr sz="1100" spc="-5" dirty="0">
                <a:latin typeface="Calibri"/>
                <a:cs typeface="Calibri"/>
              </a:rPr>
              <a:t>a</a:t>
            </a:r>
            <a:r>
              <a:rPr sz="1100" spc="-15" dirty="0">
                <a:latin typeface="Calibri"/>
                <a:cs typeface="Calibri"/>
              </a:rPr>
              <a:t>)</a:t>
            </a:r>
            <a:r>
              <a:rPr sz="1100" dirty="0">
                <a:latin typeface="Calibri"/>
                <a:cs typeface="Calibri"/>
              </a:rPr>
              <a:t>;</a:t>
            </a:r>
          </a:p>
          <a:p>
            <a:pPr marL="92710" marR="85725" algn="just">
              <a:lnSpc>
                <a:spcPct val="120900"/>
              </a:lnSpc>
              <a:buFont typeface="Calibri"/>
              <a:buChar char="-"/>
              <a:tabLst>
                <a:tab pos="169545" algn="l"/>
              </a:tabLst>
            </a:pPr>
            <a:r>
              <a:rPr lang="it-CH" sz="1100" dirty="0">
                <a:latin typeface="Calibri"/>
                <a:cs typeface="Calibri"/>
              </a:rPr>
              <a:t> </a:t>
            </a:r>
            <a:r>
              <a:rPr sz="1100" dirty="0" err="1">
                <a:latin typeface="Calibri"/>
                <a:cs typeface="Calibri"/>
              </a:rPr>
              <a:t>st</a:t>
            </a:r>
            <a:r>
              <a:rPr sz="1100" spc="-5" dirty="0" err="1">
                <a:latin typeface="Calibri"/>
                <a:cs typeface="Calibri"/>
              </a:rPr>
              <a:t>ud</a:t>
            </a:r>
            <a:r>
              <a:rPr sz="1100" dirty="0" err="1">
                <a:latin typeface="Calibri"/>
                <a:cs typeface="Calibri"/>
              </a:rPr>
              <a:t>i</a:t>
            </a:r>
            <a:r>
              <a:rPr sz="1100" spc="10" dirty="0">
                <a:latin typeface="Calibri"/>
                <a:cs typeface="Calibri"/>
              </a:rPr>
              <a:t> </a:t>
            </a:r>
            <a:r>
              <a:rPr sz="1100" spc="-5" dirty="0">
                <a:latin typeface="Calibri"/>
                <a:cs typeface="Calibri"/>
              </a:rPr>
              <a:t>d</a:t>
            </a:r>
            <a:r>
              <a:rPr sz="1100" dirty="0">
                <a:latin typeface="Calibri"/>
                <a:cs typeface="Calibri"/>
              </a:rPr>
              <a:t>i </a:t>
            </a:r>
            <a:r>
              <a:rPr sz="1100" spc="5" dirty="0">
                <a:latin typeface="Calibri"/>
                <a:cs typeface="Calibri"/>
              </a:rPr>
              <a:t>m</a:t>
            </a:r>
            <a:r>
              <a:rPr sz="1100" spc="-15" dirty="0">
                <a:latin typeface="Calibri"/>
                <a:cs typeface="Calibri"/>
              </a:rPr>
              <a:t>a</a:t>
            </a:r>
            <a:r>
              <a:rPr sz="1100" dirty="0">
                <a:latin typeface="Calibri"/>
                <a:cs typeface="Calibri"/>
              </a:rPr>
              <a:t>t</a:t>
            </a:r>
            <a:r>
              <a:rPr sz="1100" spc="-10" dirty="0">
                <a:latin typeface="Calibri"/>
                <a:cs typeface="Calibri"/>
              </a:rPr>
              <a:t>e</a:t>
            </a:r>
            <a:r>
              <a:rPr sz="1100" spc="5" dirty="0">
                <a:latin typeface="Calibri"/>
                <a:cs typeface="Calibri"/>
              </a:rPr>
              <a:t>m</a:t>
            </a:r>
            <a:r>
              <a:rPr sz="1100" spc="-5" dirty="0">
                <a:latin typeface="Calibri"/>
                <a:cs typeface="Calibri"/>
              </a:rPr>
              <a:t>a</a:t>
            </a:r>
            <a:r>
              <a:rPr sz="1100" dirty="0">
                <a:latin typeface="Calibri"/>
                <a:cs typeface="Calibri"/>
              </a:rPr>
              <a:t>t</a:t>
            </a:r>
            <a:r>
              <a:rPr sz="1100" spc="-5" dirty="0">
                <a:latin typeface="Calibri"/>
                <a:cs typeface="Calibri"/>
              </a:rPr>
              <a:t>i</a:t>
            </a:r>
            <a:r>
              <a:rPr sz="1100" dirty="0">
                <a:latin typeface="Calibri"/>
                <a:cs typeface="Calibri"/>
              </a:rPr>
              <a:t>ca </a:t>
            </a:r>
            <a:r>
              <a:rPr sz="1100" spc="-5" dirty="0">
                <a:latin typeface="Calibri"/>
                <a:cs typeface="Calibri"/>
              </a:rPr>
              <a:t>pr</a:t>
            </a:r>
            <a:r>
              <a:rPr sz="1100" spc="-15" dirty="0">
                <a:latin typeface="Calibri"/>
                <a:cs typeface="Calibri"/>
              </a:rPr>
              <a:t>i</a:t>
            </a:r>
            <a:r>
              <a:rPr sz="1100" spc="-10" dirty="0">
                <a:latin typeface="Calibri"/>
                <a:cs typeface="Calibri"/>
              </a:rPr>
              <a:t>m</a:t>
            </a:r>
            <a:r>
              <a:rPr sz="1100" spc="-5" dirty="0">
                <a:latin typeface="Calibri"/>
                <a:cs typeface="Calibri"/>
              </a:rPr>
              <a:t>ari</a:t>
            </a:r>
            <a:r>
              <a:rPr sz="1100" dirty="0">
                <a:latin typeface="Calibri"/>
                <a:cs typeface="Calibri"/>
              </a:rPr>
              <a:t>a</a:t>
            </a:r>
            <a:r>
              <a:rPr sz="1100" spc="10" dirty="0">
                <a:latin typeface="Calibri"/>
                <a:cs typeface="Calibri"/>
              </a:rPr>
              <a:t> </a:t>
            </a:r>
            <a:r>
              <a:rPr sz="1100" spc="-5" dirty="0">
                <a:latin typeface="Calibri"/>
                <a:cs typeface="Calibri"/>
              </a:rPr>
              <a:t>n</a:t>
            </a:r>
            <a:r>
              <a:rPr sz="1100" dirty="0">
                <a:latin typeface="Calibri"/>
                <a:cs typeface="Calibri"/>
              </a:rPr>
              <a:t>e</a:t>
            </a:r>
            <a:r>
              <a:rPr sz="1100" spc="-5" dirty="0">
                <a:latin typeface="Calibri"/>
                <a:cs typeface="Calibri"/>
              </a:rPr>
              <a:t>gl</a:t>
            </a:r>
            <a:r>
              <a:rPr sz="1100" dirty="0">
                <a:latin typeface="Calibri"/>
                <a:cs typeface="Calibri"/>
              </a:rPr>
              <a:t>i</a:t>
            </a:r>
            <a:r>
              <a:rPr sz="1100" spc="10" dirty="0">
                <a:latin typeface="Calibri"/>
                <a:cs typeface="Calibri"/>
              </a:rPr>
              <a:t> </a:t>
            </a:r>
            <a:r>
              <a:rPr sz="1100" spc="-5" dirty="0">
                <a:latin typeface="Calibri"/>
                <a:cs typeface="Calibri"/>
              </a:rPr>
              <a:t>S</a:t>
            </a:r>
            <a:r>
              <a:rPr sz="1100" dirty="0">
                <a:latin typeface="Calibri"/>
                <a:cs typeface="Calibri"/>
              </a:rPr>
              <a:t>t</a:t>
            </a:r>
            <a:r>
              <a:rPr sz="1100" spc="-15" dirty="0">
                <a:latin typeface="Calibri"/>
                <a:cs typeface="Calibri"/>
              </a:rPr>
              <a:t>a</a:t>
            </a:r>
            <a:r>
              <a:rPr sz="1100" dirty="0">
                <a:latin typeface="Calibri"/>
                <a:cs typeface="Calibri"/>
              </a:rPr>
              <a:t>ti</a:t>
            </a:r>
            <a:r>
              <a:rPr sz="1100" spc="10" dirty="0">
                <a:latin typeface="Calibri"/>
                <a:cs typeface="Calibri"/>
              </a:rPr>
              <a:t> </a:t>
            </a:r>
            <a:r>
              <a:rPr sz="1100" spc="-5" dirty="0">
                <a:latin typeface="Calibri"/>
                <a:cs typeface="Calibri"/>
              </a:rPr>
              <a:t>Un</a:t>
            </a:r>
            <a:r>
              <a:rPr sz="1100" spc="-15" dirty="0">
                <a:latin typeface="Calibri"/>
                <a:cs typeface="Calibri"/>
              </a:rPr>
              <a:t>i</a:t>
            </a:r>
            <a:r>
              <a:rPr sz="1100" dirty="0">
                <a:latin typeface="Calibri"/>
                <a:cs typeface="Calibri"/>
              </a:rPr>
              <a:t>ti</a:t>
            </a:r>
            <a:r>
              <a:rPr sz="1100" spc="10" dirty="0">
                <a:latin typeface="Calibri"/>
                <a:cs typeface="Calibri"/>
              </a:rPr>
              <a:t> </a:t>
            </a:r>
            <a:r>
              <a:rPr sz="1100" spc="-5" dirty="0">
                <a:latin typeface="Calibri"/>
                <a:cs typeface="Calibri"/>
              </a:rPr>
              <a:t>hann</a:t>
            </a:r>
            <a:r>
              <a:rPr sz="1100" dirty="0">
                <a:latin typeface="Calibri"/>
                <a:cs typeface="Calibri"/>
              </a:rPr>
              <a:t>o</a:t>
            </a:r>
            <a:r>
              <a:rPr sz="1100" spc="-5" dirty="0">
                <a:latin typeface="Calibri"/>
                <a:cs typeface="Calibri"/>
              </a:rPr>
              <a:t> </a:t>
            </a:r>
            <a:r>
              <a:rPr sz="1100" dirty="0">
                <a:latin typeface="Calibri"/>
                <a:cs typeface="Calibri"/>
              </a:rPr>
              <a:t>t</a:t>
            </a:r>
            <a:r>
              <a:rPr sz="1100" spc="-5" dirty="0">
                <a:latin typeface="Calibri"/>
                <a:cs typeface="Calibri"/>
              </a:rPr>
              <a:t>r</a:t>
            </a:r>
            <a:r>
              <a:rPr sz="1100" spc="-10" dirty="0">
                <a:latin typeface="Calibri"/>
                <a:cs typeface="Calibri"/>
              </a:rPr>
              <a:t>o</a:t>
            </a:r>
            <a:r>
              <a:rPr sz="1100" spc="5" dirty="0">
                <a:latin typeface="Calibri"/>
                <a:cs typeface="Calibri"/>
              </a:rPr>
              <a:t>v</a:t>
            </a:r>
            <a:r>
              <a:rPr sz="1100" spc="-5" dirty="0">
                <a:latin typeface="Calibri"/>
                <a:cs typeface="Calibri"/>
              </a:rPr>
              <a:t>a</a:t>
            </a:r>
            <a:r>
              <a:rPr sz="1100" spc="-10" dirty="0">
                <a:latin typeface="Calibri"/>
                <a:cs typeface="Calibri"/>
              </a:rPr>
              <a:t>t</a:t>
            </a:r>
            <a:r>
              <a:rPr sz="1100" dirty="0">
                <a:latin typeface="Calibri"/>
                <a:cs typeface="Calibri"/>
              </a:rPr>
              <a:t>o</a:t>
            </a:r>
            <a:r>
              <a:rPr sz="1100" spc="20" dirty="0">
                <a:latin typeface="Calibri"/>
                <a:cs typeface="Calibri"/>
              </a:rPr>
              <a:t> </a:t>
            </a:r>
            <a:r>
              <a:rPr sz="1100" dirty="0">
                <a:latin typeface="Calibri"/>
                <a:cs typeface="Calibri"/>
              </a:rPr>
              <a:t>c</a:t>
            </a:r>
            <a:r>
              <a:rPr sz="1100" spc="-20" dirty="0">
                <a:latin typeface="Calibri"/>
                <a:cs typeface="Calibri"/>
              </a:rPr>
              <a:t>h</a:t>
            </a:r>
            <a:r>
              <a:rPr sz="1100" dirty="0">
                <a:latin typeface="Calibri"/>
                <a:cs typeface="Calibri"/>
              </a:rPr>
              <a:t>e</a:t>
            </a:r>
            <a:r>
              <a:rPr sz="1100" spc="15" dirty="0">
                <a:latin typeface="Calibri"/>
                <a:cs typeface="Calibri"/>
              </a:rPr>
              <a:t> </a:t>
            </a:r>
            <a:r>
              <a:rPr sz="1100" spc="-15" dirty="0">
                <a:latin typeface="Calibri"/>
                <a:cs typeface="Calibri"/>
              </a:rPr>
              <a:t>f</a:t>
            </a:r>
            <a:r>
              <a:rPr sz="1100" spc="5" dirty="0">
                <a:latin typeface="Calibri"/>
                <a:cs typeface="Calibri"/>
              </a:rPr>
              <a:t>o</a:t>
            </a:r>
            <a:r>
              <a:rPr sz="1100" spc="-5" dirty="0">
                <a:latin typeface="Calibri"/>
                <a:cs typeface="Calibri"/>
              </a:rPr>
              <a:t>rnir</a:t>
            </a:r>
            <a:r>
              <a:rPr sz="1100" dirty="0">
                <a:latin typeface="Calibri"/>
                <a:cs typeface="Calibri"/>
              </a:rPr>
              <a:t>e</a:t>
            </a:r>
            <a:r>
              <a:rPr sz="1100" spc="5" dirty="0">
                <a:latin typeface="Calibri"/>
                <a:cs typeface="Calibri"/>
              </a:rPr>
              <a:t> </a:t>
            </a:r>
            <a:r>
              <a:rPr sz="1100" dirty="0">
                <a:latin typeface="Calibri"/>
                <a:cs typeface="Calibri"/>
              </a:rPr>
              <a:t>s</a:t>
            </a:r>
            <a:r>
              <a:rPr sz="1100" spc="-5" dirty="0">
                <a:latin typeface="Calibri"/>
                <a:cs typeface="Calibri"/>
              </a:rPr>
              <a:t>pi</a:t>
            </a:r>
            <a:r>
              <a:rPr sz="1100" dirty="0">
                <a:latin typeface="Calibri"/>
                <a:cs typeface="Calibri"/>
              </a:rPr>
              <a:t>e</a:t>
            </a:r>
            <a:r>
              <a:rPr sz="1100" spc="-5" dirty="0">
                <a:latin typeface="Calibri"/>
                <a:cs typeface="Calibri"/>
              </a:rPr>
              <a:t>gaz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i </a:t>
            </a:r>
            <a:r>
              <a:rPr sz="1100" spc="-5" dirty="0">
                <a:latin typeface="Calibri"/>
                <a:cs typeface="Calibri"/>
              </a:rPr>
              <a:t>d</a:t>
            </a:r>
            <a:r>
              <a:rPr sz="1100" dirty="0">
                <a:latin typeface="Calibri"/>
                <a:cs typeface="Calibri"/>
              </a:rPr>
              <a:t>ett</a:t>
            </a:r>
            <a:r>
              <a:rPr sz="1100" spc="-5" dirty="0">
                <a:latin typeface="Calibri"/>
                <a:cs typeface="Calibri"/>
              </a:rPr>
              <a:t>aglia</a:t>
            </a:r>
            <a:r>
              <a:rPr sz="1100" dirty="0">
                <a:latin typeface="Calibri"/>
                <a:cs typeface="Calibri"/>
              </a:rPr>
              <a:t>te</a:t>
            </a:r>
            <a:r>
              <a:rPr sz="1100" spc="-10" dirty="0">
                <a:latin typeface="Calibri"/>
                <a:cs typeface="Calibri"/>
              </a:rPr>
              <a:t> </a:t>
            </a:r>
            <a:r>
              <a:rPr sz="1100" dirty="0">
                <a:latin typeface="Calibri"/>
                <a:cs typeface="Calibri"/>
              </a:rPr>
              <a:t>e</a:t>
            </a:r>
            <a:r>
              <a:rPr sz="1100" spc="-10" dirty="0">
                <a:latin typeface="Calibri"/>
                <a:cs typeface="Calibri"/>
              </a:rPr>
              <a:t> </a:t>
            </a:r>
            <a:r>
              <a:rPr sz="1100" dirty="0">
                <a:latin typeface="Calibri"/>
                <a:cs typeface="Calibri"/>
              </a:rPr>
              <a:t>c</a:t>
            </a:r>
            <a:r>
              <a:rPr sz="1100" spc="5" dirty="0">
                <a:latin typeface="Calibri"/>
                <a:cs typeface="Calibri"/>
              </a:rPr>
              <a:t>o</a:t>
            </a:r>
            <a:r>
              <a:rPr sz="1100" spc="-5" dirty="0">
                <a:latin typeface="Calibri"/>
                <a:cs typeface="Calibri"/>
              </a:rPr>
              <a:t>r</a:t>
            </a:r>
            <a:r>
              <a:rPr sz="1100" spc="-15" dirty="0">
                <a:latin typeface="Calibri"/>
                <a:cs typeface="Calibri"/>
              </a:rPr>
              <a:t>r</a:t>
            </a:r>
            <a:r>
              <a:rPr sz="1100" dirty="0">
                <a:latin typeface="Calibri"/>
                <a:cs typeface="Calibri"/>
              </a:rPr>
              <a:t>et</a:t>
            </a:r>
            <a:r>
              <a:rPr sz="1100" spc="-10" dirty="0">
                <a:latin typeface="Calibri"/>
                <a:cs typeface="Calibri"/>
              </a:rPr>
              <a:t>t</a:t>
            </a:r>
            <a:r>
              <a:rPr sz="1100" dirty="0">
                <a:latin typeface="Calibri"/>
                <a:cs typeface="Calibri"/>
              </a:rPr>
              <a:t>e</a:t>
            </a:r>
            <a:r>
              <a:rPr sz="1100" spc="5" dirty="0">
                <a:latin typeface="Calibri"/>
                <a:cs typeface="Calibri"/>
              </a:rPr>
              <a:t> </a:t>
            </a:r>
            <a:r>
              <a:rPr sz="1100" spc="-15" dirty="0">
                <a:latin typeface="Calibri"/>
                <a:cs typeface="Calibri"/>
              </a:rPr>
              <a:t>s</a:t>
            </a:r>
            <a:r>
              <a:rPr sz="1100" spc="5" dirty="0">
                <a:latin typeface="Calibri"/>
                <a:cs typeface="Calibri"/>
              </a:rPr>
              <a:t>o</a:t>
            </a:r>
            <a:r>
              <a:rPr sz="1100" dirty="0">
                <a:latin typeface="Calibri"/>
                <a:cs typeface="Calibri"/>
              </a:rPr>
              <a:t>s</a:t>
            </a:r>
            <a:r>
              <a:rPr sz="1100" spc="-10" dirty="0">
                <a:latin typeface="Calibri"/>
                <a:cs typeface="Calibri"/>
              </a:rPr>
              <a:t>te</a:t>
            </a:r>
            <a:r>
              <a:rPr sz="1100" spc="-5" dirty="0">
                <a:latin typeface="Calibri"/>
                <a:cs typeface="Calibri"/>
              </a:rPr>
              <a:t>nu</a:t>
            </a:r>
            <a:r>
              <a:rPr sz="1100" dirty="0">
                <a:latin typeface="Calibri"/>
                <a:cs typeface="Calibri"/>
              </a:rPr>
              <a:t>te</a:t>
            </a:r>
            <a:r>
              <a:rPr sz="1100" spc="5" dirty="0">
                <a:latin typeface="Calibri"/>
                <a:cs typeface="Calibri"/>
              </a:rPr>
              <a:t> </a:t>
            </a:r>
            <a:r>
              <a:rPr sz="1100" spc="-5" dirty="0">
                <a:latin typeface="Calibri"/>
                <a:cs typeface="Calibri"/>
              </a:rPr>
              <a:t>d</a:t>
            </a:r>
            <a:r>
              <a:rPr sz="1100" dirty="0">
                <a:latin typeface="Calibri"/>
                <a:cs typeface="Calibri"/>
              </a:rPr>
              <a:t>a </a:t>
            </a:r>
            <a:r>
              <a:rPr sz="1100" spc="-5" dirty="0">
                <a:latin typeface="Calibri"/>
                <a:cs typeface="Calibri"/>
              </a:rPr>
              <a:t>pr</a:t>
            </a:r>
            <a:r>
              <a:rPr sz="1100" spc="-10" dirty="0">
                <a:latin typeface="Calibri"/>
                <a:cs typeface="Calibri"/>
              </a:rPr>
              <a:t>o</a:t>
            </a:r>
            <a:r>
              <a:rPr sz="1100" spc="5" dirty="0">
                <a:latin typeface="Calibri"/>
                <a:cs typeface="Calibri"/>
              </a:rPr>
              <a:t>v</a:t>
            </a:r>
            <a:r>
              <a:rPr sz="1100" dirty="0">
                <a:latin typeface="Calibri"/>
                <a:cs typeface="Calibri"/>
              </a:rPr>
              <a:t>e</a:t>
            </a:r>
            <a:r>
              <a:rPr sz="1100" spc="-10" dirty="0">
                <a:latin typeface="Calibri"/>
                <a:cs typeface="Calibri"/>
              </a:rPr>
              <a:t> </a:t>
            </a:r>
            <a:r>
              <a:rPr sz="1100" dirty="0">
                <a:latin typeface="Calibri"/>
                <a:cs typeface="Calibri"/>
              </a:rPr>
              <a:t>è</a:t>
            </a:r>
            <a:r>
              <a:rPr sz="1100" spc="-10" dirty="0">
                <a:latin typeface="Calibri"/>
                <a:cs typeface="Calibri"/>
              </a:rPr>
              <a:t> </a:t>
            </a:r>
            <a:r>
              <a:rPr sz="1100" dirty="0">
                <a:latin typeface="Calibri"/>
                <a:cs typeface="Calibri"/>
              </a:rPr>
              <a:t>c</a:t>
            </a:r>
            <a:r>
              <a:rPr sz="1100" spc="5" dirty="0">
                <a:latin typeface="Calibri"/>
                <a:cs typeface="Calibri"/>
              </a:rPr>
              <a:t>o</a:t>
            </a:r>
            <a:r>
              <a:rPr sz="1100" spc="-5" dirty="0">
                <a:latin typeface="Calibri"/>
                <a:cs typeface="Calibri"/>
              </a:rPr>
              <a:t>ll</a:t>
            </a:r>
            <a:r>
              <a:rPr sz="1100" dirty="0">
                <a:latin typeface="Calibri"/>
                <a:cs typeface="Calibri"/>
              </a:rPr>
              <a:t>e</a:t>
            </a:r>
            <a:r>
              <a:rPr sz="1100" spc="-5" dirty="0">
                <a:latin typeface="Calibri"/>
                <a:cs typeface="Calibri"/>
              </a:rPr>
              <a:t>g</a:t>
            </a:r>
            <a:r>
              <a:rPr sz="1100" spc="-15" dirty="0">
                <a:latin typeface="Calibri"/>
                <a:cs typeface="Calibri"/>
              </a:rPr>
              <a:t>a</a:t>
            </a:r>
            <a:r>
              <a:rPr sz="1100" dirty="0">
                <a:latin typeface="Calibri"/>
                <a:cs typeface="Calibri"/>
              </a:rPr>
              <a:t>to</a:t>
            </a:r>
            <a:r>
              <a:rPr sz="1100" spc="-5" dirty="0">
                <a:latin typeface="Calibri"/>
                <a:cs typeface="Calibri"/>
              </a:rPr>
              <a:t> </a:t>
            </a:r>
            <a:r>
              <a:rPr sz="1100" dirty="0">
                <a:latin typeface="Calibri"/>
                <a:cs typeface="Calibri"/>
              </a:rPr>
              <a:t>a</a:t>
            </a:r>
            <a:r>
              <a:rPr sz="1100" spc="-10" dirty="0">
                <a:latin typeface="Calibri"/>
                <a:cs typeface="Calibri"/>
              </a:rPr>
              <a:t> </a:t>
            </a:r>
            <a:r>
              <a:rPr sz="1100" spc="-5" dirty="0">
                <a:latin typeface="Calibri"/>
                <a:cs typeface="Calibri"/>
              </a:rPr>
              <a:t>risul</a:t>
            </a:r>
            <a:r>
              <a:rPr sz="1100" dirty="0">
                <a:latin typeface="Calibri"/>
                <a:cs typeface="Calibri"/>
              </a:rPr>
              <a:t>t</a:t>
            </a:r>
            <a:r>
              <a:rPr sz="1100" spc="-5" dirty="0">
                <a:latin typeface="Calibri"/>
                <a:cs typeface="Calibri"/>
              </a:rPr>
              <a:t>a</a:t>
            </a:r>
            <a:r>
              <a:rPr sz="1100" dirty="0">
                <a:latin typeface="Calibri"/>
                <a:cs typeface="Calibri"/>
              </a:rPr>
              <a:t>ti </a:t>
            </a:r>
            <a:r>
              <a:rPr sz="1100" spc="-5" dirty="0">
                <a:latin typeface="Calibri"/>
                <a:cs typeface="Calibri"/>
              </a:rPr>
              <a:t>pi</a:t>
            </a:r>
            <a:r>
              <a:rPr sz="1100" dirty="0">
                <a:latin typeface="Calibri"/>
                <a:cs typeface="Calibri"/>
              </a:rPr>
              <a:t>ù</a:t>
            </a:r>
            <a:r>
              <a:rPr sz="1100" spc="-5" dirty="0">
                <a:latin typeface="Calibri"/>
                <a:cs typeface="Calibri"/>
              </a:rPr>
              <a:t> al</a:t>
            </a:r>
            <a:r>
              <a:rPr sz="1100" dirty="0">
                <a:latin typeface="Calibri"/>
                <a:cs typeface="Calibri"/>
              </a:rPr>
              <a:t>t</a:t>
            </a:r>
            <a:r>
              <a:rPr sz="1100" spc="-10" dirty="0">
                <a:latin typeface="Calibri"/>
                <a:cs typeface="Calibri"/>
              </a:rPr>
              <a:t>i</a:t>
            </a:r>
            <a:r>
              <a:rPr sz="1100" dirty="0">
                <a:latin typeface="Calibri"/>
                <a:cs typeface="Calibri"/>
              </a:rPr>
              <a:t>;</a:t>
            </a:r>
          </a:p>
          <a:p>
            <a:pPr marL="92710" marR="83185" algn="just">
              <a:lnSpc>
                <a:spcPct val="120900"/>
              </a:lnSpc>
              <a:spcBef>
                <a:spcPts val="10"/>
              </a:spcBef>
              <a:buFont typeface="Calibri"/>
              <a:buChar char="-"/>
              <a:tabLst>
                <a:tab pos="192405" algn="l"/>
              </a:tabLst>
            </a:pPr>
            <a:r>
              <a:rPr lang="it-CH" sz="1100" spc="-5" dirty="0">
                <a:latin typeface="Calibri"/>
                <a:cs typeface="Calibri"/>
              </a:rPr>
              <a:t> </a:t>
            </a:r>
            <a:r>
              <a:rPr lang="it-CH" sz="1100" spc="-15" dirty="0">
                <a:latin typeface="Calibri"/>
                <a:cs typeface="Calibri"/>
              </a:rPr>
              <a:t>allieve e allievi </a:t>
            </a:r>
            <a:r>
              <a:rPr sz="1100" spc="-20" dirty="0" err="1">
                <a:latin typeface="Calibri"/>
                <a:cs typeface="Calibri"/>
              </a:rPr>
              <a:t>p</a:t>
            </a:r>
            <a:r>
              <a:rPr sz="1100" spc="5" dirty="0" err="1">
                <a:latin typeface="Calibri"/>
                <a:cs typeface="Calibri"/>
              </a:rPr>
              <a:t>o</a:t>
            </a:r>
            <a:r>
              <a:rPr sz="1100" dirty="0" err="1">
                <a:latin typeface="Calibri"/>
                <a:cs typeface="Calibri"/>
              </a:rPr>
              <a:t>s</a:t>
            </a:r>
            <a:r>
              <a:rPr sz="1100" spc="-15" dirty="0" err="1">
                <a:latin typeface="Calibri"/>
                <a:cs typeface="Calibri"/>
              </a:rPr>
              <a:t>s</a:t>
            </a:r>
            <a:r>
              <a:rPr sz="1100" spc="5" dirty="0" err="1">
                <a:latin typeface="Calibri"/>
                <a:cs typeface="Calibri"/>
              </a:rPr>
              <a:t>o</a:t>
            </a:r>
            <a:r>
              <a:rPr sz="1100" spc="-5" dirty="0" err="1">
                <a:latin typeface="Calibri"/>
                <a:cs typeface="Calibri"/>
              </a:rPr>
              <a:t>n</a:t>
            </a:r>
            <a:r>
              <a:rPr sz="1100" dirty="0" err="1">
                <a:latin typeface="Calibri"/>
                <a:cs typeface="Calibri"/>
              </a:rPr>
              <a:t>o</a:t>
            </a:r>
            <a:r>
              <a:rPr sz="1100" dirty="0">
                <a:latin typeface="Calibri"/>
                <a:cs typeface="Calibri"/>
              </a:rPr>
              <a:t> </a:t>
            </a:r>
            <a:r>
              <a:rPr sz="1100" spc="-60" dirty="0">
                <a:latin typeface="Calibri"/>
                <a:cs typeface="Calibri"/>
              </a:rPr>
              <a:t> </a:t>
            </a:r>
            <a:r>
              <a:rPr sz="1100" spc="-5" dirty="0">
                <a:latin typeface="Calibri"/>
                <a:cs typeface="Calibri"/>
              </a:rPr>
              <a:t>an</a:t>
            </a:r>
            <a:r>
              <a:rPr sz="1100" spc="-15" dirty="0">
                <a:latin typeface="Calibri"/>
                <a:cs typeface="Calibri"/>
              </a:rPr>
              <a:t>c</a:t>
            </a:r>
            <a:r>
              <a:rPr sz="1100" spc="-5" dirty="0">
                <a:latin typeface="Calibri"/>
                <a:cs typeface="Calibri"/>
              </a:rPr>
              <a:t>h</a:t>
            </a:r>
            <a:r>
              <a:rPr sz="1100" dirty="0">
                <a:latin typeface="Calibri"/>
                <a:cs typeface="Calibri"/>
              </a:rPr>
              <a:t>e </a:t>
            </a:r>
            <a:r>
              <a:rPr sz="1100" spc="-55" dirty="0">
                <a:latin typeface="Calibri"/>
                <a:cs typeface="Calibri"/>
              </a:rPr>
              <a:t> </a:t>
            </a:r>
            <a:r>
              <a:rPr sz="1100" spc="-5" dirty="0">
                <a:latin typeface="Calibri"/>
                <a:cs typeface="Calibri"/>
              </a:rPr>
              <a:t>b</a:t>
            </a:r>
            <a:r>
              <a:rPr sz="1100" dirty="0">
                <a:latin typeface="Calibri"/>
                <a:cs typeface="Calibri"/>
              </a:rPr>
              <a:t>e</a:t>
            </a:r>
            <a:r>
              <a:rPr sz="1100" spc="-5" dirty="0">
                <a:latin typeface="Calibri"/>
                <a:cs typeface="Calibri"/>
              </a:rPr>
              <a:t>n</a:t>
            </a:r>
            <a:r>
              <a:rPr sz="1100" dirty="0">
                <a:latin typeface="Calibri"/>
                <a:cs typeface="Calibri"/>
              </a:rPr>
              <a:t>e</a:t>
            </a:r>
            <a:r>
              <a:rPr sz="1100" spc="-5" dirty="0">
                <a:latin typeface="Calibri"/>
                <a:cs typeface="Calibri"/>
              </a:rPr>
              <a:t>f</a:t>
            </a:r>
            <a:r>
              <a:rPr sz="1100" spc="-15" dirty="0">
                <a:latin typeface="Calibri"/>
                <a:cs typeface="Calibri"/>
              </a:rPr>
              <a:t>i</a:t>
            </a:r>
            <a:r>
              <a:rPr sz="1100" dirty="0">
                <a:latin typeface="Calibri"/>
                <a:cs typeface="Calibri"/>
              </a:rPr>
              <a:t>c</a:t>
            </a:r>
            <a:r>
              <a:rPr sz="1100" spc="-5" dirty="0">
                <a:latin typeface="Calibri"/>
                <a:cs typeface="Calibri"/>
              </a:rPr>
              <a:t>iar</a:t>
            </a:r>
            <a:r>
              <a:rPr sz="1100" dirty="0">
                <a:latin typeface="Calibri"/>
                <a:cs typeface="Calibri"/>
              </a:rPr>
              <a:t>e </a:t>
            </a:r>
            <a:r>
              <a:rPr sz="1100" spc="-65" dirty="0">
                <a:latin typeface="Calibri"/>
                <a:cs typeface="Calibri"/>
              </a:rPr>
              <a:t> </a:t>
            </a:r>
            <a:r>
              <a:rPr sz="1100" spc="-5" dirty="0">
                <a:latin typeface="Calibri"/>
                <a:cs typeface="Calibri"/>
              </a:rPr>
              <a:t>dall'i</a:t>
            </a:r>
            <a:r>
              <a:rPr sz="1100" spc="5" dirty="0">
                <a:latin typeface="Calibri"/>
                <a:cs typeface="Calibri"/>
              </a:rPr>
              <a:t>m</a:t>
            </a:r>
            <a:r>
              <a:rPr sz="1100" spc="-5" dirty="0">
                <a:latin typeface="Calibri"/>
                <a:cs typeface="Calibri"/>
              </a:rPr>
              <a:t>p</a:t>
            </a:r>
            <a:r>
              <a:rPr sz="1100" dirty="0">
                <a:latin typeface="Calibri"/>
                <a:cs typeface="Calibri"/>
              </a:rPr>
              <a:t>e</a:t>
            </a:r>
            <a:r>
              <a:rPr sz="1100" spc="-5" dirty="0">
                <a:latin typeface="Calibri"/>
                <a:cs typeface="Calibri"/>
              </a:rPr>
              <a:t>g</a:t>
            </a:r>
            <a:r>
              <a:rPr sz="1100" spc="-20" dirty="0">
                <a:latin typeface="Calibri"/>
                <a:cs typeface="Calibri"/>
              </a:rPr>
              <a:t>n</a:t>
            </a:r>
            <a:r>
              <a:rPr sz="1100" spc="-5" dirty="0">
                <a:latin typeface="Calibri"/>
                <a:cs typeface="Calibri"/>
              </a:rPr>
              <a:t>ar</a:t>
            </a:r>
            <a:r>
              <a:rPr sz="1100" dirty="0">
                <a:latin typeface="Calibri"/>
                <a:cs typeface="Calibri"/>
              </a:rPr>
              <a:t>si </a:t>
            </a:r>
            <a:r>
              <a:rPr sz="1100" spc="-55" dirty="0">
                <a:latin typeface="Calibri"/>
                <a:cs typeface="Calibri"/>
              </a:rPr>
              <a:t> </a:t>
            </a:r>
            <a:r>
              <a:rPr sz="1100" spc="-15" dirty="0">
                <a:latin typeface="Calibri"/>
                <a:cs typeface="Calibri"/>
              </a:rPr>
              <a:t>c</a:t>
            </a:r>
            <a:r>
              <a:rPr sz="1100" spc="5" dirty="0">
                <a:latin typeface="Calibri"/>
                <a:cs typeface="Calibri"/>
              </a:rPr>
              <a:t>o</a:t>
            </a:r>
            <a:r>
              <a:rPr sz="1100" dirty="0">
                <a:latin typeface="Calibri"/>
                <a:cs typeface="Calibri"/>
              </a:rPr>
              <a:t>n </a:t>
            </a:r>
            <a:r>
              <a:rPr sz="1100" spc="-60" dirty="0">
                <a:latin typeface="Calibri"/>
                <a:cs typeface="Calibri"/>
              </a:rPr>
              <a:t> </a:t>
            </a:r>
            <a:r>
              <a:rPr sz="1100" spc="-15" dirty="0">
                <a:latin typeface="Calibri"/>
                <a:cs typeface="Calibri"/>
              </a:rPr>
              <a:t>l</a:t>
            </a:r>
            <a:r>
              <a:rPr sz="1100" dirty="0">
                <a:latin typeface="Calibri"/>
                <a:cs typeface="Calibri"/>
              </a:rPr>
              <a:t>e </a:t>
            </a:r>
            <a:r>
              <a:rPr sz="1100" spc="-55" dirty="0">
                <a:latin typeface="Calibri"/>
                <a:cs typeface="Calibri"/>
              </a:rPr>
              <a:t> </a:t>
            </a:r>
            <a:r>
              <a:rPr sz="1100" spc="-5" dirty="0">
                <a:latin typeface="Calibri"/>
                <a:cs typeface="Calibri"/>
              </a:rPr>
              <a:t>i</a:t>
            </a:r>
            <a:r>
              <a:rPr sz="1100" spc="-20" dirty="0">
                <a:latin typeface="Calibri"/>
                <a:cs typeface="Calibri"/>
              </a:rPr>
              <a:t>d</a:t>
            </a:r>
            <a:r>
              <a:rPr sz="1100" dirty="0">
                <a:latin typeface="Calibri"/>
                <a:cs typeface="Calibri"/>
              </a:rPr>
              <a:t>ee </a:t>
            </a:r>
            <a:r>
              <a:rPr sz="1100" spc="-65" dirty="0">
                <a:latin typeface="Calibri"/>
                <a:cs typeface="Calibri"/>
              </a:rPr>
              <a:t> </a:t>
            </a:r>
            <a:r>
              <a:rPr lang="it-CH" sz="1100" spc="-65" dirty="0">
                <a:latin typeface="Calibri"/>
                <a:cs typeface="Calibri"/>
              </a:rPr>
              <a:t>altrui</a:t>
            </a:r>
            <a:r>
              <a:rPr sz="1100" dirty="0">
                <a:latin typeface="Calibri"/>
                <a:cs typeface="Calibri"/>
              </a:rPr>
              <a:t> </a:t>
            </a:r>
            <a:r>
              <a:rPr sz="1100" spc="-70" dirty="0">
                <a:latin typeface="Calibri"/>
                <a:cs typeface="Calibri"/>
              </a:rPr>
              <a:t> </a:t>
            </a:r>
            <a:r>
              <a:rPr sz="1100" spc="-5" dirty="0">
                <a:latin typeface="Calibri"/>
                <a:cs typeface="Calibri"/>
              </a:rPr>
              <a:t>in d</a:t>
            </a:r>
            <a:r>
              <a:rPr sz="1100" dirty="0">
                <a:latin typeface="Calibri"/>
                <a:cs typeface="Calibri"/>
              </a:rPr>
              <a:t>ett</a:t>
            </a:r>
            <a:r>
              <a:rPr sz="1100" spc="-5" dirty="0">
                <a:latin typeface="Calibri"/>
                <a:cs typeface="Calibri"/>
              </a:rPr>
              <a:t>agli</a:t>
            </a:r>
            <a:r>
              <a:rPr sz="1100" dirty="0">
                <a:latin typeface="Calibri"/>
                <a:cs typeface="Calibri"/>
              </a:rPr>
              <a:t>o</a:t>
            </a:r>
            <a:r>
              <a:rPr sz="1100" spc="-65" dirty="0">
                <a:latin typeface="Calibri"/>
                <a:cs typeface="Calibri"/>
              </a:rPr>
              <a:t> </a:t>
            </a:r>
            <a:r>
              <a:rPr sz="1100" dirty="0">
                <a:latin typeface="Calibri"/>
                <a:cs typeface="Calibri"/>
              </a:rPr>
              <a:t>e</a:t>
            </a:r>
            <a:r>
              <a:rPr sz="1100" spc="-55" dirty="0">
                <a:latin typeface="Calibri"/>
                <a:cs typeface="Calibri"/>
              </a:rPr>
              <a:t> </a:t>
            </a:r>
            <a:r>
              <a:rPr sz="1100" spc="-5" dirty="0">
                <a:latin typeface="Calibri"/>
                <a:cs typeface="Calibri"/>
              </a:rPr>
              <a:t>a</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e</a:t>
            </a:r>
            <a:r>
              <a:rPr sz="1100" spc="-55" dirty="0">
                <a:latin typeface="Calibri"/>
                <a:cs typeface="Calibri"/>
              </a:rPr>
              <a:t> </a:t>
            </a:r>
            <a:r>
              <a:rPr sz="1100" spc="-5" dirty="0">
                <a:latin typeface="Calibri"/>
                <a:cs typeface="Calibri"/>
              </a:rPr>
              <a:t>l</a:t>
            </a:r>
            <a:r>
              <a:rPr sz="1100" dirty="0">
                <a:latin typeface="Calibri"/>
                <a:cs typeface="Calibri"/>
              </a:rPr>
              <a:t>e</a:t>
            </a:r>
            <a:r>
              <a:rPr sz="1100" spc="-55" dirty="0">
                <a:latin typeface="Calibri"/>
                <a:cs typeface="Calibri"/>
              </a:rPr>
              <a:t> </a:t>
            </a:r>
            <a:r>
              <a:rPr sz="1100" spc="-15" dirty="0">
                <a:latin typeface="Calibri"/>
                <a:cs typeface="Calibri"/>
              </a:rPr>
              <a:t>l</a:t>
            </a:r>
            <a:r>
              <a:rPr sz="1100" spc="5" dirty="0">
                <a:latin typeface="Calibri"/>
                <a:cs typeface="Calibri"/>
              </a:rPr>
              <a:t>o</a:t>
            </a:r>
            <a:r>
              <a:rPr sz="1100" spc="-15" dirty="0">
                <a:latin typeface="Calibri"/>
                <a:cs typeface="Calibri"/>
              </a:rPr>
              <a:t>r</a:t>
            </a:r>
            <a:r>
              <a:rPr sz="1100" dirty="0">
                <a:latin typeface="Calibri"/>
                <a:cs typeface="Calibri"/>
              </a:rPr>
              <a:t>o</a:t>
            </a:r>
            <a:r>
              <a:rPr sz="1100" spc="-55" dirty="0">
                <a:latin typeface="Calibri"/>
                <a:cs typeface="Calibri"/>
              </a:rPr>
              <a:t> </a:t>
            </a:r>
            <a:r>
              <a:rPr sz="1100" spc="-5" dirty="0">
                <a:latin typeface="Calibri"/>
                <a:cs typeface="Calibri"/>
              </a:rPr>
              <a:t>id</a:t>
            </a:r>
            <a:r>
              <a:rPr sz="1100" spc="-10" dirty="0">
                <a:latin typeface="Calibri"/>
                <a:cs typeface="Calibri"/>
              </a:rPr>
              <a:t>e</a:t>
            </a:r>
            <a:r>
              <a:rPr sz="1100" dirty="0">
                <a:latin typeface="Calibri"/>
                <a:cs typeface="Calibri"/>
              </a:rPr>
              <a:t>e</a:t>
            </a:r>
            <a:r>
              <a:rPr sz="1100" spc="-55" dirty="0">
                <a:latin typeface="Calibri"/>
                <a:cs typeface="Calibri"/>
              </a:rPr>
              <a:t> </a:t>
            </a:r>
            <a:r>
              <a:rPr sz="1100" dirty="0">
                <a:latin typeface="Calibri"/>
                <a:cs typeface="Calibri"/>
              </a:rPr>
              <a:t>c</a:t>
            </a:r>
            <a:r>
              <a:rPr sz="1100" spc="-10" dirty="0">
                <a:latin typeface="Calibri"/>
                <a:cs typeface="Calibri"/>
              </a:rPr>
              <a:t>om</a:t>
            </a:r>
            <a:r>
              <a:rPr sz="1100" spc="5"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a:t>
            </a:r>
            <a:r>
              <a:rPr sz="1100" spc="-15" dirty="0">
                <a:latin typeface="Calibri"/>
                <a:cs typeface="Calibri"/>
              </a:rPr>
              <a:t>a</a:t>
            </a:r>
            <a:r>
              <a:rPr sz="1100" dirty="0">
                <a:latin typeface="Calibri"/>
                <a:cs typeface="Calibri"/>
              </a:rPr>
              <a:t>te</a:t>
            </a:r>
            <a:r>
              <a:rPr sz="1100" spc="-55" dirty="0">
                <a:latin typeface="Calibri"/>
                <a:cs typeface="Calibri"/>
              </a:rPr>
              <a:t> </a:t>
            </a:r>
            <a:r>
              <a:rPr sz="1100" spc="-5" dirty="0">
                <a:latin typeface="Calibri"/>
                <a:cs typeface="Calibri"/>
              </a:rPr>
              <a:t>i</a:t>
            </a:r>
            <a:r>
              <a:rPr sz="1100" dirty="0">
                <a:latin typeface="Calibri"/>
                <a:cs typeface="Calibri"/>
              </a:rPr>
              <a:t>n</a:t>
            </a:r>
            <a:r>
              <a:rPr sz="1100" spc="-65" dirty="0">
                <a:latin typeface="Calibri"/>
                <a:cs typeface="Calibri"/>
              </a:rPr>
              <a:t> </a:t>
            </a:r>
            <a:r>
              <a:rPr sz="1100" spc="-5" dirty="0">
                <a:latin typeface="Calibri"/>
                <a:cs typeface="Calibri"/>
              </a:rPr>
              <a:t>d</a:t>
            </a:r>
            <a:r>
              <a:rPr sz="1100" dirty="0">
                <a:latin typeface="Calibri"/>
                <a:cs typeface="Calibri"/>
              </a:rPr>
              <a:t>et</a:t>
            </a:r>
            <a:r>
              <a:rPr sz="1100" spc="-15" dirty="0">
                <a:latin typeface="Calibri"/>
                <a:cs typeface="Calibri"/>
              </a:rPr>
              <a:t>t</a:t>
            </a:r>
            <a:r>
              <a:rPr sz="1100" spc="-5" dirty="0">
                <a:latin typeface="Calibri"/>
                <a:cs typeface="Calibri"/>
              </a:rPr>
              <a:t>agli</a:t>
            </a:r>
            <a:r>
              <a:rPr sz="1100" dirty="0">
                <a:latin typeface="Calibri"/>
                <a:cs typeface="Calibri"/>
              </a:rPr>
              <a:t>o</a:t>
            </a:r>
            <a:r>
              <a:rPr sz="1100" spc="-55" dirty="0">
                <a:latin typeface="Calibri"/>
                <a:cs typeface="Calibri"/>
              </a:rPr>
              <a:t> </a:t>
            </a:r>
            <a:r>
              <a:rPr sz="1100" spc="-15" dirty="0">
                <a:latin typeface="Calibri"/>
                <a:cs typeface="Calibri"/>
              </a:rPr>
              <a:t>(</a:t>
            </a:r>
            <a:r>
              <a:rPr sz="1100" dirty="0">
                <a:latin typeface="Calibri"/>
                <a:cs typeface="Calibri"/>
              </a:rPr>
              <a:t>We</a:t>
            </a:r>
            <a:r>
              <a:rPr sz="1100" spc="-5" dirty="0">
                <a:latin typeface="Calibri"/>
                <a:cs typeface="Calibri"/>
              </a:rPr>
              <a:t>b</a:t>
            </a:r>
            <a:r>
              <a:rPr sz="1100" dirty="0">
                <a:latin typeface="Calibri"/>
                <a:cs typeface="Calibri"/>
              </a:rPr>
              <a:t>b</a:t>
            </a:r>
            <a:r>
              <a:rPr sz="1100" spc="-65" dirty="0">
                <a:latin typeface="Calibri"/>
                <a:cs typeface="Calibri"/>
              </a:rPr>
              <a:t> </a:t>
            </a:r>
            <a:r>
              <a:rPr sz="1100" dirty="0">
                <a:latin typeface="Calibri"/>
                <a:cs typeface="Calibri"/>
              </a:rPr>
              <a:t>et</a:t>
            </a:r>
            <a:r>
              <a:rPr sz="1100" spc="-55" dirty="0">
                <a:latin typeface="Calibri"/>
                <a:cs typeface="Calibri"/>
              </a:rPr>
              <a:t> </a:t>
            </a:r>
            <a:r>
              <a:rPr sz="1100" spc="-5" dirty="0">
                <a:latin typeface="Calibri"/>
                <a:cs typeface="Calibri"/>
              </a:rPr>
              <a:t>al</a:t>
            </a:r>
            <a:r>
              <a:rPr sz="1100" dirty="0">
                <a:latin typeface="Calibri"/>
                <a:cs typeface="Calibri"/>
              </a:rPr>
              <a:t>,</a:t>
            </a:r>
            <a:r>
              <a:rPr sz="1100" spc="-70" dirty="0">
                <a:latin typeface="Calibri"/>
                <a:cs typeface="Calibri"/>
              </a:rPr>
              <a:t> </a:t>
            </a:r>
            <a:r>
              <a:rPr sz="1100" u="sng" dirty="0">
                <a:solidFill>
                  <a:srgbClr val="0000FF"/>
                </a:solidFill>
                <a:latin typeface="Calibri"/>
                <a:cs typeface="Calibri"/>
                <a:hlinkClick r:id="rId6"/>
              </a:rPr>
              <a:t>2</a:t>
            </a:r>
            <a:r>
              <a:rPr sz="1100" u="sng" spc="-10" dirty="0">
                <a:solidFill>
                  <a:srgbClr val="0000FF"/>
                </a:solidFill>
                <a:latin typeface="Calibri"/>
                <a:cs typeface="Calibri"/>
                <a:hlinkClick r:id="rId6"/>
              </a:rPr>
              <a:t>0</a:t>
            </a:r>
            <a:r>
              <a:rPr sz="1100" u="sng" dirty="0">
                <a:solidFill>
                  <a:srgbClr val="0000FF"/>
                </a:solidFill>
                <a:latin typeface="Calibri"/>
                <a:cs typeface="Calibri"/>
                <a:hlinkClick r:id="rId6"/>
              </a:rPr>
              <a:t>08</a:t>
            </a:r>
            <a:r>
              <a:rPr sz="1100" dirty="0">
                <a:latin typeface="Calibri"/>
                <a:cs typeface="Calibri"/>
                <a:hlinkClick r:id="rId6"/>
              </a:rPr>
              <a:t>,</a:t>
            </a:r>
            <a:r>
              <a:rPr sz="1100" spc="-70" dirty="0">
                <a:latin typeface="Calibri"/>
                <a:cs typeface="Calibri"/>
                <a:hlinkClick r:id="rId6"/>
              </a:rPr>
              <a:t> </a:t>
            </a:r>
            <a:r>
              <a:rPr sz="1100" u="sng" dirty="0">
                <a:solidFill>
                  <a:srgbClr val="0000FF"/>
                </a:solidFill>
                <a:latin typeface="Calibri"/>
                <a:cs typeface="Calibri"/>
                <a:hlinkClick r:id="rId7"/>
              </a:rPr>
              <a:t>2</a:t>
            </a:r>
            <a:r>
              <a:rPr sz="1100" u="sng" spc="-10" dirty="0">
                <a:solidFill>
                  <a:srgbClr val="0000FF"/>
                </a:solidFill>
                <a:latin typeface="Calibri"/>
                <a:cs typeface="Calibri"/>
                <a:hlinkClick r:id="rId7"/>
              </a:rPr>
              <a:t>0</a:t>
            </a:r>
            <a:r>
              <a:rPr sz="1100" u="sng" dirty="0">
                <a:solidFill>
                  <a:srgbClr val="0000FF"/>
                </a:solidFill>
                <a:latin typeface="Calibri"/>
                <a:cs typeface="Calibri"/>
                <a:hlinkClick r:id="rId7"/>
              </a:rPr>
              <a:t>0</a:t>
            </a:r>
            <a:r>
              <a:rPr sz="1100" u="sng" spc="-10" dirty="0">
                <a:solidFill>
                  <a:srgbClr val="0000FF"/>
                </a:solidFill>
                <a:latin typeface="Calibri"/>
                <a:cs typeface="Calibri"/>
                <a:hlinkClick r:id="rId7"/>
              </a:rPr>
              <a:t>9</a:t>
            </a:r>
            <a:r>
              <a:rPr sz="1100" dirty="0">
                <a:latin typeface="Calibri"/>
                <a:cs typeface="Calibri"/>
                <a:hlinkClick r:id="rId7"/>
              </a:rPr>
              <a:t>,</a:t>
            </a:r>
            <a:r>
              <a:rPr sz="1100" spc="-60" dirty="0">
                <a:latin typeface="Calibri"/>
                <a:cs typeface="Calibri"/>
                <a:hlinkClick r:id="rId7"/>
              </a:rPr>
              <a:t> </a:t>
            </a:r>
            <a:r>
              <a:rPr sz="1100" u="sng" spc="-10" dirty="0">
                <a:solidFill>
                  <a:srgbClr val="0000FF"/>
                </a:solidFill>
                <a:latin typeface="Calibri"/>
                <a:cs typeface="Calibri"/>
                <a:hlinkClick r:id="rId8"/>
              </a:rPr>
              <a:t>20</a:t>
            </a:r>
            <a:r>
              <a:rPr sz="1100" u="sng" dirty="0">
                <a:solidFill>
                  <a:srgbClr val="0000FF"/>
                </a:solidFill>
                <a:latin typeface="Calibri"/>
                <a:cs typeface="Calibri"/>
                <a:hlinkClick r:id="rId8"/>
              </a:rPr>
              <a:t>14</a:t>
            </a:r>
            <a:r>
              <a:rPr sz="1100" dirty="0">
                <a:latin typeface="Calibri"/>
                <a:cs typeface="Calibri"/>
              </a:rPr>
              <a:t>).</a:t>
            </a:r>
          </a:p>
        </p:txBody>
      </p:sp>
      <p:sp>
        <p:nvSpPr>
          <p:cNvPr id="8" name="object 8"/>
          <p:cNvSpPr txBox="1"/>
          <p:nvPr/>
        </p:nvSpPr>
        <p:spPr>
          <a:xfrm>
            <a:off x="5456301" y="1190625"/>
            <a:ext cx="5013325" cy="3744990"/>
          </a:xfrm>
          <a:prstGeom prst="rect">
            <a:avLst/>
          </a:prstGeom>
          <a:ln w="63500">
            <a:solidFill>
              <a:srgbClr val="2791A6"/>
            </a:solidFill>
          </a:ln>
        </p:spPr>
        <p:txBody>
          <a:bodyPr vert="horz" wrap="square" lIns="36000" tIns="36000" rIns="36000" bIns="36000" rtlCol="0">
            <a:spAutoFit/>
          </a:bodyPr>
          <a:lstStyle/>
          <a:p>
            <a:pPr marL="37465" marR="29845" algn="just">
              <a:lnSpc>
                <a:spcPct val="121200"/>
              </a:lnSpc>
            </a:pPr>
            <a:r>
              <a:rPr sz="1100" dirty="0">
                <a:latin typeface="Calibri"/>
                <a:cs typeface="Calibri"/>
              </a:rPr>
              <a:t>Rece</a:t>
            </a:r>
            <a:r>
              <a:rPr sz="1100" spc="-5" dirty="0">
                <a:latin typeface="Calibri"/>
                <a:cs typeface="Calibri"/>
              </a:rPr>
              <a:t>n</a:t>
            </a:r>
            <a:r>
              <a:rPr sz="1100" spc="-10" dirty="0">
                <a:latin typeface="Calibri"/>
                <a:cs typeface="Calibri"/>
              </a:rPr>
              <a:t>te</a:t>
            </a:r>
            <a:r>
              <a:rPr sz="1100" spc="5"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a:t>
            </a:r>
            <a:r>
              <a:rPr sz="1100" spc="-10" dirty="0">
                <a:latin typeface="Calibri"/>
                <a:cs typeface="Calibri"/>
              </a:rPr>
              <a:t>e</a:t>
            </a:r>
            <a:r>
              <a:rPr sz="1100" dirty="0">
                <a:latin typeface="Calibri"/>
                <a:cs typeface="Calibri"/>
              </a:rPr>
              <a:t>,</a:t>
            </a:r>
            <a:r>
              <a:rPr sz="1100" spc="95" dirty="0">
                <a:latin typeface="Calibri"/>
                <a:cs typeface="Calibri"/>
              </a:rPr>
              <a:t> </a:t>
            </a:r>
            <a:r>
              <a:rPr sz="1100" spc="-5" dirty="0">
                <a:latin typeface="Calibri"/>
                <a:cs typeface="Calibri"/>
              </a:rPr>
              <a:t>u</a:t>
            </a:r>
            <a:r>
              <a:rPr sz="1100" dirty="0">
                <a:latin typeface="Calibri"/>
                <a:cs typeface="Calibri"/>
              </a:rPr>
              <a:t>n</a:t>
            </a:r>
            <a:r>
              <a:rPr sz="1100" spc="95" dirty="0">
                <a:latin typeface="Calibri"/>
                <a:cs typeface="Calibri"/>
              </a:rPr>
              <a:t> </a:t>
            </a:r>
            <a:r>
              <a:rPr sz="1100" spc="-10" dirty="0">
                <a:latin typeface="Calibri"/>
                <a:cs typeface="Calibri"/>
              </a:rPr>
              <a:t>t</a:t>
            </a:r>
            <a:r>
              <a:rPr sz="1100" dirty="0">
                <a:latin typeface="Calibri"/>
                <a:cs typeface="Calibri"/>
              </a:rPr>
              <a:t>e</a:t>
            </a:r>
            <a:r>
              <a:rPr sz="1100" spc="-15" dirty="0">
                <a:latin typeface="Calibri"/>
                <a:cs typeface="Calibri"/>
              </a:rPr>
              <a:t>a</a:t>
            </a:r>
            <a:r>
              <a:rPr sz="1100" dirty="0">
                <a:latin typeface="Calibri"/>
                <a:cs typeface="Calibri"/>
              </a:rPr>
              <a:t>m</a:t>
            </a:r>
            <a:r>
              <a:rPr sz="1100" spc="105" dirty="0">
                <a:latin typeface="Calibri"/>
                <a:cs typeface="Calibri"/>
              </a:rPr>
              <a:t> </a:t>
            </a:r>
            <a:r>
              <a:rPr sz="1100" spc="-20" dirty="0">
                <a:latin typeface="Calibri"/>
                <a:cs typeface="Calibri"/>
              </a:rPr>
              <a:t>d</a:t>
            </a:r>
            <a:r>
              <a:rPr sz="1100" dirty="0">
                <a:latin typeface="Calibri"/>
                <a:cs typeface="Calibri"/>
              </a:rPr>
              <a:t>e</a:t>
            </a:r>
            <a:r>
              <a:rPr sz="1100" spc="-5" dirty="0">
                <a:latin typeface="Calibri"/>
                <a:cs typeface="Calibri"/>
              </a:rPr>
              <a:t>ll'Uni</a:t>
            </a:r>
            <a:r>
              <a:rPr sz="1100" spc="5"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a:t>
            </a:r>
            <a:r>
              <a:rPr sz="1100" spc="-5" dirty="0">
                <a:latin typeface="Calibri"/>
                <a:cs typeface="Calibri"/>
              </a:rPr>
              <a:t>i</a:t>
            </a:r>
            <a:r>
              <a:rPr sz="1100" spc="-10" dirty="0">
                <a:latin typeface="Calibri"/>
                <a:cs typeface="Calibri"/>
              </a:rPr>
              <a:t>t</a:t>
            </a:r>
            <a:r>
              <a:rPr sz="1100" dirty="0">
                <a:latin typeface="Calibri"/>
                <a:cs typeface="Calibri"/>
              </a:rPr>
              <a:t>à</a:t>
            </a:r>
            <a:r>
              <a:rPr sz="1100" spc="95" dirty="0">
                <a:latin typeface="Calibri"/>
                <a:cs typeface="Calibri"/>
              </a:rPr>
              <a:t> </a:t>
            </a:r>
            <a:r>
              <a:rPr sz="1100" spc="-5" dirty="0">
                <a:latin typeface="Calibri"/>
                <a:cs typeface="Calibri"/>
              </a:rPr>
              <a:t>d</a:t>
            </a:r>
            <a:r>
              <a:rPr sz="1100" dirty="0">
                <a:latin typeface="Calibri"/>
                <a:cs typeface="Calibri"/>
              </a:rPr>
              <a:t>i</a:t>
            </a:r>
            <a:r>
              <a:rPr sz="1100" spc="95" dirty="0">
                <a:latin typeface="Calibri"/>
                <a:cs typeface="Calibri"/>
              </a:rPr>
              <a:t> </a:t>
            </a:r>
            <a:r>
              <a:rPr sz="1100" spc="-5" dirty="0">
                <a:latin typeface="Calibri"/>
                <a:cs typeface="Calibri"/>
              </a:rPr>
              <a:t>C</a:t>
            </a:r>
            <a:r>
              <a:rPr sz="1100" spc="-15" dirty="0">
                <a:latin typeface="Calibri"/>
                <a:cs typeface="Calibri"/>
              </a:rPr>
              <a:t>a</a:t>
            </a:r>
            <a:r>
              <a:rPr sz="1100" spc="5" dirty="0">
                <a:latin typeface="Calibri"/>
                <a:cs typeface="Calibri"/>
              </a:rPr>
              <a:t>m</a:t>
            </a:r>
            <a:r>
              <a:rPr sz="1100" spc="-5" dirty="0">
                <a:latin typeface="Calibri"/>
                <a:cs typeface="Calibri"/>
              </a:rPr>
              <a:t>bridg</a:t>
            </a:r>
            <a:r>
              <a:rPr sz="1100" dirty="0">
                <a:latin typeface="Calibri"/>
                <a:cs typeface="Calibri"/>
              </a:rPr>
              <a:t>e</a:t>
            </a:r>
            <a:r>
              <a:rPr sz="1100" spc="85" dirty="0">
                <a:latin typeface="Calibri"/>
                <a:cs typeface="Calibri"/>
              </a:rPr>
              <a:t> </a:t>
            </a:r>
            <a:r>
              <a:rPr sz="1100" spc="-5" dirty="0">
                <a:latin typeface="Calibri"/>
                <a:cs typeface="Calibri"/>
              </a:rPr>
              <a:t>h</a:t>
            </a:r>
            <a:r>
              <a:rPr sz="1100" dirty="0">
                <a:latin typeface="Calibri"/>
                <a:cs typeface="Calibri"/>
              </a:rPr>
              <a:t>a</a:t>
            </a:r>
            <a:r>
              <a:rPr sz="1100" spc="95" dirty="0">
                <a:latin typeface="Calibri"/>
                <a:cs typeface="Calibri"/>
              </a:rPr>
              <a:t> </a:t>
            </a:r>
            <a:r>
              <a:rPr sz="1100" spc="-5" dirty="0">
                <a:latin typeface="Calibri"/>
                <a:cs typeface="Calibri"/>
              </a:rPr>
              <a:t>pr</a:t>
            </a:r>
            <a:r>
              <a:rPr sz="1100" spc="5" dirty="0">
                <a:latin typeface="Calibri"/>
                <a:cs typeface="Calibri"/>
              </a:rPr>
              <a:t>o</a:t>
            </a:r>
            <a:r>
              <a:rPr sz="1100" spc="-20" dirty="0">
                <a:latin typeface="Calibri"/>
                <a:cs typeface="Calibri"/>
              </a:rPr>
              <a:t>d</a:t>
            </a:r>
            <a:r>
              <a:rPr sz="1100" spc="5" dirty="0">
                <a:latin typeface="Calibri"/>
                <a:cs typeface="Calibri"/>
              </a:rPr>
              <a:t>o</a:t>
            </a:r>
            <a:r>
              <a:rPr sz="1100" dirty="0">
                <a:latin typeface="Calibri"/>
                <a:cs typeface="Calibri"/>
              </a:rPr>
              <a:t>t</a:t>
            </a:r>
            <a:r>
              <a:rPr sz="1100" spc="-10" dirty="0">
                <a:latin typeface="Calibri"/>
                <a:cs typeface="Calibri"/>
              </a:rPr>
              <a:t>t</a:t>
            </a:r>
            <a:r>
              <a:rPr sz="1100" dirty="0">
                <a:latin typeface="Calibri"/>
                <a:cs typeface="Calibri"/>
              </a:rPr>
              <a:t>o</a:t>
            </a:r>
            <a:r>
              <a:rPr sz="1100" spc="105" dirty="0">
                <a:latin typeface="Calibri"/>
                <a:cs typeface="Calibri"/>
              </a:rPr>
              <a:t> </a:t>
            </a:r>
            <a:r>
              <a:rPr sz="1100" spc="-5" dirty="0">
                <a:latin typeface="Calibri"/>
                <a:cs typeface="Calibri"/>
              </a:rPr>
              <a:t>p</a:t>
            </a:r>
            <a:r>
              <a:rPr sz="1100" spc="-15" dirty="0">
                <a:latin typeface="Calibri"/>
                <a:cs typeface="Calibri"/>
              </a:rPr>
              <a:t>r</a:t>
            </a:r>
            <a:r>
              <a:rPr sz="1100" spc="-10" dirty="0">
                <a:latin typeface="Calibri"/>
                <a:cs typeface="Calibri"/>
              </a:rPr>
              <a:t>o</a:t>
            </a:r>
            <a:r>
              <a:rPr sz="1100" spc="5" dirty="0">
                <a:latin typeface="Calibri"/>
                <a:cs typeface="Calibri"/>
              </a:rPr>
              <a:t>v</a:t>
            </a:r>
            <a:r>
              <a:rPr sz="1100" dirty="0">
                <a:latin typeface="Calibri"/>
                <a:cs typeface="Calibri"/>
              </a:rPr>
              <a:t>e</a:t>
            </a:r>
            <a:r>
              <a:rPr sz="1100" spc="90" dirty="0">
                <a:latin typeface="Calibri"/>
                <a:cs typeface="Calibri"/>
              </a:rPr>
              <a:t> </a:t>
            </a:r>
            <a:r>
              <a:rPr sz="1100" dirty="0">
                <a:latin typeface="Calibri"/>
                <a:cs typeface="Calibri"/>
              </a:rPr>
              <a:t>c</a:t>
            </a:r>
            <a:r>
              <a:rPr sz="1100" spc="5" dirty="0">
                <a:latin typeface="Calibri"/>
                <a:cs typeface="Calibri"/>
              </a:rPr>
              <a:t>o</a:t>
            </a:r>
            <a:r>
              <a:rPr sz="1100" spc="-20" dirty="0">
                <a:latin typeface="Calibri"/>
                <a:cs typeface="Calibri"/>
              </a:rPr>
              <a:t>n</a:t>
            </a:r>
            <a:r>
              <a:rPr sz="1100" spc="5" dirty="0">
                <a:latin typeface="Calibri"/>
                <a:cs typeface="Calibri"/>
              </a:rPr>
              <a:t>v</a:t>
            </a:r>
            <a:r>
              <a:rPr sz="1100" spc="-5" dirty="0">
                <a:latin typeface="Calibri"/>
                <a:cs typeface="Calibri"/>
              </a:rPr>
              <a:t>i</a:t>
            </a:r>
            <a:r>
              <a:rPr sz="1100" spc="-20" dirty="0">
                <a:latin typeface="Calibri"/>
                <a:cs typeface="Calibri"/>
              </a:rPr>
              <a:t>n</a:t>
            </a:r>
            <a:r>
              <a:rPr sz="1100" dirty="0">
                <a:latin typeface="Calibri"/>
                <a:cs typeface="Calibri"/>
              </a:rPr>
              <a:t>ce</a:t>
            </a:r>
            <a:r>
              <a:rPr sz="1100" spc="-5" dirty="0">
                <a:latin typeface="Calibri"/>
                <a:cs typeface="Calibri"/>
              </a:rPr>
              <a:t>n</a:t>
            </a:r>
            <a:r>
              <a:rPr sz="1100" dirty="0">
                <a:latin typeface="Calibri"/>
                <a:cs typeface="Calibri"/>
              </a:rPr>
              <a:t>ti s</a:t>
            </a:r>
            <a:r>
              <a:rPr sz="1100" spc="-5" dirty="0">
                <a:latin typeface="Calibri"/>
                <a:cs typeface="Calibri"/>
              </a:rPr>
              <a:t>ull'i</a:t>
            </a:r>
            <a:r>
              <a:rPr sz="1100" spc="5" dirty="0">
                <a:latin typeface="Calibri"/>
                <a:cs typeface="Calibri"/>
              </a:rPr>
              <a:t>m</a:t>
            </a:r>
            <a:r>
              <a:rPr sz="1100" spc="-5" dirty="0">
                <a:latin typeface="Calibri"/>
                <a:cs typeface="Calibri"/>
              </a:rPr>
              <a:t>pa</a:t>
            </a:r>
            <a:r>
              <a:rPr sz="1100" dirty="0">
                <a:latin typeface="Calibri"/>
                <a:cs typeface="Calibri"/>
              </a:rPr>
              <a:t>t</a:t>
            </a:r>
            <a:r>
              <a:rPr sz="1100" spc="-10" dirty="0">
                <a:latin typeface="Calibri"/>
                <a:cs typeface="Calibri"/>
              </a:rPr>
              <a:t>t</a:t>
            </a:r>
            <a:r>
              <a:rPr sz="1100" dirty="0">
                <a:latin typeface="Calibri"/>
                <a:cs typeface="Calibri"/>
              </a:rPr>
              <a:t>o</a:t>
            </a:r>
            <a:r>
              <a:rPr sz="1100" spc="55" dirty="0">
                <a:latin typeface="Calibri"/>
                <a:cs typeface="Calibri"/>
              </a:rPr>
              <a:t> </a:t>
            </a:r>
            <a:r>
              <a:rPr sz="1100" spc="-5" dirty="0">
                <a:latin typeface="Calibri"/>
                <a:cs typeface="Calibri"/>
              </a:rPr>
              <a:t>d</a:t>
            </a:r>
            <a:r>
              <a:rPr sz="1100" dirty="0">
                <a:latin typeface="Calibri"/>
                <a:cs typeface="Calibri"/>
              </a:rPr>
              <a:t>el</a:t>
            </a:r>
            <a:r>
              <a:rPr sz="1100" spc="50" dirty="0">
                <a:latin typeface="Calibri"/>
                <a:cs typeface="Calibri"/>
              </a:rPr>
              <a:t> </a:t>
            </a:r>
            <a:r>
              <a:rPr sz="1100" spc="-5" dirty="0" err="1">
                <a:latin typeface="Calibri"/>
                <a:cs typeface="Calibri"/>
              </a:rPr>
              <a:t>dia</a:t>
            </a:r>
            <a:r>
              <a:rPr sz="1100" spc="-15" dirty="0" err="1">
                <a:latin typeface="Calibri"/>
                <a:cs typeface="Calibri"/>
              </a:rPr>
              <a:t>l</a:t>
            </a:r>
            <a:r>
              <a:rPr sz="1100" spc="5" dirty="0" err="1">
                <a:latin typeface="Calibri"/>
                <a:cs typeface="Calibri"/>
              </a:rPr>
              <a:t>o</a:t>
            </a:r>
            <a:r>
              <a:rPr sz="1100" spc="-5" dirty="0" err="1">
                <a:latin typeface="Calibri"/>
                <a:cs typeface="Calibri"/>
              </a:rPr>
              <a:t>g</a:t>
            </a:r>
            <a:r>
              <a:rPr sz="1100" dirty="0" err="1">
                <a:latin typeface="Calibri"/>
                <a:cs typeface="Calibri"/>
              </a:rPr>
              <a:t>o</a:t>
            </a:r>
            <a:r>
              <a:rPr sz="1100" spc="45" dirty="0">
                <a:latin typeface="Calibri"/>
                <a:cs typeface="Calibri"/>
              </a:rPr>
              <a:t> </a:t>
            </a:r>
            <a:r>
              <a:rPr sz="1100" spc="-5" dirty="0" err="1">
                <a:latin typeface="Calibri"/>
                <a:cs typeface="Calibri"/>
              </a:rPr>
              <a:t>in</a:t>
            </a:r>
            <a:r>
              <a:rPr sz="1100" spc="-15" dirty="0" err="1">
                <a:latin typeface="Calibri"/>
                <a:cs typeface="Calibri"/>
              </a:rPr>
              <a:t>s</a:t>
            </a:r>
            <a:r>
              <a:rPr sz="1100" dirty="0" err="1">
                <a:latin typeface="Calibri"/>
                <a:cs typeface="Calibri"/>
              </a:rPr>
              <a:t>e</a:t>
            </a:r>
            <a:r>
              <a:rPr sz="1100" spc="-5" dirty="0" err="1">
                <a:latin typeface="Calibri"/>
                <a:cs typeface="Calibri"/>
              </a:rPr>
              <a:t>gnan</a:t>
            </a:r>
            <a:r>
              <a:rPr sz="1100" dirty="0" err="1">
                <a:latin typeface="Calibri"/>
                <a:cs typeface="Calibri"/>
              </a:rPr>
              <a:t>te</a:t>
            </a:r>
            <a:r>
              <a:rPr sz="1100" spc="-5" dirty="0">
                <a:latin typeface="Calibri"/>
                <a:cs typeface="Calibri"/>
              </a:rPr>
              <a:t>-</a:t>
            </a:r>
            <a:r>
              <a:rPr lang="it-CH" sz="1100" spc="-5" dirty="0">
                <a:latin typeface="Calibri"/>
                <a:cs typeface="Calibri"/>
              </a:rPr>
              <a:t>persona in formazione</a:t>
            </a:r>
            <a:r>
              <a:rPr sz="1100" dirty="0">
                <a:latin typeface="Calibri"/>
                <a:cs typeface="Calibri"/>
              </a:rPr>
              <a:t>.</a:t>
            </a:r>
            <a:r>
              <a:rPr sz="1100" spc="45" dirty="0">
                <a:latin typeface="Calibri"/>
                <a:cs typeface="Calibri"/>
              </a:rPr>
              <a:t> </a:t>
            </a:r>
            <a:r>
              <a:rPr sz="1100" dirty="0">
                <a:latin typeface="Calibri"/>
                <a:cs typeface="Calibri"/>
              </a:rPr>
              <a:t>I</a:t>
            </a:r>
            <a:r>
              <a:rPr sz="1100" spc="45" dirty="0">
                <a:latin typeface="Calibri"/>
                <a:cs typeface="Calibri"/>
              </a:rPr>
              <a:t> </a:t>
            </a:r>
            <a:r>
              <a:rPr sz="1100" spc="-5" dirty="0">
                <a:latin typeface="Calibri"/>
                <a:cs typeface="Calibri"/>
              </a:rPr>
              <a:t>da</a:t>
            </a:r>
            <a:r>
              <a:rPr sz="1100" dirty="0">
                <a:latin typeface="Calibri"/>
                <a:cs typeface="Calibri"/>
              </a:rPr>
              <a:t>ti</a:t>
            </a:r>
            <a:r>
              <a:rPr sz="1100" spc="35" dirty="0">
                <a:latin typeface="Calibri"/>
                <a:cs typeface="Calibri"/>
              </a:rPr>
              <a:t> </a:t>
            </a:r>
            <a:r>
              <a:rPr sz="1100" spc="-5" dirty="0">
                <a:latin typeface="Calibri"/>
                <a:cs typeface="Calibri"/>
              </a:rPr>
              <a:t>p</a:t>
            </a:r>
            <a:r>
              <a:rPr sz="1100" spc="-15" dirty="0">
                <a:latin typeface="Calibri"/>
                <a:cs typeface="Calibri"/>
              </a:rPr>
              <a:t>r</a:t>
            </a:r>
            <a:r>
              <a:rPr sz="1100" spc="5" dirty="0">
                <a:latin typeface="Calibri"/>
                <a:cs typeface="Calibri"/>
              </a:rPr>
              <a:t>o</a:t>
            </a:r>
            <a:r>
              <a:rPr sz="1100" spc="-10" dirty="0">
                <a:latin typeface="Calibri"/>
                <a:cs typeface="Calibri"/>
              </a:rPr>
              <a:t>v</a:t>
            </a:r>
            <a:r>
              <a:rPr sz="1100" dirty="0">
                <a:latin typeface="Calibri"/>
                <a:cs typeface="Calibri"/>
              </a:rPr>
              <a:t>e</a:t>
            </a:r>
            <a:r>
              <a:rPr sz="1100" spc="-5" dirty="0">
                <a:latin typeface="Calibri"/>
                <a:cs typeface="Calibri"/>
              </a:rPr>
              <a:t>ng</a:t>
            </a:r>
            <a:r>
              <a:rPr sz="1100" spc="5" dirty="0">
                <a:latin typeface="Calibri"/>
                <a:cs typeface="Calibri"/>
              </a:rPr>
              <a:t>o</a:t>
            </a:r>
            <a:r>
              <a:rPr sz="1100" spc="-5" dirty="0">
                <a:latin typeface="Calibri"/>
                <a:cs typeface="Calibri"/>
              </a:rPr>
              <a:t>n</a:t>
            </a:r>
            <a:r>
              <a:rPr sz="1100" dirty="0">
                <a:latin typeface="Calibri"/>
                <a:cs typeface="Calibri"/>
              </a:rPr>
              <a:t>o</a:t>
            </a:r>
            <a:r>
              <a:rPr sz="1100" spc="45" dirty="0">
                <a:latin typeface="Calibri"/>
                <a:cs typeface="Calibri"/>
              </a:rPr>
              <a:t> </a:t>
            </a:r>
            <a:r>
              <a:rPr sz="1100" spc="-5" dirty="0">
                <a:latin typeface="Calibri"/>
                <a:cs typeface="Calibri"/>
              </a:rPr>
              <a:t>d</a:t>
            </a:r>
            <a:r>
              <a:rPr sz="1100" dirty="0">
                <a:latin typeface="Calibri"/>
                <a:cs typeface="Calibri"/>
              </a:rPr>
              <a:t>a</a:t>
            </a:r>
            <a:r>
              <a:rPr sz="1100" spc="50" dirty="0">
                <a:latin typeface="Calibri"/>
                <a:cs typeface="Calibri"/>
              </a:rPr>
              <a:t> </a:t>
            </a:r>
            <a:r>
              <a:rPr sz="1100" spc="-5" dirty="0">
                <a:latin typeface="Calibri"/>
                <a:cs typeface="Calibri"/>
              </a:rPr>
              <a:t>anali</a:t>
            </a:r>
            <a:r>
              <a:rPr sz="1100" dirty="0">
                <a:latin typeface="Calibri"/>
                <a:cs typeface="Calibri"/>
              </a:rPr>
              <a:t>si</a:t>
            </a:r>
            <a:r>
              <a:rPr sz="1100" spc="35" dirty="0">
                <a:latin typeface="Calibri"/>
                <a:cs typeface="Calibri"/>
              </a:rPr>
              <a:t> </a:t>
            </a:r>
            <a:r>
              <a:rPr sz="1100" spc="-5" dirty="0">
                <a:latin typeface="Calibri"/>
                <a:cs typeface="Calibri"/>
              </a:rPr>
              <a:t>d</a:t>
            </a:r>
            <a:r>
              <a:rPr sz="1100" dirty="0">
                <a:latin typeface="Calibri"/>
                <a:cs typeface="Calibri"/>
              </a:rPr>
              <a:t>ett</a:t>
            </a:r>
            <a:r>
              <a:rPr sz="1100" spc="-5" dirty="0">
                <a:latin typeface="Calibri"/>
                <a:cs typeface="Calibri"/>
              </a:rPr>
              <a:t>a</a:t>
            </a:r>
            <a:r>
              <a:rPr sz="1100" spc="-20" dirty="0">
                <a:latin typeface="Calibri"/>
                <a:cs typeface="Calibri"/>
              </a:rPr>
              <a:t>g</a:t>
            </a:r>
            <a:r>
              <a:rPr sz="1100" spc="-5" dirty="0">
                <a:latin typeface="Calibri"/>
                <a:cs typeface="Calibri"/>
              </a:rPr>
              <a:t>lia</a:t>
            </a:r>
            <a:r>
              <a:rPr sz="1100" dirty="0">
                <a:latin typeface="Calibri"/>
                <a:cs typeface="Calibri"/>
              </a:rPr>
              <a:t>te </a:t>
            </a:r>
            <a:r>
              <a:rPr sz="1100" spc="-5" dirty="0">
                <a:latin typeface="Calibri"/>
                <a:cs typeface="Calibri"/>
              </a:rPr>
              <a:t>d</a:t>
            </a:r>
            <a:r>
              <a:rPr sz="1100" dirty="0">
                <a:latin typeface="Calibri"/>
                <a:cs typeface="Calibri"/>
              </a:rPr>
              <a:t>i     </a:t>
            </a:r>
            <a:r>
              <a:rPr sz="1100" spc="5" dirty="0">
                <a:latin typeface="Calibri"/>
                <a:cs typeface="Calibri"/>
              </a:rPr>
              <a:t> </a:t>
            </a:r>
            <a:r>
              <a:rPr sz="1100" dirty="0">
                <a:latin typeface="Calibri"/>
                <a:cs typeface="Calibri"/>
              </a:rPr>
              <a:t>1</a:t>
            </a:r>
            <a:r>
              <a:rPr sz="1100" spc="-10" dirty="0">
                <a:latin typeface="Calibri"/>
                <a:cs typeface="Calibri"/>
              </a:rPr>
              <a:t>4</a:t>
            </a:r>
            <a:r>
              <a:rPr sz="1100" dirty="0">
                <a:latin typeface="Calibri"/>
                <a:cs typeface="Calibri"/>
              </a:rPr>
              <a:t>4     </a:t>
            </a:r>
            <a:r>
              <a:rPr sz="1100" spc="10" dirty="0">
                <a:latin typeface="Calibri"/>
                <a:cs typeface="Calibri"/>
              </a:rPr>
              <a:t> </a:t>
            </a:r>
            <a:r>
              <a:rPr sz="1100" spc="-5" dirty="0">
                <a:latin typeface="Calibri"/>
                <a:cs typeface="Calibri"/>
              </a:rPr>
              <a:t>l</a:t>
            </a:r>
            <a:r>
              <a:rPr sz="1100" dirty="0">
                <a:latin typeface="Calibri"/>
                <a:cs typeface="Calibri"/>
              </a:rPr>
              <a:t>e</a:t>
            </a:r>
            <a:r>
              <a:rPr sz="1100" spc="-5" dirty="0">
                <a:latin typeface="Calibri"/>
                <a:cs typeface="Calibri"/>
              </a:rPr>
              <a:t>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i     </a:t>
            </a:r>
            <a:r>
              <a:rPr sz="1100" spc="5" dirty="0">
                <a:latin typeface="Calibri"/>
                <a:cs typeface="Calibri"/>
              </a:rPr>
              <a:t> </a:t>
            </a:r>
            <a:r>
              <a:rPr sz="1100" spc="-5" dirty="0">
                <a:latin typeface="Calibri"/>
                <a:cs typeface="Calibri"/>
              </a:rPr>
              <a:t>d</a:t>
            </a:r>
            <a:r>
              <a:rPr sz="1100" dirty="0">
                <a:latin typeface="Calibri"/>
                <a:cs typeface="Calibri"/>
              </a:rPr>
              <a:t>i     </a:t>
            </a:r>
            <a:r>
              <a:rPr sz="1100" spc="-10" dirty="0">
                <a:latin typeface="Calibri"/>
                <a:cs typeface="Calibri"/>
              </a:rPr>
              <a:t> </a:t>
            </a:r>
            <a:r>
              <a:rPr sz="1100" dirty="0">
                <a:latin typeface="Calibri"/>
                <a:cs typeface="Calibri"/>
              </a:rPr>
              <a:t>72     </a:t>
            </a:r>
            <a:r>
              <a:rPr sz="1100" spc="10" dirty="0">
                <a:latin typeface="Calibri"/>
                <a:cs typeface="Calibri"/>
              </a:rPr>
              <a:t> </a:t>
            </a:r>
            <a:r>
              <a:rPr sz="1100" spc="-5" dirty="0">
                <a:latin typeface="Calibri"/>
                <a:cs typeface="Calibri"/>
              </a:rPr>
              <a:t>in</a:t>
            </a:r>
            <a:r>
              <a:rPr sz="1100" spc="-15" dirty="0">
                <a:latin typeface="Calibri"/>
                <a:cs typeface="Calibri"/>
              </a:rPr>
              <a:t>s</a:t>
            </a:r>
            <a:r>
              <a:rPr sz="1100" dirty="0">
                <a:latin typeface="Calibri"/>
                <a:cs typeface="Calibri"/>
              </a:rPr>
              <a:t>e</a:t>
            </a:r>
            <a:r>
              <a:rPr sz="1100" spc="-5" dirty="0">
                <a:latin typeface="Calibri"/>
                <a:cs typeface="Calibri"/>
              </a:rPr>
              <a:t>gnan</a:t>
            </a:r>
            <a:r>
              <a:rPr sz="1100" dirty="0">
                <a:latin typeface="Calibri"/>
                <a:cs typeface="Calibri"/>
              </a:rPr>
              <a:t>ti     </a:t>
            </a:r>
            <a:r>
              <a:rPr sz="1100" spc="5" dirty="0">
                <a:latin typeface="Calibri"/>
                <a:cs typeface="Calibri"/>
              </a:rPr>
              <a:t> </a:t>
            </a:r>
            <a:r>
              <a:rPr sz="1100" spc="-5" dirty="0">
                <a:latin typeface="Calibri"/>
                <a:cs typeface="Calibri"/>
              </a:rPr>
              <a:t>i</a:t>
            </a:r>
            <a:r>
              <a:rPr sz="1100" dirty="0">
                <a:latin typeface="Calibri"/>
                <a:cs typeface="Calibri"/>
              </a:rPr>
              <a:t>n      </a:t>
            </a:r>
            <a:r>
              <a:rPr sz="1100" spc="-10" dirty="0">
                <a:latin typeface="Calibri"/>
                <a:cs typeface="Calibri"/>
              </a:rPr>
              <a:t>4</a:t>
            </a:r>
            <a:r>
              <a:rPr sz="1100" dirty="0">
                <a:latin typeface="Calibri"/>
                <a:cs typeface="Calibri"/>
              </a:rPr>
              <a:t>8      sc</a:t>
            </a:r>
            <a:r>
              <a:rPr sz="1100" spc="-5" dirty="0">
                <a:latin typeface="Calibri"/>
                <a:cs typeface="Calibri"/>
              </a:rPr>
              <a:t>u</a:t>
            </a:r>
            <a:r>
              <a:rPr sz="1100" spc="5" dirty="0">
                <a:latin typeface="Calibri"/>
                <a:cs typeface="Calibri"/>
              </a:rPr>
              <a:t>o</a:t>
            </a:r>
            <a:r>
              <a:rPr sz="1100" spc="-15" dirty="0">
                <a:latin typeface="Calibri"/>
                <a:cs typeface="Calibri"/>
              </a:rPr>
              <a:t>l</a:t>
            </a:r>
            <a:r>
              <a:rPr sz="1100" dirty="0">
                <a:latin typeface="Calibri"/>
                <a:cs typeface="Calibri"/>
              </a:rPr>
              <a:t>e     </a:t>
            </a:r>
            <a:r>
              <a:rPr sz="1100" spc="10" dirty="0">
                <a:latin typeface="Calibri"/>
                <a:cs typeface="Calibri"/>
              </a:rPr>
              <a:t> </a:t>
            </a:r>
            <a:r>
              <a:rPr sz="1100" spc="-5" dirty="0">
                <a:latin typeface="Calibri"/>
                <a:cs typeface="Calibri"/>
              </a:rPr>
              <a:t>pri</a:t>
            </a:r>
            <a:r>
              <a:rPr sz="1100" spc="-10" dirty="0">
                <a:latin typeface="Calibri"/>
                <a:cs typeface="Calibri"/>
              </a:rPr>
              <a:t>m</a:t>
            </a:r>
            <a:r>
              <a:rPr sz="1100" spc="-5" dirty="0">
                <a:latin typeface="Calibri"/>
                <a:cs typeface="Calibri"/>
              </a:rPr>
              <a:t>ari</a:t>
            </a:r>
            <a:r>
              <a:rPr sz="1100" dirty="0">
                <a:latin typeface="Calibri"/>
                <a:cs typeface="Calibri"/>
              </a:rPr>
              <a:t>e     </a:t>
            </a:r>
            <a:r>
              <a:rPr sz="1100" spc="10" dirty="0">
                <a:latin typeface="Calibri"/>
                <a:cs typeface="Calibri"/>
              </a:rPr>
              <a:t> </a:t>
            </a:r>
            <a:r>
              <a:rPr sz="1100" spc="-5" dirty="0">
                <a:latin typeface="Calibri"/>
                <a:cs typeface="Calibri"/>
              </a:rPr>
              <a:t>i</a:t>
            </a:r>
            <a:r>
              <a:rPr sz="1100" spc="-20" dirty="0">
                <a:latin typeface="Calibri"/>
                <a:cs typeface="Calibri"/>
              </a:rPr>
              <a:t>n</a:t>
            </a:r>
            <a:r>
              <a:rPr sz="1100" spc="-5" dirty="0">
                <a:latin typeface="Calibri"/>
                <a:cs typeface="Calibri"/>
              </a:rPr>
              <a:t>gl</a:t>
            </a:r>
            <a:r>
              <a:rPr sz="1100" dirty="0">
                <a:latin typeface="Calibri"/>
                <a:cs typeface="Calibri"/>
              </a:rPr>
              <a:t>esi (</a:t>
            </a:r>
            <a:r>
              <a:rPr sz="1100" u="sng" spc="-5" dirty="0">
                <a:solidFill>
                  <a:srgbClr val="0000FF"/>
                </a:solidFill>
                <a:latin typeface="Calibri"/>
                <a:cs typeface="Calibri"/>
                <a:hlinkClick r:id="rId9"/>
              </a:rPr>
              <a:t>h</a:t>
            </a:r>
            <a:r>
              <a:rPr sz="1100" u="sng" dirty="0">
                <a:solidFill>
                  <a:srgbClr val="0000FF"/>
                </a:solidFill>
                <a:latin typeface="Calibri"/>
                <a:cs typeface="Calibri"/>
                <a:hlinkClick r:id="rId9"/>
              </a:rPr>
              <a:t>tt</a:t>
            </a:r>
            <a:r>
              <a:rPr sz="1100" u="sng" spc="-5" dirty="0">
                <a:solidFill>
                  <a:srgbClr val="0000FF"/>
                </a:solidFill>
                <a:latin typeface="Calibri"/>
                <a:cs typeface="Calibri"/>
                <a:hlinkClick r:id="rId9"/>
              </a:rPr>
              <a:t>p</a:t>
            </a:r>
            <a:r>
              <a:rPr sz="1100" u="sng" spc="-10" dirty="0">
                <a:solidFill>
                  <a:srgbClr val="0000FF"/>
                </a:solidFill>
                <a:latin typeface="Calibri"/>
                <a:cs typeface="Calibri"/>
                <a:hlinkClick r:id="rId9"/>
              </a:rPr>
              <a:t>:</a:t>
            </a:r>
            <a:r>
              <a:rPr sz="1100" u="sng" spc="5" dirty="0">
                <a:solidFill>
                  <a:srgbClr val="0000FF"/>
                </a:solidFill>
                <a:latin typeface="Calibri"/>
                <a:cs typeface="Calibri"/>
                <a:hlinkClick r:id="rId9"/>
              </a:rPr>
              <a:t>//</a:t>
            </a:r>
            <a:r>
              <a:rPr sz="1100" u="sng" dirty="0">
                <a:solidFill>
                  <a:srgbClr val="0000FF"/>
                </a:solidFill>
                <a:latin typeface="Calibri"/>
                <a:cs typeface="Calibri"/>
                <a:hlinkClick r:id="rId9"/>
              </a:rPr>
              <a:t>t</a:t>
            </a:r>
            <a:r>
              <a:rPr sz="1100" u="sng" spc="-5" dirty="0">
                <a:solidFill>
                  <a:srgbClr val="0000FF"/>
                </a:solidFill>
                <a:latin typeface="Calibri"/>
                <a:cs typeface="Calibri"/>
                <a:hlinkClick r:id="rId9"/>
              </a:rPr>
              <a:t>i</a:t>
            </a:r>
            <a:r>
              <a:rPr sz="1100" u="sng" spc="-20" dirty="0">
                <a:solidFill>
                  <a:srgbClr val="0000FF"/>
                </a:solidFill>
                <a:latin typeface="Calibri"/>
                <a:cs typeface="Calibri"/>
                <a:hlinkClick r:id="rId9"/>
              </a:rPr>
              <a:t>n</a:t>
            </a:r>
            <a:r>
              <a:rPr sz="1100" u="sng" dirty="0">
                <a:solidFill>
                  <a:srgbClr val="0000FF"/>
                </a:solidFill>
                <a:latin typeface="Calibri"/>
                <a:cs typeface="Calibri"/>
                <a:hlinkClick r:id="rId9"/>
              </a:rPr>
              <a:t>y</a:t>
            </a:r>
            <a:r>
              <a:rPr sz="1100" u="sng" spc="-5" dirty="0">
                <a:solidFill>
                  <a:srgbClr val="0000FF"/>
                </a:solidFill>
                <a:latin typeface="Calibri"/>
                <a:cs typeface="Calibri"/>
                <a:hlinkClick r:id="rId9"/>
              </a:rPr>
              <a:t>url.</a:t>
            </a:r>
            <a:r>
              <a:rPr sz="1100" u="sng" dirty="0">
                <a:solidFill>
                  <a:srgbClr val="0000FF"/>
                </a:solidFill>
                <a:latin typeface="Calibri"/>
                <a:cs typeface="Calibri"/>
                <a:hlinkClick r:id="rId9"/>
              </a:rPr>
              <a:t>c</a:t>
            </a:r>
            <a:r>
              <a:rPr sz="1100" u="sng" spc="-10" dirty="0">
                <a:solidFill>
                  <a:srgbClr val="0000FF"/>
                </a:solidFill>
                <a:latin typeface="Calibri"/>
                <a:cs typeface="Calibri"/>
                <a:hlinkClick r:id="rId9"/>
              </a:rPr>
              <a:t>om</a:t>
            </a:r>
            <a:r>
              <a:rPr sz="1100" u="sng" spc="5" dirty="0">
                <a:solidFill>
                  <a:srgbClr val="0000FF"/>
                </a:solidFill>
                <a:latin typeface="Calibri"/>
                <a:cs typeface="Calibri"/>
                <a:hlinkClick r:id="rId9"/>
              </a:rPr>
              <a:t>/</a:t>
            </a:r>
            <a:r>
              <a:rPr sz="1100" u="sng" dirty="0">
                <a:solidFill>
                  <a:srgbClr val="0000FF"/>
                </a:solidFill>
                <a:latin typeface="Calibri"/>
                <a:cs typeface="Calibri"/>
                <a:hlinkClick r:id="rId9"/>
              </a:rPr>
              <a:t>E</a:t>
            </a:r>
            <a:r>
              <a:rPr sz="1100" u="sng" spc="-5" dirty="0">
                <a:solidFill>
                  <a:srgbClr val="0000FF"/>
                </a:solidFill>
                <a:latin typeface="Calibri"/>
                <a:cs typeface="Calibri"/>
                <a:hlinkClick r:id="rId9"/>
              </a:rPr>
              <a:t>S</a:t>
            </a:r>
            <a:r>
              <a:rPr sz="1100" u="sng" dirty="0">
                <a:solidFill>
                  <a:srgbClr val="0000FF"/>
                </a:solidFill>
                <a:latin typeface="Calibri"/>
                <a:cs typeface="Calibri"/>
                <a:hlinkClick r:id="rId9"/>
              </a:rPr>
              <a:t>R</a:t>
            </a:r>
            <a:r>
              <a:rPr sz="1100" u="sng" spc="-5" dirty="0">
                <a:solidFill>
                  <a:srgbClr val="0000FF"/>
                </a:solidFill>
                <a:latin typeface="Calibri"/>
                <a:cs typeface="Calibri"/>
                <a:hlinkClick r:id="rId9"/>
              </a:rPr>
              <a:t>Cd</a:t>
            </a:r>
            <a:r>
              <a:rPr sz="1100" u="sng" spc="-15" dirty="0">
                <a:solidFill>
                  <a:srgbClr val="0000FF"/>
                </a:solidFill>
                <a:latin typeface="Calibri"/>
                <a:cs typeface="Calibri"/>
                <a:hlinkClick r:id="rId9"/>
              </a:rPr>
              <a:t>i</a:t>
            </a:r>
            <a:r>
              <a:rPr sz="1100" u="sng" spc="-5" dirty="0">
                <a:solidFill>
                  <a:srgbClr val="0000FF"/>
                </a:solidFill>
                <a:latin typeface="Calibri"/>
                <a:cs typeface="Calibri"/>
                <a:hlinkClick r:id="rId9"/>
              </a:rPr>
              <a:t>al</a:t>
            </a:r>
            <a:r>
              <a:rPr sz="1100" u="sng" spc="5" dirty="0">
                <a:solidFill>
                  <a:srgbClr val="0000FF"/>
                </a:solidFill>
                <a:latin typeface="Calibri"/>
                <a:cs typeface="Calibri"/>
                <a:hlinkClick r:id="rId9"/>
              </a:rPr>
              <a:t>o</a:t>
            </a:r>
            <a:r>
              <a:rPr sz="1100" u="sng" spc="-5" dirty="0">
                <a:solidFill>
                  <a:srgbClr val="0000FF"/>
                </a:solidFill>
                <a:latin typeface="Calibri"/>
                <a:cs typeface="Calibri"/>
                <a:hlinkClick r:id="rId9"/>
              </a:rPr>
              <a:t>gu</a:t>
            </a:r>
            <a:r>
              <a:rPr sz="1100" u="sng" dirty="0">
                <a:solidFill>
                  <a:srgbClr val="0000FF"/>
                </a:solidFill>
                <a:latin typeface="Calibri"/>
                <a:cs typeface="Calibri"/>
                <a:hlinkClick r:id="rId9"/>
              </a:rPr>
              <a:t>e</a:t>
            </a:r>
            <a:r>
              <a:rPr sz="1100" dirty="0">
                <a:latin typeface="Calibri"/>
                <a:cs typeface="Calibri"/>
              </a:rPr>
              <a:t>).</a:t>
            </a:r>
          </a:p>
          <a:p>
            <a:pPr marL="37465" algn="just">
              <a:lnSpc>
                <a:spcPct val="100000"/>
              </a:lnSpc>
              <a:spcBef>
                <a:spcPts val="285"/>
              </a:spcBef>
            </a:pPr>
            <a:r>
              <a:rPr sz="1100" dirty="0">
                <a:latin typeface="Calibri"/>
                <a:cs typeface="Calibri"/>
              </a:rPr>
              <a:t>Q</a:t>
            </a:r>
            <a:r>
              <a:rPr sz="1100" spc="-5" dirty="0">
                <a:latin typeface="Calibri"/>
                <a:cs typeface="Calibri"/>
              </a:rPr>
              <a:t>ual</a:t>
            </a:r>
            <a:r>
              <a:rPr sz="1100" dirty="0">
                <a:latin typeface="Calibri"/>
                <a:cs typeface="Calibri"/>
              </a:rPr>
              <a:t>i</a:t>
            </a:r>
            <a:r>
              <a:rPr sz="1100" spc="-50" dirty="0">
                <a:latin typeface="Calibri"/>
                <a:cs typeface="Calibri"/>
              </a:rPr>
              <a:t> </a:t>
            </a:r>
            <a:r>
              <a:rPr sz="1100" spc="-10" dirty="0">
                <a:latin typeface="Calibri"/>
                <a:cs typeface="Calibri"/>
              </a:rPr>
              <a:t>m</a:t>
            </a:r>
            <a:r>
              <a:rPr sz="1100" spc="5" dirty="0">
                <a:latin typeface="Calibri"/>
                <a:cs typeface="Calibri"/>
              </a:rPr>
              <a:t>o</a:t>
            </a:r>
            <a:r>
              <a:rPr sz="1100" dirty="0">
                <a:latin typeface="Calibri"/>
                <a:cs typeface="Calibri"/>
              </a:rPr>
              <a:t>sse</a:t>
            </a:r>
            <a:r>
              <a:rPr sz="1100" spc="-45" dirty="0">
                <a:latin typeface="Calibri"/>
                <a:cs typeface="Calibri"/>
              </a:rPr>
              <a:t> </a:t>
            </a:r>
            <a:r>
              <a:rPr sz="1100" spc="-5" dirty="0">
                <a:latin typeface="Calibri"/>
                <a:cs typeface="Calibri"/>
              </a:rPr>
              <a:t>di</a:t>
            </a:r>
            <a:r>
              <a:rPr sz="1100" dirty="0">
                <a:latin typeface="Calibri"/>
                <a:cs typeface="Calibri"/>
              </a:rPr>
              <a:t>s</a:t>
            </a:r>
            <a:r>
              <a:rPr sz="1100" spc="-15" dirty="0">
                <a:latin typeface="Calibri"/>
                <a:cs typeface="Calibri"/>
              </a:rPr>
              <a:t>c</a:t>
            </a:r>
            <a:r>
              <a:rPr sz="1100" spc="5" dirty="0">
                <a:latin typeface="Calibri"/>
                <a:cs typeface="Calibri"/>
              </a:rPr>
              <a:t>o</a:t>
            </a:r>
            <a:r>
              <a:rPr sz="1100" spc="-5" dirty="0">
                <a:latin typeface="Calibri"/>
                <a:cs typeface="Calibri"/>
              </a:rPr>
              <a:t>r</a:t>
            </a:r>
            <a:r>
              <a:rPr sz="1100" dirty="0">
                <a:latin typeface="Calibri"/>
                <a:cs typeface="Calibri"/>
              </a:rPr>
              <a:t>s</a:t>
            </a:r>
            <a:r>
              <a:rPr sz="1100" spc="-15" dirty="0">
                <a:latin typeface="Calibri"/>
                <a:cs typeface="Calibri"/>
              </a:rPr>
              <a:t>i</a:t>
            </a:r>
            <a:r>
              <a:rPr sz="1100" spc="5" dirty="0">
                <a:latin typeface="Calibri"/>
                <a:cs typeface="Calibri"/>
              </a:rPr>
              <a:t>v</a:t>
            </a:r>
            <a:r>
              <a:rPr sz="1100" dirty="0">
                <a:latin typeface="Calibri"/>
                <a:cs typeface="Calibri"/>
              </a:rPr>
              <a:t>e</a:t>
            </a:r>
            <a:r>
              <a:rPr sz="1100" spc="-45" dirty="0">
                <a:latin typeface="Calibri"/>
                <a:cs typeface="Calibri"/>
              </a:rPr>
              <a:t> </a:t>
            </a:r>
            <a:r>
              <a:rPr sz="1100" spc="-15"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40" dirty="0">
                <a:latin typeface="Calibri"/>
                <a:cs typeface="Calibri"/>
              </a:rPr>
              <a:t> </a:t>
            </a:r>
            <a:r>
              <a:rPr sz="1100" spc="-5" dirty="0">
                <a:latin typeface="Calibri"/>
                <a:cs typeface="Calibri"/>
              </a:rPr>
              <a:t>f</a:t>
            </a:r>
            <a:r>
              <a:rPr sz="1100" spc="5" dirty="0">
                <a:latin typeface="Calibri"/>
                <a:cs typeface="Calibri"/>
              </a:rPr>
              <a:t>o</a:t>
            </a:r>
            <a:r>
              <a:rPr sz="1100" spc="-15" dirty="0">
                <a:latin typeface="Calibri"/>
                <a:cs typeface="Calibri"/>
              </a:rPr>
              <a:t>r</a:t>
            </a:r>
            <a:r>
              <a:rPr sz="1100" dirty="0">
                <a:latin typeface="Calibri"/>
                <a:cs typeface="Calibri"/>
              </a:rPr>
              <a:t>t</a:t>
            </a:r>
            <a:r>
              <a:rPr sz="1100" spc="-10" dirty="0">
                <a:latin typeface="Calibri"/>
                <a:cs typeface="Calibri"/>
              </a:rPr>
              <a:t>e</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e</a:t>
            </a:r>
            <a:r>
              <a:rPr sz="1100" spc="-45" dirty="0">
                <a:latin typeface="Calibri"/>
                <a:cs typeface="Calibri"/>
              </a:rPr>
              <a:t> </a:t>
            </a:r>
            <a:r>
              <a:rPr sz="1100" spc="-5" dirty="0">
                <a:latin typeface="Calibri"/>
                <a:cs typeface="Calibri"/>
              </a:rPr>
              <a:t>a</a:t>
            </a:r>
            <a:r>
              <a:rPr sz="1100" dirty="0">
                <a:latin typeface="Calibri"/>
                <a:cs typeface="Calibri"/>
              </a:rPr>
              <a:t>s</a:t>
            </a:r>
            <a:r>
              <a:rPr sz="1100" spc="-15" dirty="0">
                <a:latin typeface="Calibri"/>
                <a:cs typeface="Calibri"/>
              </a:rPr>
              <a:t>s</a:t>
            </a:r>
            <a:r>
              <a:rPr sz="1100" spc="5" dirty="0">
                <a:latin typeface="Calibri"/>
                <a:cs typeface="Calibri"/>
              </a:rPr>
              <a:t>o</a:t>
            </a:r>
            <a:r>
              <a:rPr sz="1100" dirty="0">
                <a:latin typeface="Calibri"/>
                <a:cs typeface="Calibri"/>
              </a:rPr>
              <a:t>c</a:t>
            </a:r>
            <a:r>
              <a:rPr sz="1100" spc="-5" dirty="0">
                <a:latin typeface="Calibri"/>
                <a:cs typeface="Calibri"/>
              </a:rPr>
              <a:t>ia</a:t>
            </a:r>
            <a:r>
              <a:rPr sz="1100" spc="-10" dirty="0">
                <a:latin typeface="Calibri"/>
                <a:cs typeface="Calibri"/>
              </a:rPr>
              <a:t>t</a:t>
            </a:r>
            <a:r>
              <a:rPr sz="1100" dirty="0">
                <a:latin typeface="Calibri"/>
                <a:cs typeface="Calibri"/>
              </a:rPr>
              <a:t>e</a:t>
            </a:r>
            <a:r>
              <a:rPr sz="1100" spc="-45" dirty="0">
                <a:latin typeface="Calibri"/>
                <a:cs typeface="Calibri"/>
              </a:rPr>
              <a:t> </a:t>
            </a:r>
            <a:r>
              <a:rPr sz="1100" spc="-5" dirty="0">
                <a:latin typeface="Calibri"/>
                <a:cs typeface="Calibri"/>
              </a:rPr>
              <a:t>all</a:t>
            </a:r>
            <a:r>
              <a:rPr sz="1100" dirty="0">
                <a:latin typeface="Calibri"/>
                <a:cs typeface="Calibri"/>
              </a:rPr>
              <a:t>’</a:t>
            </a:r>
            <a:r>
              <a:rPr sz="1100" spc="-15" dirty="0">
                <a:latin typeface="Calibri"/>
                <a:cs typeface="Calibri"/>
              </a:rPr>
              <a:t>i</a:t>
            </a:r>
            <a:r>
              <a:rPr sz="1100" spc="-5" dirty="0">
                <a:latin typeface="Calibri"/>
                <a:cs typeface="Calibri"/>
              </a:rPr>
              <a:t>n</a:t>
            </a:r>
            <a:r>
              <a:rPr sz="1100" dirty="0">
                <a:latin typeface="Calibri"/>
                <a:cs typeface="Calibri"/>
              </a:rPr>
              <a:t>c</a:t>
            </a:r>
            <a:r>
              <a:rPr sz="1100" spc="-5" dirty="0">
                <a:latin typeface="Calibri"/>
                <a:cs typeface="Calibri"/>
              </a:rPr>
              <a:t>r</a:t>
            </a:r>
            <a:r>
              <a:rPr sz="1100" dirty="0">
                <a:latin typeface="Calibri"/>
                <a:cs typeface="Calibri"/>
              </a:rPr>
              <a:t>e</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to</a:t>
            </a:r>
            <a:r>
              <a:rPr sz="1100" spc="-40" dirty="0">
                <a:latin typeface="Calibri"/>
                <a:cs typeface="Calibri"/>
              </a:rPr>
              <a:t> </a:t>
            </a:r>
            <a:r>
              <a:rPr sz="1100" spc="-20" dirty="0">
                <a:latin typeface="Calibri"/>
                <a:cs typeface="Calibri"/>
              </a:rPr>
              <a:t>n</a:t>
            </a:r>
            <a:r>
              <a:rPr sz="1100" dirty="0">
                <a:latin typeface="Calibri"/>
                <a:cs typeface="Calibri"/>
              </a:rPr>
              <a:t>e</a:t>
            </a:r>
            <a:r>
              <a:rPr sz="1100" spc="-5" dirty="0">
                <a:latin typeface="Calibri"/>
                <a:cs typeface="Calibri"/>
              </a:rPr>
              <a:t>ll</a:t>
            </a:r>
            <a:r>
              <a:rPr sz="1100" dirty="0">
                <a:latin typeface="Calibri"/>
                <a:cs typeface="Calibri"/>
              </a:rPr>
              <a:t>’</a:t>
            </a:r>
            <a:r>
              <a:rPr sz="1100" spc="-5" dirty="0">
                <a:latin typeface="Calibri"/>
                <a:cs typeface="Calibri"/>
              </a:rPr>
              <a:t>appr</a:t>
            </a:r>
            <a:r>
              <a:rPr sz="1100" dirty="0">
                <a:latin typeface="Calibri"/>
                <a:cs typeface="Calibri"/>
              </a:rPr>
              <a:t>e</a:t>
            </a:r>
            <a:r>
              <a:rPr sz="1100" spc="-5" dirty="0">
                <a:latin typeface="Calibri"/>
                <a:cs typeface="Calibri"/>
              </a:rPr>
              <a:t>ndi</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a:t>
            </a:r>
            <a:r>
              <a:rPr sz="1100" spc="-10" dirty="0">
                <a:latin typeface="Calibri"/>
                <a:cs typeface="Calibri"/>
              </a:rPr>
              <a:t>o</a:t>
            </a:r>
            <a:r>
              <a:rPr sz="1100" dirty="0">
                <a:latin typeface="Calibri"/>
                <a:cs typeface="Calibri"/>
              </a:rPr>
              <a:t>?</a:t>
            </a:r>
          </a:p>
          <a:p>
            <a:pPr marL="112395" indent="-74930" algn="just">
              <a:lnSpc>
                <a:spcPct val="100000"/>
              </a:lnSpc>
              <a:spcBef>
                <a:spcPts val="275"/>
              </a:spcBef>
              <a:buFont typeface="Calibri"/>
              <a:buChar char="-"/>
              <a:tabLst>
                <a:tab pos="113030" algn="l"/>
              </a:tabLst>
            </a:pPr>
            <a:r>
              <a:rPr lang="it-CH" sz="1100" b="1" spc="5" dirty="0">
                <a:latin typeface="Calibri"/>
                <a:cs typeface="Calibri"/>
              </a:rPr>
              <a:t>sviluppare le idee</a:t>
            </a:r>
            <a:r>
              <a:rPr sz="1100" b="1" dirty="0">
                <a:latin typeface="Calibri"/>
                <a:cs typeface="Calibri"/>
              </a:rPr>
              <a:t> </a:t>
            </a:r>
            <a:r>
              <a:rPr sz="1100" dirty="0">
                <a:latin typeface="Calibri"/>
                <a:cs typeface="Calibri"/>
              </a:rPr>
              <a:t>è</a:t>
            </a:r>
            <a:r>
              <a:rPr sz="1100" spc="-10" dirty="0">
                <a:latin typeface="Calibri"/>
                <a:cs typeface="Calibri"/>
              </a:rPr>
              <a:t> </a:t>
            </a:r>
            <a:r>
              <a:rPr sz="1100" spc="-5" dirty="0">
                <a:latin typeface="Calibri"/>
                <a:cs typeface="Calibri"/>
              </a:rPr>
              <a:t>par</a:t>
            </a:r>
            <a:r>
              <a:rPr sz="1100" spc="-10" dirty="0">
                <a:latin typeface="Calibri"/>
                <a:cs typeface="Calibri"/>
              </a:rPr>
              <a:t>t</a:t>
            </a:r>
            <a:r>
              <a:rPr sz="1100" spc="-5" dirty="0">
                <a:latin typeface="Calibri"/>
                <a:cs typeface="Calibri"/>
              </a:rPr>
              <a:t>i</a:t>
            </a:r>
            <a:r>
              <a:rPr sz="1100" dirty="0">
                <a:latin typeface="Calibri"/>
                <a:cs typeface="Calibri"/>
              </a:rPr>
              <a:t>c</a:t>
            </a:r>
            <a:r>
              <a:rPr sz="1100" spc="5" dirty="0">
                <a:latin typeface="Calibri"/>
                <a:cs typeface="Calibri"/>
              </a:rPr>
              <a:t>o</a:t>
            </a:r>
            <a:r>
              <a:rPr sz="1100" spc="-5" dirty="0">
                <a:latin typeface="Calibri"/>
                <a:cs typeface="Calibri"/>
              </a:rPr>
              <a:t>la</a:t>
            </a:r>
            <a:r>
              <a:rPr sz="1100" spc="-15" dirty="0">
                <a:latin typeface="Calibri"/>
                <a:cs typeface="Calibri"/>
              </a:rPr>
              <a:t>r</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e</a:t>
            </a:r>
            <a:r>
              <a:rPr sz="1100" spc="5" dirty="0">
                <a:latin typeface="Calibri"/>
                <a:cs typeface="Calibri"/>
              </a:rPr>
              <a:t> </a:t>
            </a:r>
            <a:r>
              <a:rPr sz="1100" spc="-15" dirty="0">
                <a:latin typeface="Calibri"/>
                <a:cs typeface="Calibri"/>
              </a:rPr>
              <a:t>i</a:t>
            </a:r>
            <a:r>
              <a:rPr sz="1100" spc="5" dirty="0">
                <a:latin typeface="Calibri"/>
                <a:cs typeface="Calibri"/>
              </a:rPr>
              <a:t>m</a:t>
            </a:r>
            <a:r>
              <a:rPr sz="1100" spc="-5" dirty="0">
                <a:latin typeface="Calibri"/>
                <a:cs typeface="Calibri"/>
              </a:rPr>
              <a:t>p</a:t>
            </a:r>
            <a:r>
              <a:rPr sz="1100" spc="5" dirty="0">
                <a:latin typeface="Calibri"/>
                <a:cs typeface="Calibri"/>
              </a:rPr>
              <a:t>o</a:t>
            </a:r>
            <a:r>
              <a:rPr sz="1100" spc="-5" dirty="0">
                <a:latin typeface="Calibri"/>
                <a:cs typeface="Calibri"/>
              </a:rPr>
              <a:t>r</a:t>
            </a:r>
            <a:r>
              <a:rPr sz="1100" spc="-10" dirty="0">
                <a:latin typeface="Calibri"/>
                <a:cs typeface="Calibri"/>
              </a:rPr>
              <a:t>t</a:t>
            </a:r>
            <a:r>
              <a:rPr sz="1100" spc="-5" dirty="0">
                <a:latin typeface="Calibri"/>
                <a:cs typeface="Calibri"/>
              </a:rPr>
              <a:t>an</a:t>
            </a:r>
            <a:r>
              <a:rPr sz="1100" dirty="0">
                <a:latin typeface="Calibri"/>
                <a:cs typeface="Calibri"/>
              </a:rPr>
              <a:t>t</a:t>
            </a:r>
            <a:r>
              <a:rPr sz="1100" spc="-10" dirty="0">
                <a:latin typeface="Calibri"/>
                <a:cs typeface="Calibri"/>
              </a:rPr>
              <a:t>e</a:t>
            </a:r>
            <a:r>
              <a:rPr sz="1100" dirty="0">
                <a:latin typeface="Calibri"/>
                <a:cs typeface="Calibri"/>
              </a:rPr>
              <a:t>;</a:t>
            </a:r>
          </a:p>
          <a:p>
            <a:pPr marL="112395" indent="-74930" algn="just">
              <a:lnSpc>
                <a:spcPct val="100000"/>
              </a:lnSpc>
              <a:spcBef>
                <a:spcPts val="275"/>
              </a:spcBef>
              <a:buFont typeface="Calibri"/>
              <a:buChar char="-"/>
              <a:tabLst>
                <a:tab pos="113030" algn="l"/>
              </a:tabLst>
            </a:pPr>
            <a:r>
              <a:rPr sz="1100" b="1" dirty="0">
                <a:latin typeface="Calibri"/>
                <a:cs typeface="Calibri"/>
              </a:rPr>
              <a:t>i</a:t>
            </a:r>
            <a:r>
              <a:rPr sz="1100" b="1" spc="-5" dirty="0">
                <a:latin typeface="Calibri"/>
                <a:cs typeface="Calibri"/>
              </a:rPr>
              <a:t>n</a:t>
            </a:r>
            <a:r>
              <a:rPr sz="1100" b="1" spc="-10" dirty="0">
                <a:latin typeface="Calibri"/>
                <a:cs typeface="Calibri"/>
              </a:rPr>
              <a:t>v</a:t>
            </a:r>
            <a:r>
              <a:rPr sz="1100" b="1" dirty="0">
                <a:latin typeface="Calibri"/>
                <a:cs typeface="Calibri"/>
              </a:rPr>
              <a:t>it</a:t>
            </a:r>
            <a:r>
              <a:rPr sz="1100" b="1" spc="-5" dirty="0">
                <a:latin typeface="Calibri"/>
                <a:cs typeface="Calibri"/>
              </a:rPr>
              <a:t>a</a:t>
            </a:r>
            <a:r>
              <a:rPr sz="1100" b="1" dirty="0">
                <a:latin typeface="Calibri"/>
                <a:cs typeface="Calibri"/>
              </a:rPr>
              <a:t>re</a:t>
            </a:r>
            <a:r>
              <a:rPr sz="1100" b="1" spc="-5" dirty="0">
                <a:latin typeface="Calibri"/>
                <a:cs typeface="Calibri"/>
              </a:rPr>
              <a:t> </a:t>
            </a:r>
            <a:r>
              <a:rPr sz="1100" b="1" dirty="0">
                <a:latin typeface="Calibri"/>
                <a:cs typeface="Calibri"/>
              </a:rPr>
              <a:t>a</a:t>
            </a:r>
            <a:r>
              <a:rPr sz="1100" b="1" spc="-15" dirty="0">
                <a:latin typeface="Calibri"/>
                <a:cs typeface="Calibri"/>
              </a:rPr>
              <a:t> </a:t>
            </a:r>
            <a:r>
              <a:rPr lang="it-CH" sz="1100" b="1" spc="5" dirty="0">
                <a:latin typeface="Calibri"/>
                <a:cs typeface="Calibri"/>
              </a:rPr>
              <a:t>sviluppare le </a:t>
            </a:r>
            <a:r>
              <a:rPr sz="1100" b="1" spc="-10" dirty="0">
                <a:latin typeface="Calibri"/>
                <a:cs typeface="Calibri"/>
              </a:rPr>
              <a:t>i</a:t>
            </a:r>
            <a:r>
              <a:rPr sz="1100" b="1" spc="-5" dirty="0">
                <a:latin typeface="Calibri"/>
                <a:cs typeface="Calibri"/>
              </a:rPr>
              <a:t>dee</a:t>
            </a:r>
            <a:r>
              <a:rPr sz="1100" dirty="0">
                <a:latin typeface="Calibri"/>
                <a:cs typeface="Calibri"/>
              </a:rPr>
              <a:t>;</a:t>
            </a:r>
          </a:p>
          <a:p>
            <a:pPr marL="111760" indent="-74295" algn="just">
              <a:lnSpc>
                <a:spcPct val="100000"/>
              </a:lnSpc>
              <a:spcBef>
                <a:spcPts val="285"/>
              </a:spcBef>
              <a:buFont typeface="Calibri"/>
              <a:buChar char="-"/>
              <a:tabLst>
                <a:tab pos="112395" algn="l"/>
              </a:tabLst>
            </a:pPr>
            <a:r>
              <a:rPr sz="1100" b="1" dirty="0">
                <a:latin typeface="Calibri"/>
                <a:cs typeface="Calibri"/>
              </a:rPr>
              <a:t>s</a:t>
            </a:r>
            <a:r>
              <a:rPr sz="1100" b="1" spc="-5" dirty="0">
                <a:latin typeface="Calibri"/>
                <a:cs typeface="Calibri"/>
              </a:rPr>
              <a:t>f</a:t>
            </a:r>
            <a:r>
              <a:rPr sz="1100" b="1" dirty="0">
                <a:latin typeface="Calibri"/>
                <a:cs typeface="Calibri"/>
              </a:rPr>
              <a:t>i</a:t>
            </a:r>
            <a:r>
              <a:rPr sz="1100" b="1" spc="-5" dirty="0">
                <a:latin typeface="Calibri"/>
                <a:cs typeface="Calibri"/>
              </a:rPr>
              <a:t>da</a:t>
            </a:r>
            <a:r>
              <a:rPr sz="1100" b="1" dirty="0">
                <a:latin typeface="Calibri"/>
                <a:cs typeface="Calibri"/>
              </a:rPr>
              <a:t>re</a:t>
            </a:r>
            <a:r>
              <a:rPr sz="1100" b="1" spc="-5" dirty="0">
                <a:latin typeface="Calibri"/>
                <a:cs typeface="Calibri"/>
              </a:rPr>
              <a:t> </a:t>
            </a:r>
            <a:r>
              <a:rPr sz="1100" b="1" dirty="0">
                <a:latin typeface="Calibri"/>
                <a:cs typeface="Calibri"/>
              </a:rPr>
              <a:t>e</a:t>
            </a:r>
            <a:r>
              <a:rPr sz="1100" b="1" spc="-15" dirty="0">
                <a:latin typeface="Calibri"/>
                <a:cs typeface="Calibri"/>
              </a:rPr>
              <a:t> </a:t>
            </a:r>
            <a:r>
              <a:rPr sz="1100" b="1" dirty="0">
                <a:latin typeface="Calibri"/>
                <a:cs typeface="Calibri"/>
              </a:rPr>
              <a:t>m</a:t>
            </a:r>
            <a:r>
              <a:rPr sz="1100" b="1" spc="-5" dirty="0">
                <a:latin typeface="Calibri"/>
                <a:cs typeface="Calibri"/>
              </a:rPr>
              <a:t>e</a:t>
            </a:r>
            <a:r>
              <a:rPr sz="1100" b="1" dirty="0">
                <a:latin typeface="Calibri"/>
                <a:cs typeface="Calibri"/>
              </a:rPr>
              <a:t>tt</a:t>
            </a:r>
            <a:r>
              <a:rPr sz="1100" b="1" spc="-5" dirty="0">
                <a:latin typeface="Calibri"/>
                <a:cs typeface="Calibri"/>
              </a:rPr>
              <a:t>e</a:t>
            </a:r>
            <a:r>
              <a:rPr sz="1100" b="1" dirty="0">
                <a:latin typeface="Calibri"/>
                <a:cs typeface="Calibri"/>
              </a:rPr>
              <a:t>re</a:t>
            </a:r>
            <a:r>
              <a:rPr sz="1100" b="1" spc="-15" dirty="0">
                <a:latin typeface="Calibri"/>
                <a:cs typeface="Calibri"/>
              </a:rPr>
              <a:t> </a:t>
            </a:r>
            <a:r>
              <a:rPr sz="1100" b="1" dirty="0">
                <a:latin typeface="Calibri"/>
                <a:cs typeface="Calibri"/>
              </a:rPr>
              <a:t>in</a:t>
            </a:r>
            <a:r>
              <a:rPr sz="1100" b="1" spc="-5" dirty="0">
                <a:latin typeface="Calibri"/>
                <a:cs typeface="Calibri"/>
              </a:rPr>
              <a:t> d</a:t>
            </a:r>
            <a:r>
              <a:rPr sz="1100" b="1" spc="-10" dirty="0">
                <a:latin typeface="Calibri"/>
                <a:cs typeface="Calibri"/>
              </a:rPr>
              <a:t>i</a:t>
            </a:r>
            <a:r>
              <a:rPr sz="1100" b="1" dirty="0">
                <a:latin typeface="Calibri"/>
                <a:cs typeface="Calibri"/>
              </a:rPr>
              <a:t>s</a:t>
            </a:r>
            <a:r>
              <a:rPr sz="1100" b="1" spc="5" dirty="0">
                <a:latin typeface="Calibri"/>
                <a:cs typeface="Calibri"/>
              </a:rPr>
              <a:t>c</a:t>
            </a:r>
            <a:r>
              <a:rPr sz="1100" b="1" spc="-20" dirty="0">
                <a:latin typeface="Calibri"/>
                <a:cs typeface="Calibri"/>
              </a:rPr>
              <a:t>u</a:t>
            </a:r>
            <a:r>
              <a:rPr sz="1100" b="1" dirty="0">
                <a:latin typeface="Calibri"/>
                <a:cs typeface="Calibri"/>
              </a:rPr>
              <a:t>ssi</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5" dirty="0">
                <a:latin typeface="Calibri"/>
                <a:cs typeface="Calibri"/>
              </a:rPr>
              <a:t> </a:t>
            </a:r>
            <a:r>
              <a:rPr sz="1100" b="1" dirty="0">
                <a:latin typeface="Calibri"/>
                <a:cs typeface="Calibri"/>
              </a:rPr>
              <a:t>le</a:t>
            </a:r>
            <a:r>
              <a:rPr sz="1100" b="1" spc="-15" dirty="0">
                <a:latin typeface="Calibri"/>
                <a:cs typeface="Calibri"/>
              </a:rPr>
              <a:t> </a:t>
            </a:r>
            <a:r>
              <a:rPr sz="1100" b="1" spc="-10" dirty="0">
                <a:latin typeface="Calibri"/>
                <a:cs typeface="Calibri"/>
              </a:rPr>
              <a:t>o</a:t>
            </a:r>
            <a:r>
              <a:rPr sz="1100" b="1" spc="-5" dirty="0">
                <a:latin typeface="Calibri"/>
                <a:cs typeface="Calibri"/>
              </a:rPr>
              <a:t>p</a:t>
            </a:r>
            <a:r>
              <a:rPr sz="1100" b="1" dirty="0">
                <a:latin typeface="Calibri"/>
                <a:cs typeface="Calibri"/>
              </a:rPr>
              <a:t>i</a:t>
            </a:r>
            <a:r>
              <a:rPr sz="1100" b="1" spc="-5" dirty="0">
                <a:latin typeface="Calibri"/>
                <a:cs typeface="Calibri"/>
              </a:rPr>
              <a:t>n</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i</a:t>
            </a:r>
            <a:r>
              <a:rPr sz="1100" b="1" spc="5" dirty="0">
                <a:latin typeface="Calibri"/>
                <a:cs typeface="Calibri"/>
              </a:rPr>
              <a:t> </a:t>
            </a:r>
            <a:r>
              <a:rPr sz="1100" b="1" spc="-5" dirty="0">
                <a:latin typeface="Calibri"/>
                <a:cs typeface="Calibri"/>
              </a:rPr>
              <a:t>a</a:t>
            </a:r>
            <a:r>
              <a:rPr sz="1100" b="1" spc="-10" dirty="0">
                <a:latin typeface="Calibri"/>
                <a:cs typeface="Calibri"/>
              </a:rPr>
              <a:t>l</a:t>
            </a:r>
            <a:r>
              <a:rPr sz="1100" b="1" dirty="0">
                <a:latin typeface="Calibri"/>
                <a:cs typeface="Calibri"/>
              </a:rPr>
              <a:t>tr</a:t>
            </a:r>
            <a:r>
              <a:rPr sz="1100" b="1" spc="-5" dirty="0">
                <a:latin typeface="Calibri"/>
                <a:cs typeface="Calibri"/>
              </a:rPr>
              <a:t>u</a:t>
            </a:r>
            <a:r>
              <a:rPr sz="1100" b="1" dirty="0">
                <a:latin typeface="Calibri"/>
                <a:cs typeface="Calibri"/>
              </a:rPr>
              <a:t>i</a:t>
            </a:r>
            <a:r>
              <a:rPr sz="1100" b="1" spc="-5" dirty="0">
                <a:latin typeface="Calibri"/>
                <a:cs typeface="Calibri"/>
              </a:rPr>
              <a:t> </a:t>
            </a:r>
            <a:r>
              <a:rPr sz="1100" b="1" spc="5" dirty="0">
                <a:latin typeface="Calibri"/>
                <a:cs typeface="Calibri"/>
              </a:rPr>
              <a:t>c</a:t>
            </a:r>
            <a:r>
              <a:rPr sz="1100" b="1" spc="-20" dirty="0">
                <a:latin typeface="Calibri"/>
                <a:cs typeface="Calibri"/>
              </a:rPr>
              <a:t>o</a:t>
            </a:r>
            <a:r>
              <a:rPr sz="1100" b="1" dirty="0">
                <a:latin typeface="Calibri"/>
                <a:cs typeface="Calibri"/>
              </a:rPr>
              <a:t>n</a:t>
            </a:r>
            <a:r>
              <a:rPr sz="1100" b="1" spc="-5" dirty="0">
                <a:latin typeface="Calibri"/>
                <a:cs typeface="Calibri"/>
              </a:rPr>
              <a:t> </a:t>
            </a:r>
            <a:r>
              <a:rPr sz="1100" b="1" dirty="0">
                <a:latin typeface="Calibri"/>
                <a:cs typeface="Calibri"/>
              </a:rPr>
              <a:t>ris</a:t>
            </a:r>
            <a:r>
              <a:rPr sz="1100" b="1" spc="-5" dirty="0">
                <a:latin typeface="Calibri"/>
                <a:cs typeface="Calibri"/>
              </a:rPr>
              <a:t>pe</a:t>
            </a:r>
            <a:r>
              <a:rPr sz="1100" b="1" dirty="0">
                <a:latin typeface="Calibri"/>
                <a:cs typeface="Calibri"/>
              </a:rPr>
              <a:t>tt</a:t>
            </a:r>
            <a:r>
              <a:rPr sz="1100" b="1" spc="-20" dirty="0">
                <a:latin typeface="Calibri"/>
                <a:cs typeface="Calibri"/>
              </a:rPr>
              <a:t>o</a:t>
            </a:r>
            <a:r>
              <a:rPr sz="1100" dirty="0">
                <a:latin typeface="Calibri"/>
                <a:cs typeface="Calibri"/>
              </a:rPr>
              <a:t>*.</a:t>
            </a:r>
          </a:p>
          <a:p>
            <a:pPr marL="37465" marR="28575">
              <a:lnSpc>
                <a:spcPct val="120900"/>
              </a:lnSpc>
            </a:pPr>
            <a:r>
              <a:rPr sz="1100" dirty="0">
                <a:latin typeface="Calibri"/>
                <a:cs typeface="Calibri"/>
              </a:rPr>
              <a:t>Q</a:t>
            </a:r>
            <a:r>
              <a:rPr sz="1100" spc="-5" dirty="0">
                <a:latin typeface="Calibri"/>
                <a:cs typeface="Calibri"/>
              </a:rPr>
              <a:t>u</a:t>
            </a:r>
            <a:r>
              <a:rPr sz="1100" dirty="0">
                <a:latin typeface="Calibri"/>
                <a:cs typeface="Calibri"/>
              </a:rPr>
              <a:t>este</a:t>
            </a:r>
            <a:r>
              <a:rPr sz="1100" spc="-45" dirty="0">
                <a:latin typeface="Calibri"/>
                <a:cs typeface="Calibri"/>
              </a:rPr>
              <a:t> </a:t>
            </a:r>
            <a:r>
              <a:rPr sz="1100" spc="5" dirty="0">
                <a:latin typeface="Calibri"/>
                <a:cs typeface="Calibri"/>
              </a:rPr>
              <a:t>mo</a:t>
            </a:r>
            <a:r>
              <a:rPr sz="1100" spc="-15" dirty="0">
                <a:latin typeface="Calibri"/>
                <a:cs typeface="Calibri"/>
              </a:rPr>
              <a:t>s</a:t>
            </a:r>
            <a:r>
              <a:rPr sz="1100" dirty="0">
                <a:latin typeface="Calibri"/>
                <a:cs typeface="Calibri"/>
              </a:rPr>
              <a:t>se</a:t>
            </a:r>
            <a:r>
              <a:rPr sz="1100" spc="-35" dirty="0">
                <a:latin typeface="Calibri"/>
                <a:cs typeface="Calibri"/>
              </a:rPr>
              <a:t> </a:t>
            </a:r>
            <a:r>
              <a:rPr sz="1100" spc="-5" dirty="0">
                <a:latin typeface="Calibri"/>
                <a:cs typeface="Calibri"/>
              </a:rPr>
              <a:t>di</a:t>
            </a:r>
            <a:r>
              <a:rPr sz="1100" dirty="0">
                <a:latin typeface="Calibri"/>
                <a:cs typeface="Calibri"/>
              </a:rPr>
              <a:t>sc</a:t>
            </a:r>
            <a:r>
              <a:rPr sz="1100" spc="5" dirty="0">
                <a:latin typeface="Calibri"/>
                <a:cs typeface="Calibri"/>
              </a:rPr>
              <a:t>o</a:t>
            </a:r>
            <a:r>
              <a:rPr sz="1100" spc="-15" dirty="0">
                <a:latin typeface="Calibri"/>
                <a:cs typeface="Calibri"/>
              </a:rPr>
              <a:t>r</a:t>
            </a:r>
            <a:r>
              <a:rPr sz="1100" dirty="0">
                <a:latin typeface="Calibri"/>
                <a:cs typeface="Calibri"/>
              </a:rPr>
              <a:t>s</a:t>
            </a:r>
            <a:r>
              <a:rPr sz="1100" spc="-5" dirty="0">
                <a:latin typeface="Calibri"/>
                <a:cs typeface="Calibri"/>
              </a:rPr>
              <a:t>i</a:t>
            </a:r>
            <a:r>
              <a:rPr sz="1100" spc="5" dirty="0">
                <a:latin typeface="Calibri"/>
                <a:cs typeface="Calibri"/>
              </a:rPr>
              <a:t>v</a:t>
            </a:r>
            <a:r>
              <a:rPr sz="1100" dirty="0">
                <a:latin typeface="Calibri"/>
                <a:cs typeface="Calibri"/>
              </a:rPr>
              <a:t>e</a:t>
            </a:r>
            <a:r>
              <a:rPr sz="1100" spc="-30" dirty="0">
                <a:latin typeface="Calibri"/>
                <a:cs typeface="Calibri"/>
              </a:rPr>
              <a:t> </a:t>
            </a:r>
            <a:r>
              <a:rPr sz="1100" spc="-20" dirty="0">
                <a:latin typeface="Calibri"/>
                <a:cs typeface="Calibri"/>
              </a:rPr>
              <a:t>d</a:t>
            </a:r>
            <a:r>
              <a:rPr sz="1100" dirty="0">
                <a:latin typeface="Calibri"/>
                <a:cs typeface="Calibri"/>
              </a:rPr>
              <a:t>e</a:t>
            </a:r>
            <a:r>
              <a:rPr sz="1100" spc="-10" dirty="0">
                <a:latin typeface="Calibri"/>
                <a:cs typeface="Calibri"/>
              </a:rPr>
              <a:t>v</a:t>
            </a:r>
            <a:r>
              <a:rPr sz="1100" spc="5" dirty="0">
                <a:latin typeface="Calibri"/>
                <a:cs typeface="Calibri"/>
              </a:rPr>
              <a:t>o</a:t>
            </a:r>
            <a:r>
              <a:rPr sz="1100" spc="-5" dirty="0">
                <a:latin typeface="Calibri"/>
                <a:cs typeface="Calibri"/>
              </a:rPr>
              <a:t>n</a:t>
            </a:r>
            <a:r>
              <a:rPr sz="1100" dirty="0">
                <a:latin typeface="Calibri"/>
                <a:cs typeface="Calibri"/>
              </a:rPr>
              <a:t>o</a:t>
            </a:r>
            <a:r>
              <a:rPr sz="1100" spc="-30" dirty="0">
                <a:latin typeface="Calibri"/>
                <a:cs typeface="Calibri"/>
              </a:rPr>
              <a:t> </a:t>
            </a:r>
            <a:r>
              <a:rPr sz="1100" spc="-5" dirty="0">
                <a:latin typeface="Calibri"/>
                <a:cs typeface="Calibri"/>
              </a:rPr>
              <a:t>a</a:t>
            </a:r>
            <a:r>
              <a:rPr sz="1100" spc="-10" dirty="0">
                <a:latin typeface="Calibri"/>
                <a:cs typeface="Calibri"/>
              </a:rPr>
              <a:t>v</a:t>
            </a:r>
            <a:r>
              <a:rPr sz="1100" spc="5" dirty="0">
                <a:latin typeface="Calibri"/>
                <a:cs typeface="Calibri"/>
              </a:rPr>
              <a:t>v</a:t>
            </a:r>
            <a:r>
              <a:rPr sz="1100" dirty="0">
                <a:latin typeface="Calibri"/>
                <a:cs typeface="Calibri"/>
              </a:rPr>
              <a:t>e</a:t>
            </a:r>
            <a:r>
              <a:rPr sz="1100" spc="-5" dirty="0">
                <a:latin typeface="Calibri"/>
                <a:cs typeface="Calibri"/>
              </a:rPr>
              <a:t>ni</a:t>
            </a:r>
            <a:r>
              <a:rPr sz="1100" spc="-15" dirty="0">
                <a:latin typeface="Calibri"/>
                <a:cs typeface="Calibri"/>
              </a:rPr>
              <a:t>r</a:t>
            </a:r>
            <a:r>
              <a:rPr sz="1100" dirty="0">
                <a:latin typeface="Calibri"/>
                <a:cs typeface="Calibri"/>
              </a:rPr>
              <a:t>e</a:t>
            </a:r>
            <a:r>
              <a:rPr sz="1100" spc="-20" dirty="0">
                <a:latin typeface="Calibri"/>
                <a:cs typeface="Calibri"/>
              </a:rPr>
              <a:t> </a:t>
            </a:r>
            <a:r>
              <a:rPr sz="1100" spc="-5" dirty="0">
                <a:latin typeface="Calibri"/>
                <a:cs typeface="Calibri"/>
              </a:rPr>
              <a:t>n</a:t>
            </a:r>
            <a:r>
              <a:rPr sz="1100" dirty="0">
                <a:latin typeface="Calibri"/>
                <a:cs typeface="Calibri"/>
              </a:rPr>
              <a:t>el</a:t>
            </a:r>
            <a:r>
              <a:rPr sz="1100" spc="-35" dirty="0">
                <a:latin typeface="Calibri"/>
                <a:cs typeface="Calibri"/>
              </a:rPr>
              <a:t> </a:t>
            </a:r>
            <a:r>
              <a:rPr sz="1100" spc="-15" dirty="0">
                <a:latin typeface="Calibri"/>
                <a:cs typeface="Calibri"/>
              </a:rPr>
              <a:t>c</a:t>
            </a:r>
            <a:r>
              <a:rPr sz="1100" spc="5" dirty="0">
                <a:latin typeface="Calibri"/>
                <a:cs typeface="Calibri"/>
              </a:rPr>
              <a:t>o</a:t>
            </a:r>
            <a:r>
              <a:rPr sz="1100" spc="-5" dirty="0">
                <a:latin typeface="Calibri"/>
                <a:cs typeface="Calibri"/>
              </a:rPr>
              <a:t>n</a:t>
            </a:r>
            <a:r>
              <a:rPr sz="1100" dirty="0">
                <a:latin typeface="Calibri"/>
                <a:cs typeface="Calibri"/>
              </a:rPr>
              <a:t>te</a:t>
            </a:r>
            <a:r>
              <a:rPr sz="1100" spc="-15" dirty="0">
                <a:latin typeface="Calibri"/>
                <a:cs typeface="Calibri"/>
              </a:rPr>
              <a:t>s</a:t>
            </a:r>
            <a:r>
              <a:rPr sz="1100" spc="-10" dirty="0">
                <a:latin typeface="Calibri"/>
                <a:cs typeface="Calibri"/>
              </a:rPr>
              <a:t>t</a:t>
            </a:r>
            <a:r>
              <a:rPr sz="1100" dirty="0">
                <a:latin typeface="Calibri"/>
                <a:cs typeface="Calibri"/>
              </a:rPr>
              <a:t>o</a:t>
            </a:r>
            <a:r>
              <a:rPr sz="1100" spc="-15" dirty="0">
                <a:latin typeface="Calibri"/>
                <a:cs typeface="Calibri"/>
              </a:rPr>
              <a:t> </a:t>
            </a:r>
            <a:r>
              <a:rPr sz="1100" spc="-5" dirty="0">
                <a:latin typeface="Calibri"/>
                <a:cs typeface="Calibri"/>
              </a:rPr>
              <a:t>d</a:t>
            </a:r>
            <a:r>
              <a:rPr sz="1100" dirty="0">
                <a:latin typeface="Calibri"/>
                <a:cs typeface="Calibri"/>
              </a:rPr>
              <a:t>i</a:t>
            </a:r>
            <a:r>
              <a:rPr sz="1100" spc="-35" dirty="0">
                <a:latin typeface="Calibri"/>
                <a:cs typeface="Calibri"/>
              </a:rPr>
              <a:t> </a:t>
            </a:r>
            <a:r>
              <a:rPr sz="1100" spc="-5" dirty="0">
                <a:latin typeface="Calibri"/>
                <a:cs typeface="Calibri"/>
              </a:rPr>
              <a:t>u</a:t>
            </a:r>
            <a:r>
              <a:rPr sz="1100" dirty="0">
                <a:latin typeface="Calibri"/>
                <a:cs typeface="Calibri"/>
              </a:rPr>
              <a:t>n</a:t>
            </a:r>
            <a:r>
              <a:rPr sz="1100" spc="-25" dirty="0">
                <a:latin typeface="Calibri"/>
                <a:cs typeface="Calibri"/>
              </a:rPr>
              <a:t> </a:t>
            </a:r>
            <a:r>
              <a:rPr sz="1100" spc="-5" dirty="0">
                <a:latin typeface="Calibri"/>
                <a:cs typeface="Calibri"/>
              </a:rPr>
              <a:t>grupp</a:t>
            </a:r>
            <a:r>
              <a:rPr sz="1100" dirty="0">
                <a:latin typeface="Calibri"/>
                <a:cs typeface="Calibri"/>
              </a:rPr>
              <a:t>o</a:t>
            </a:r>
            <a:r>
              <a:rPr sz="1100" spc="-30" dirty="0">
                <a:latin typeface="Calibri"/>
                <a:cs typeface="Calibri"/>
              </a:rPr>
              <a:t> </a:t>
            </a:r>
            <a:r>
              <a:rPr sz="1100" dirty="0">
                <a:latin typeface="Calibri"/>
                <a:cs typeface="Calibri"/>
              </a:rPr>
              <a:t>c</a:t>
            </a:r>
            <a:r>
              <a:rPr sz="1100" spc="-5" dirty="0">
                <a:latin typeface="Calibri"/>
                <a:cs typeface="Calibri"/>
              </a:rPr>
              <a:t>la</a:t>
            </a:r>
            <a:r>
              <a:rPr sz="1100" dirty="0">
                <a:latin typeface="Calibri"/>
                <a:cs typeface="Calibri"/>
              </a:rPr>
              <a:t>sse</a:t>
            </a:r>
            <a:r>
              <a:rPr sz="1100" spc="-30" dirty="0">
                <a:latin typeface="Calibri"/>
                <a:cs typeface="Calibri"/>
              </a:rPr>
              <a:t> </a:t>
            </a:r>
            <a:r>
              <a:rPr sz="1100" dirty="0">
                <a:latin typeface="Calibri"/>
                <a:cs typeface="Calibri"/>
              </a:rPr>
              <a:t>s</a:t>
            </a:r>
            <a:r>
              <a:rPr sz="1100" spc="-5" dirty="0">
                <a:latin typeface="Calibri"/>
                <a:cs typeface="Calibri"/>
              </a:rPr>
              <a:t>upp</a:t>
            </a:r>
            <a:r>
              <a:rPr sz="1100" spc="5" dirty="0">
                <a:latin typeface="Calibri"/>
                <a:cs typeface="Calibri"/>
              </a:rPr>
              <a:t>o</a:t>
            </a:r>
            <a:r>
              <a:rPr sz="1100" spc="-5" dirty="0">
                <a:latin typeface="Calibri"/>
                <a:cs typeface="Calibri"/>
              </a:rPr>
              <a:t>r</a:t>
            </a:r>
            <a:r>
              <a:rPr sz="1100" dirty="0">
                <a:latin typeface="Calibri"/>
                <a:cs typeface="Calibri"/>
              </a:rPr>
              <a:t>t</a:t>
            </a:r>
            <a:r>
              <a:rPr sz="1100" spc="-15" dirty="0">
                <a:latin typeface="Calibri"/>
                <a:cs typeface="Calibri"/>
              </a:rPr>
              <a:t>i</a:t>
            </a:r>
            <a:r>
              <a:rPr sz="1100" spc="5" dirty="0">
                <a:latin typeface="Calibri"/>
                <a:cs typeface="Calibri"/>
              </a:rPr>
              <a:t>vo</a:t>
            </a:r>
            <a:r>
              <a:rPr sz="1100" dirty="0">
                <a:latin typeface="Calibri"/>
                <a:cs typeface="Calibri"/>
              </a:rPr>
              <a:t>, </a:t>
            </a:r>
            <a:r>
              <a:rPr sz="1100" spc="-5" dirty="0">
                <a:latin typeface="Calibri"/>
                <a:cs typeface="Calibri"/>
              </a:rPr>
              <a:t>i</a:t>
            </a:r>
            <a:r>
              <a:rPr sz="1100" dirty="0">
                <a:latin typeface="Calibri"/>
                <a:cs typeface="Calibri"/>
              </a:rPr>
              <a:t>n</a:t>
            </a:r>
            <a:r>
              <a:rPr sz="1100" spc="-5" dirty="0">
                <a:latin typeface="Calibri"/>
                <a:cs typeface="Calibri"/>
              </a:rPr>
              <a:t> </a:t>
            </a:r>
            <a:r>
              <a:rPr sz="1100" dirty="0">
                <a:latin typeface="Calibri"/>
                <a:cs typeface="Calibri"/>
              </a:rPr>
              <a:t>c</a:t>
            </a:r>
            <a:r>
              <a:rPr sz="1100" spc="-5" dirty="0">
                <a:latin typeface="Calibri"/>
                <a:cs typeface="Calibri"/>
              </a:rPr>
              <a:t>u</a:t>
            </a:r>
            <a:r>
              <a:rPr sz="1100" dirty="0">
                <a:latin typeface="Calibri"/>
                <a:cs typeface="Calibri"/>
              </a:rPr>
              <a:t>i </a:t>
            </a:r>
            <a:r>
              <a:rPr sz="1100" spc="5" dirty="0">
                <a:latin typeface="Calibri"/>
                <a:cs typeface="Calibri"/>
              </a:rPr>
              <a:t>v</a:t>
            </a:r>
            <a:r>
              <a:rPr sz="1100" dirty="0">
                <a:latin typeface="Calibri"/>
                <a:cs typeface="Calibri"/>
              </a:rPr>
              <a:t>i s</a:t>
            </a:r>
            <a:r>
              <a:rPr sz="1100" spc="-5" dirty="0">
                <a:latin typeface="Calibri"/>
                <a:cs typeface="Calibri"/>
              </a:rPr>
              <a:t>ia</a:t>
            </a:r>
            <a:r>
              <a:rPr sz="1100" spc="-20" dirty="0">
                <a:latin typeface="Calibri"/>
                <a:cs typeface="Calibri"/>
              </a:rPr>
              <a:t>n</a:t>
            </a:r>
            <a:r>
              <a:rPr sz="1100" dirty="0">
                <a:latin typeface="Calibri"/>
                <a:cs typeface="Calibri"/>
              </a:rPr>
              <a:t>o</a:t>
            </a:r>
            <a:r>
              <a:rPr sz="1100" spc="10" dirty="0">
                <a:latin typeface="Calibri"/>
                <a:cs typeface="Calibri"/>
              </a:rPr>
              <a:t> </a:t>
            </a:r>
            <a:r>
              <a:rPr sz="1100" spc="-5" dirty="0">
                <a:latin typeface="Calibri"/>
                <a:cs typeface="Calibri"/>
              </a:rPr>
              <a:t>qu</a:t>
            </a:r>
            <a:r>
              <a:rPr sz="1100" dirty="0">
                <a:latin typeface="Calibri"/>
                <a:cs typeface="Calibri"/>
              </a:rPr>
              <a:t>e</a:t>
            </a:r>
            <a:r>
              <a:rPr sz="1100" spc="-15" dirty="0">
                <a:latin typeface="Calibri"/>
                <a:cs typeface="Calibri"/>
              </a:rPr>
              <a:t>s</a:t>
            </a:r>
            <a:r>
              <a:rPr sz="1100" dirty="0">
                <a:latin typeface="Calibri"/>
                <a:cs typeface="Calibri"/>
              </a:rPr>
              <a:t>ti e</a:t>
            </a:r>
            <a:r>
              <a:rPr sz="1100" spc="-15" dirty="0">
                <a:latin typeface="Calibri"/>
                <a:cs typeface="Calibri"/>
              </a:rPr>
              <a:t>l</a:t>
            </a:r>
            <a:r>
              <a:rPr sz="1100" dirty="0">
                <a:latin typeface="Calibri"/>
                <a:cs typeface="Calibri"/>
              </a:rPr>
              <a:t>e</a:t>
            </a:r>
            <a:r>
              <a:rPr sz="1100" spc="-10" dirty="0">
                <a:latin typeface="Calibri"/>
                <a:cs typeface="Calibri"/>
              </a:rPr>
              <a:t>me</a:t>
            </a:r>
            <a:r>
              <a:rPr sz="1100" spc="-5" dirty="0">
                <a:latin typeface="Calibri"/>
                <a:cs typeface="Calibri"/>
              </a:rPr>
              <a:t>n</a:t>
            </a:r>
            <a:r>
              <a:rPr sz="1100" dirty="0">
                <a:latin typeface="Calibri"/>
                <a:cs typeface="Calibri"/>
              </a:rPr>
              <a:t>t</a:t>
            </a:r>
            <a:r>
              <a:rPr sz="1100" spc="-5" dirty="0">
                <a:latin typeface="Calibri"/>
                <a:cs typeface="Calibri"/>
              </a:rPr>
              <a:t>i</a:t>
            </a:r>
            <a:r>
              <a:rPr sz="1100" dirty="0">
                <a:latin typeface="Calibri"/>
                <a:cs typeface="Calibri"/>
              </a:rPr>
              <a:t>:</a:t>
            </a:r>
          </a:p>
          <a:p>
            <a:pPr marL="37465" marR="29845">
              <a:lnSpc>
                <a:spcPct val="120900"/>
              </a:lnSpc>
              <a:spcBef>
                <a:spcPts val="10"/>
              </a:spcBef>
              <a:buFont typeface="Calibri"/>
              <a:buChar char="-"/>
              <a:tabLst>
                <a:tab pos="151130" algn="l"/>
              </a:tabLst>
            </a:pPr>
            <a:r>
              <a:rPr lang="it-CH" sz="1100" spc="-5" dirty="0">
                <a:latin typeface="Calibri"/>
                <a:cs typeface="Calibri"/>
              </a:rPr>
              <a:t> </a:t>
            </a:r>
            <a:r>
              <a:rPr sz="1100" spc="-5" dirty="0" err="1">
                <a:latin typeface="Calibri"/>
                <a:cs typeface="Calibri"/>
              </a:rPr>
              <a:t>par</a:t>
            </a:r>
            <a:r>
              <a:rPr sz="1100" dirty="0" err="1">
                <a:latin typeface="Calibri"/>
                <a:cs typeface="Calibri"/>
              </a:rPr>
              <a:t>tec</a:t>
            </a:r>
            <a:r>
              <a:rPr sz="1100" spc="-5" dirty="0" err="1">
                <a:latin typeface="Calibri"/>
                <a:cs typeface="Calibri"/>
              </a:rPr>
              <a:t>ipaz</a:t>
            </a:r>
            <a:r>
              <a:rPr sz="1100" spc="-15" dirty="0" err="1">
                <a:latin typeface="Calibri"/>
                <a:cs typeface="Calibri"/>
              </a:rPr>
              <a:t>i</a:t>
            </a:r>
            <a:r>
              <a:rPr sz="1100" spc="5" dirty="0" err="1">
                <a:latin typeface="Calibri"/>
                <a:cs typeface="Calibri"/>
              </a:rPr>
              <a:t>o</a:t>
            </a:r>
            <a:r>
              <a:rPr sz="1100" spc="-5" dirty="0" err="1">
                <a:latin typeface="Calibri"/>
                <a:cs typeface="Calibri"/>
              </a:rPr>
              <a:t>n</a:t>
            </a:r>
            <a:r>
              <a:rPr sz="1100" dirty="0" err="1">
                <a:latin typeface="Calibri"/>
                <a:cs typeface="Calibri"/>
              </a:rPr>
              <a:t>e</a:t>
            </a:r>
            <a:r>
              <a:rPr sz="1100" dirty="0">
                <a:latin typeface="Calibri"/>
                <a:cs typeface="Calibri"/>
              </a:rPr>
              <a:t> </a:t>
            </a:r>
            <a:r>
              <a:rPr sz="1100" spc="45" dirty="0">
                <a:latin typeface="Calibri"/>
                <a:cs typeface="Calibri"/>
              </a:rPr>
              <a:t> </a:t>
            </a:r>
            <a:r>
              <a:rPr sz="1100" spc="-5" dirty="0" err="1">
                <a:latin typeface="Calibri"/>
                <a:cs typeface="Calibri"/>
              </a:rPr>
              <a:t>a</a:t>
            </a:r>
            <a:r>
              <a:rPr sz="1100" dirty="0" err="1">
                <a:latin typeface="Calibri"/>
                <a:cs typeface="Calibri"/>
              </a:rPr>
              <a:t>tt</a:t>
            </a:r>
            <a:r>
              <a:rPr sz="1100" spc="-15" dirty="0" err="1">
                <a:latin typeface="Calibri"/>
                <a:cs typeface="Calibri"/>
              </a:rPr>
              <a:t>i</a:t>
            </a:r>
            <a:r>
              <a:rPr sz="1100" spc="5" dirty="0" err="1">
                <a:latin typeface="Calibri"/>
                <a:cs typeface="Calibri"/>
              </a:rPr>
              <a:t>v</a:t>
            </a:r>
            <a:r>
              <a:rPr sz="1100" dirty="0" err="1">
                <a:latin typeface="Calibri"/>
                <a:cs typeface="Calibri"/>
              </a:rPr>
              <a:t>a</a:t>
            </a:r>
            <a:r>
              <a:rPr sz="1100" dirty="0">
                <a:latin typeface="Calibri"/>
                <a:cs typeface="Calibri"/>
              </a:rPr>
              <a:t> </a:t>
            </a:r>
            <a:r>
              <a:rPr sz="1100" spc="40" dirty="0">
                <a:latin typeface="Calibri"/>
                <a:cs typeface="Calibri"/>
              </a:rPr>
              <a:t> </a:t>
            </a:r>
            <a:r>
              <a:rPr lang="it-CH" sz="1100" spc="-5" dirty="0">
                <a:latin typeface="Calibri"/>
                <a:cs typeface="Calibri"/>
              </a:rPr>
              <a:t>di</a:t>
            </a:r>
            <a:r>
              <a:rPr sz="1100" dirty="0">
                <a:latin typeface="Calibri"/>
                <a:cs typeface="Calibri"/>
              </a:rPr>
              <a:t> </a:t>
            </a:r>
            <a:r>
              <a:rPr sz="1100" spc="50" dirty="0">
                <a:latin typeface="Calibri"/>
                <a:cs typeface="Calibri"/>
              </a:rPr>
              <a:t> </a:t>
            </a:r>
            <a:r>
              <a:rPr sz="1100" dirty="0">
                <a:latin typeface="Calibri"/>
                <a:cs typeface="Calibri"/>
              </a:rPr>
              <a:t>st</a:t>
            </a:r>
            <a:r>
              <a:rPr sz="1100" spc="-5" dirty="0">
                <a:latin typeface="Calibri"/>
                <a:cs typeface="Calibri"/>
              </a:rPr>
              <a:t>ud</a:t>
            </a:r>
            <a:r>
              <a:rPr sz="1100" dirty="0">
                <a:latin typeface="Calibri"/>
                <a:cs typeface="Calibri"/>
              </a:rPr>
              <a:t>e</a:t>
            </a:r>
            <a:r>
              <a:rPr sz="1100" spc="-5" dirty="0">
                <a:latin typeface="Calibri"/>
                <a:cs typeface="Calibri"/>
              </a:rPr>
              <a:t>n</a:t>
            </a:r>
            <a:r>
              <a:rPr sz="1100" dirty="0">
                <a:latin typeface="Calibri"/>
                <a:cs typeface="Calibri"/>
              </a:rPr>
              <a:t>t</a:t>
            </a:r>
            <a:r>
              <a:rPr lang="it-CH" sz="1100" dirty="0">
                <a:latin typeface="Calibri"/>
                <a:cs typeface="Calibri"/>
              </a:rPr>
              <a:t>esse e studenti</a:t>
            </a:r>
            <a:r>
              <a:rPr sz="1100" dirty="0">
                <a:latin typeface="Calibri"/>
                <a:cs typeface="Calibri"/>
              </a:rPr>
              <a:t> </a:t>
            </a:r>
            <a:r>
              <a:rPr sz="1100" spc="40" dirty="0">
                <a:latin typeface="Calibri"/>
                <a:cs typeface="Calibri"/>
              </a:rPr>
              <a:t> </a:t>
            </a:r>
            <a:r>
              <a:rPr sz="1100" dirty="0">
                <a:latin typeface="Calibri"/>
                <a:cs typeface="Calibri"/>
              </a:rPr>
              <a:t>- </a:t>
            </a:r>
            <a:r>
              <a:rPr sz="1100" spc="50" dirty="0">
                <a:latin typeface="Calibri"/>
                <a:cs typeface="Calibri"/>
              </a:rPr>
              <a:t> </a:t>
            </a:r>
            <a:r>
              <a:rPr sz="1100" spc="-5" dirty="0">
                <a:latin typeface="Calibri"/>
                <a:cs typeface="Calibri"/>
              </a:rPr>
              <a:t>pi</a:t>
            </a:r>
            <a:r>
              <a:rPr sz="1100" dirty="0">
                <a:latin typeface="Calibri"/>
                <a:cs typeface="Calibri"/>
              </a:rPr>
              <a:t>ù </a:t>
            </a:r>
            <a:r>
              <a:rPr sz="1100" spc="35" dirty="0">
                <a:latin typeface="Calibri"/>
                <a:cs typeface="Calibri"/>
              </a:rPr>
              <a:t> </a:t>
            </a:r>
            <a:r>
              <a:rPr lang="it-CH" sz="1100" dirty="0">
                <a:latin typeface="Calibri"/>
                <a:cs typeface="Calibri"/>
              </a:rPr>
              <a:t>persone</a:t>
            </a:r>
            <a:r>
              <a:rPr sz="1100" dirty="0">
                <a:latin typeface="Calibri"/>
                <a:cs typeface="Calibri"/>
              </a:rPr>
              <a:t> </a:t>
            </a:r>
            <a:r>
              <a:rPr sz="1100" spc="50" dirty="0">
                <a:latin typeface="Calibri"/>
                <a:cs typeface="Calibri"/>
              </a:rPr>
              <a:t> </a:t>
            </a:r>
            <a:r>
              <a:rPr sz="1100" spc="-5" dirty="0">
                <a:latin typeface="Calibri"/>
                <a:cs typeface="Calibri"/>
              </a:rPr>
              <a:t>dann</a:t>
            </a:r>
            <a:r>
              <a:rPr sz="1100" dirty="0">
                <a:latin typeface="Calibri"/>
                <a:cs typeface="Calibri"/>
              </a:rPr>
              <a:t>o </a:t>
            </a:r>
            <a:r>
              <a:rPr sz="1100" spc="45" dirty="0">
                <a:latin typeface="Calibri"/>
                <a:cs typeface="Calibri"/>
              </a:rPr>
              <a:t> </a:t>
            </a:r>
            <a:r>
              <a:rPr sz="1100" dirty="0">
                <a:latin typeface="Calibri"/>
                <a:cs typeface="Calibri"/>
              </a:rPr>
              <a:t>c</a:t>
            </a:r>
            <a:r>
              <a:rPr sz="1100" spc="5" dirty="0">
                <a:latin typeface="Calibri"/>
                <a:cs typeface="Calibri"/>
              </a:rPr>
              <a:t>o</a:t>
            </a:r>
            <a:r>
              <a:rPr sz="1100" spc="-20" dirty="0">
                <a:latin typeface="Calibri"/>
                <a:cs typeface="Calibri"/>
              </a:rPr>
              <a:t>n</a:t>
            </a:r>
            <a:r>
              <a:rPr sz="1100" dirty="0">
                <a:latin typeface="Calibri"/>
                <a:cs typeface="Calibri"/>
              </a:rPr>
              <a:t>t</a:t>
            </a:r>
            <a:r>
              <a:rPr sz="1100" spc="-5" dirty="0">
                <a:latin typeface="Calibri"/>
                <a:cs typeface="Calibri"/>
              </a:rPr>
              <a:t>ribu</a:t>
            </a:r>
            <a:r>
              <a:rPr sz="1100" dirty="0">
                <a:latin typeface="Calibri"/>
                <a:cs typeface="Calibri"/>
              </a:rPr>
              <a:t>ti </a:t>
            </a:r>
            <a:r>
              <a:rPr sz="1100" spc="40" dirty="0">
                <a:latin typeface="Calibri"/>
                <a:cs typeface="Calibri"/>
              </a:rPr>
              <a:t> </a:t>
            </a:r>
            <a:r>
              <a:rPr sz="1100" dirty="0">
                <a:latin typeface="Calibri"/>
                <a:cs typeface="Calibri"/>
              </a:rPr>
              <a:t>estesi </a:t>
            </a:r>
            <a:r>
              <a:rPr sz="1100" spc="25" dirty="0">
                <a:latin typeface="Calibri"/>
                <a:cs typeface="Calibri"/>
              </a:rPr>
              <a:t> </a:t>
            </a:r>
            <a:r>
              <a:rPr sz="1100" dirty="0">
                <a:latin typeface="Calibri"/>
                <a:cs typeface="Calibri"/>
              </a:rPr>
              <a:t>e </a:t>
            </a:r>
            <a:r>
              <a:rPr sz="1100" spc="55" dirty="0">
                <a:latin typeface="Calibri"/>
                <a:cs typeface="Calibri"/>
              </a:rPr>
              <a:t> </a:t>
            </a:r>
            <a:r>
              <a:rPr sz="1100" spc="-15" dirty="0">
                <a:latin typeface="Calibri"/>
                <a:cs typeface="Calibri"/>
              </a:rPr>
              <a:t>s</a:t>
            </a:r>
            <a:r>
              <a:rPr sz="1100" dirty="0">
                <a:latin typeface="Calibri"/>
                <a:cs typeface="Calibri"/>
              </a:rPr>
              <a:t>i </a:t>
            </a:r>
            <a:r>
              <a:rPr sz="1100" spc="-5" dirty="0">
                <a:latin typeface="Calibri"/>
                <a:cs typeface="Calibri"/>
              </a:rPr>
              <a:t>i</a:t>
            </a:r>
            <a:r>
              <a:rPr sz="1100" spc="5" dirty="0">
                <a:latin typeface="Calibri"/>
                <a:cs typeface="Calibri"/>
              </a:rPr>
              <a:t>m</a:t>
            </a:r>
            <a:r>
              <a:rPr sz="1100" spc="-5" dirty="0">
                <a:latin typeface="Calibri"/>
                <a:cs typeface="Calibri"/>
              </a:rPr>
              <a:t>p</a:t>
            </a:r>
            <a:r>
              <a:rPr sz="1100" dirty="0">
                <a:latin typeface="Calibri"/>
                <a:cs typeface="Calibri"/>
              </a:rPr>
              <a:t>e</a:t>
            </a:r>
            <a:r>
              <a:rPr sz="1100" spc="-5" dirty="0">
                <a:latin typeface="Calibri"/>
                <a:cs typeface="Calibri"/>
              </a:rPr>
              <a:t>gnan</a:t>
            </a:r>
            <a:r>
              <a:rPr sz="1100" dirty="0">
                <a:latin typeface="Calibri"/>
                <a:cs typeface="Calibri"/>
              </a:rPr>
              <a:t>o</a:t>
            </a:r>
            <a:r>
              <a:rPr sz="1100" spc="-5" dirty="0">
                <a:latin typeface="Calibri"/>
                <a:cs typeface="Calibri"/>
              </a:rPr>
              <a:t> </a:t>
            </a:r>
            <a:r>
              <a:rPr sz="1100" dirty="0">
                <a:latin typeface="Calibri"/>
                <a:cs typeface="Calibri"/>
              </a:rPr>
              <a:t>c</a:t>
            </a:r>
            <a:r>
              <a:rPr sz="1100" spc="5" dirty="0">
                <a:latin typeface="Calibri"/>
                <a:cs typeface="Calibri"/>
              </a:rPr>
              <a:t>o</a:t>
            </a:r>
            <a:r>
              <a:rPr sz="1100" dirty="0">
                <a:latin typeface="Calibri"/>
                <a:cs typeface="Calibri"/>
              </a:rPr>
              <a:t>n</a:t>
            </a:r>
            <a:r>
              <a:rPr sz="1100" spc="-5" dirty="0">
                <a:latin typeface="Calibri"/>
                <a:cs typeface="Calibri"/>
              </a:rPr>
              <a:t> </a:t>
            </a:r>
            <a:r>
              <a:rPr sz="1100" spc="-15" dirty="0">
                <a:latin typeface="Calibri"/>
                <a:cs typeface="Calibri"/>
              </a:rPr>
              <a:t>l</a:t>
            </a:r>
            <a:r>
              <a:rPr sz="1100" dirty="0">
                <a:latin typeface="Calibri"/>
                <a:cs typeface="Calibri"/>
              </a:rPr>
              <a:t>e</a:t>
            </a:r>
            <a:r>
              <a:rPr sz="1100" spc="5" dirty="0">
                <a:latin typeface="Calibri"/>
                <a:cs typeface="Calibri"/>
              </a:rPr>
              <a:t> </a:t>
            </a:r>
            <a:r>
              <a:rPr sz="1100" spc="-5" dirty="0">
                <a:latin typeface="Calibri"/>
                <a:cs typeface="Calibri"/>
              </a:rPr>
              <a:t>id</a:t>
            </a:r>
            <a:r>
              <a:rPr sz="1100" spc="-10" dirty="0">
                <a:latin typeface="Calibri"/>
                <a:cs typeface="Calibri"/>
              </a:rPr>
              <a:t>e</a:t>
            </a:r>
            <a:r>
              <a:rPr sz="1100" dirty="0">
                <a:latin typeface="Calibri"/>
                <a:cs typeface="Calibri"/>
              </a:rPr>
              <a:t>e</a:t>
            </a:r>
            <a:r>
              <a:rPr sz="1100" spc="5" dirty="0">
                <a:latin typeface="Calibri"/>
                <a:cs typeface="Calibri"/>
              </a:rPr>
              <a:t> </a:t>
            </a:r>
            <a:r>
              <a:rPr lang="it-CH" sz="1100" spc="-5" dirty="0">
                <a:latin typeface="Calibri"/>
                <a:cs typeface="Calibri"/>
              </a:rPr>
              <a:t>altrui</a:t>
            </a:r>
            <a:r>
              <a:rPr sz="1100" spc="-5" dirty="0">
                <a:latin typeface="Calibri"/>
                <a:cs typeface="Calibri"/>
              </a:rPr>
              <a:t>;</a:t>
            </a:r>
            <a:endParaRPr sz="1100" dirty="0">
              <a:latin typeface="Calibri"/>
              <a:cs typeface="Calibri"/>
            </a:endParaRPr>
          </a:p>
          <a:p>
            <a:pPr marL="37465" marR="30480">
              <a:lnSpc>
                <a:spcPts val="1610"/>
              </a:lnSpc>
              <a:spcBef>
                <a:spcPts val="85"/>
              </a:spcBef>
              <a:buFont typeface="Calibri"/>
              <a:buChar char="-"/>
              <a:tabLst>
                <a:tab pos="121920" algn="l"/>
              </a:tabLst>
            </a:pPr>
            <a:r>
              <a:rPr lang="it-CH" sz="1100" spc="-5" dirty="0">
                <a:latin typeface="Calibri"/>
                <a:cs typeface="Calibri"/>
              </a:rPr>
              <a:t> </a:t>
            </a:r>
            <a:r>
              <a:rPr sz="1100" spc="-5" dirty="0" err="1">
                <a:latin typeface="Calibri"/>
                <a:cs typeface="Calibri"/>
              </a:rPr>
              <a:t>u</a:t>
            </a:r>
            <a:r>
              <a:rPr sz="1100" dirty="0" err="1">
                <a:latin typeface="Calibri"/>
                <a:cs typeface="Calibri"/>
              </a:rPr>
              <a:t>so</a:t>
            </a:r>
            <a:r>
              <a:rPr sz="1100" spc="80" dirty="0">
                <a:latin typeface="Calibri"/>
                <a:cs typeface="Calibri"/>
              </a:rPr>
              <a:t> </a:t>
            </a:r>
            <a:r>
              <a:rPr sz="1100" dirty="0">
                <a:latin typeface="Calibri"/>
                <a:cs typeface="Calibri"/>
              </a:rPr>
              <a:t>es</a:t>
            </a:r>
            <a:r>
              <a:rPr sz="1100" spc="-5" dirty="0">
                <a:latin typeface="Calibri"/>
                <a:cs typeface="Calibri"/>
              </a:rPr>
              <a:t>pli</a:t>
            </a:r>
            <a:r>
              <a:rPr sz="1100" dirty="0">
                <a:latin typeface="Calibri"/>
                <a:cs typeface="Calibri"/>
              </a:rPr>
              <a:t>c</a:t>
            </a:r>
            <a:r>
              <a:rPr sz="1100" spc="-15" dirty="0">
                <a:latin typeface="Calibri"/>
                <a:cs typeface="Calibri"/>
              </a:rPr>
              <a:t>i</a:t>
            </a:r>
            <a:r>
              <a:rPr sz="1100" dirty="0">
                <a:latin typeface="Calibri"/>
                <a:cs typeface="Calibri"/>
              </a:rPr>
              <a:t>to</a:t>
            </a:r>
            <a:r>
              <a:rPr sz="1100" spc="65" dirty="0">
                <a:latin typeface="Calibri"/>
                <a:cs typeface="Calibri"/>
              </a:rPr>
              <a:t> </a:t>
            </a:r>
            <a:r>
              <a:rPr sz="1100" spc="-5" dirty="0">
                <a:latin typeface="Calibri"/>
                <a:cs typeface="Calibri"/>
              </a:rPr>
              <a:t>d</a:t>
            </a:r>
            <a:r>
              <a:rPr sz="1100" dirty="0">
                <a:latin typeface="Calibri"/>
                <a:cs typeface="Calibri"/>
              </a:rPr>
              <a:t>i</a:t>
            </a:r>
            <a:r>
              <a:rPr sz="1100" spc="70" dirty="0">
                <a:latin typeface="Calibri"/>
                <a:cs typeface="Calibri"/>
              </a:rPr>
              <a:t> </a:t>
            </a:r>
            <a:r>
              <a:rPr sz="1100" spc="-5" dirty="0">
                <a:latin typeface="Calibri"/>
                <a:cs typeface="Calibri"/>
              </a:rPr>
              <a:t>r</a:t>
            </a:r>
            <a:r>
              <a:rPr sz="1100" dirty="0">
                <a:latin typeface="Calibri"/>
                <a:cs typeface="Calibri"/>
              </a:rPr>
              <a:t>e</a:t>
            </a:r>
            <a:r>
              <a:rPr sz="1100" spc="-5" dirty="0">
                <a:latin typeface="Calibri"/>
                <a:cs typeface="Calibri"/>
              </a:rPr>
              <a:t>g</a:t>
            </a:r>
            <a:r>
              <a:rPr sz="1100" spc="5" dirty="0">
                <a:latin typeface="Calibri"/>
                <a:cs typeface="Calibri"/>
              </a:rPr>
              <a:t>o</a:t>
            </a:r>
            <a:r>
              <a:rPr sz="1100" spc="-15" dirty="0">
                <a:latin typeface="Calibri"/>
                <a:cs typeface="Calibri"/>
              </a:rPr>
              <a:t>l</a:t>
            </a:r>
            <a:r>
              <a:rPr sz="1100" dirty="0">
                <a:latin typeface="Calibri"/>
                <a:cs typeface="Calibri"/>
              </a:rPr>
              <a:t>e</a:t>
            </a:r>
            <a:r>
              <a:rPr sz="1100" spc="75" dirty="0">
                <a:latin typeface="Calibri"/>
                <a:cs typeface="Calibri"/>
              </a:rPr>
              <a:t> </a:t>
            </a:r>
            <a:r>
              <a:rPr sz="1100" spc="-5" dirty="0">
                <a:latin typeface="Calibri"/>
                <a:cs typeface="Calibri"/>
              </a:rPr>
              <a:t>d</a:t>
            </a:r>
            <a:r>
              <a:rPr sz="1100" dirty="0">
                <a:latin typeface="Calibri"/>
                <a:cs typeface="Calibri"/>
              </a:rPr>
              <a:t>i</a:t>
            </a:r>
            <a:r>
              <a:rPr sz="1100" spc="60" dirty="0">
                <a:latin typeface="Calibri"/>
                <a:cs typeface="Calibri"/>
              </a:rPr>
              <a:t> </a:t>
            </a:r>
            <a:r>
              <a:rPr sz="1100" spc="-5" dirty="0">
                <a:latin typeface="Calibri"/>
                <a:cs typeface="Calibri"/>
              </a:rPr>
              <a:t>ba</a:t>
            </a:r>
            <a:r>
              <a:rPr sz="1100" dirty="0">
                <a:latin typeface="Calibri"/>
                <a:cs typeface="Calibri"/>
              </a:rPr>
              <a:t>se</a:t>
            </a:r>
            <a:r>
              <a:rPr sz="1100" spc="75" dirty="0">
                <a:latin typeface="Calibri"/>
                <a:cs typeface="Calibri"/>
              </a:rPr>
              <a:t> </a:t>
            </a:r>
            <a:r>
              <a:rPr sz="1100" spc="-5" dirty="0">
                <a:latin typeface="Calibri"/>
                <a:cs typeface="Calibri"/>
              </a:rPr>
              <a:t>p</a:t>
            </a:r>
            <a:r>
              <a:rPr sz="1100" dirty="0">
                <a:latin typeface="Calibri"/>
                <a:cs typeface="Calibri"/>
              </a:rPr>
              <a:t>er</a:t>
            </a:r>
            <a:r>
              <a:rPr sz="1100" spc="70" dirty="0">
                <a:latin typeface="Calibri"/>
                <a:cs typeface="Calibri"/>
              </a:rPr>
              <a:t> </a:t>
            </a:r>
            <a:r>
              <a:rPr sz="1100" spc="-5" dirty="0">
                <a:latin typeface="Calibri"/>
                <a:cs typeface="Calibri"/>
              </a:rPr>
              <a:t>l</a:t>
            </a:r>
            <a:r>
              <a:rPr sz="1100" dirty="0">
                <a:latin typeface="Calibri"/>
                <a:cs typeface="Calibri"/>
              </a:rPr>
              <a:t>a</a:t>
            </a:r>
            <a:r>
              <a:rPr sz="1100" spc="60" dirty="0">
                <a:latin typeface="Calibri"/>
                <a:cs typeface="Calibri"/>
              </a:rPr>
              <a:t> </a:t>
            </a:r>
            <a:r>
              <a:rPr sz="1100" dirty="0">
                <a:latin typeface="Calibri"/>
                <a:cs typeface="Calibri"/>
              </a:rPr>
              <a:t>c</a:t>
            </a:r>
            <a:r>
              <a:rPr sz="1100" spc="5" dirty="0">
                <a:latin typeface="Calibri"/>
                <a:cs typeface="Calibri"/>
              </a:rPr>
              <a:t>o</a:t>
            </a:r>
            <a:r>
              <a:rPr sz="1100" spc="-20" dirty="0">
                <a:latin typeface="Calibri"/>
                <a:cs typeface="Calibri"/>
              </a:rPr>
              <a:t>n</a:t>
            </a:r>
            <a:r>
              <a:rPr sz="1100" spc="5"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a:t>
            </a:r>
            <a:r>
              <a:rPr sz="1100" spc="-5" dirty="0">
                <a:latin typeface="Calibri"/>
                <a:cs typeface="Calibri"/>
              </a:rPr>
              <a:t>az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e</a:t>
            </a:r>
            <a:r>
              <a:rPr sz="1100" spc="70" dirty="0">
                <a:latin typeface="Calibri"/>
                <a:cs typeface="Calibri"/>
              </a:rPr>
              <a:t> </a:t>
            </a:r>
            <a:r>
              <a:rPr sz="1100" dirty="0">
                <a:latin typeface="Calibri"/>
                <a:cs typeface="Calibri"/>
              </a:rPr>
              <a:t>-</a:t>
            </a:r>
            <a:r>
              <a:rPr sz="1100" spc="70" dirty="0">
                <a:latin typeface="Calibri"/>
                <a:cs typeface="Calibri"/>
              </a:rPr>
              <a:t> </a:t>
            </a:r>
            <a:r>
              <a:rPr sz="1100" dirty="0">
                <a:latin typeface="Calibri"/>
                <a:cs typeface="Calibri"/>
              </a:rPr>
              <a:t>s</a:t>
            </a:r>
            <a:r>
              <a:rPr sz="1100" spc="5" dirty="0">
                <a:latin typeface="Calibri"/>
                <a:cs typeface="Calibri"/>
              </a:rPr>
              <a:t>o</a:t>
            </a:r>
            <a:r>
              <a:rPr sz="1100" dirty="0">
                <a:latin typeface="Calibri"/>
                <a:cs typeface="Calibri"/>
              </a:rPr>
              <a:t>s</a:t>
            </a:r>
            <a:r>
              <a:rPr sz="1100" spc="-10" dirty="0">
                <a:latin typeface="Calibri"/>
                <a:cs typeface="Calibri"/>
              </a:rPr>
              <a:t>t</a:t>
            </a:r>
            <a:r>
              <a:rPr sz="1100" dirty="0">
                <a:latin typeface="Calibri"/>
                <a:cs typeface="Calibri"/>
              </a:rPr>
              <a:t>e</a:t>
            </a:r>
            <a:r>
              <a:rPr sz="1100" spc="-5" dirty="0">
                <a:latin typeface="Calibri"/>
                <a:cs typeface="Calibri"/>
              </a:rPr>
              <a:t>n</a:t>
            </a:r>
            <a:r>
              <a:rPr sz="1100" dirty="0">
                <a:latin typeface="Calibri"/>
                <a:cs typeface="Calibri"/>
              </a:rPr>
              <a:t>e</a:t>
            </a:r>
            <a:r>
              <a:rPr sz="1100" spc="-5" dirty="0">
                <a:latin typeface="Calibri"/>
                <a:cs typeface="Calibri"/>
              </a:rPr>
              <a:t>r</a:t>
            </a:r>
            <a:r>
              <a:rPr sz="1100" dirty="0">
                <a:latin typeface="Calibri"/>
                <a:cs typeface="Calibri"/>
              </a:rPr>
              <a:t>e</a:t>
            </a:r>
            <a:r>
              <a:rPr sz="1100" spc="65" dirty="0">
                <a:latin typeface="Calibri"/>
                <a:cs typeface="Calibri"/>
              </a:rPr>
              <a:t> </a:t>
            </a:r>
            <a:r>
              <a:rPr sz="1100" spc="-5" dirty="0">
                <a:latin typeface="Calibri"/>
                <a:cs typeface="Calibri"/>
              </a:rPr>
              <a:t>pra</a:t>
            </a:r>
            <a:r>
              <a:rPr sz="1100" dirty="0">
                <a:latin typeface="Calibri"/>
                <a:cs typeface="Calibri"/>
              </a:rPr>
              <a:t>t</a:t>
            </a:r>
            <a:r>
              <a:rPr sz="1100" spc="-5" dirty="0">
                <a:latin typeface="Calibri"/>
                <a:cs typeface="Calibri"/>
              </a:rPr>
              <a:t>i</a:t>
            </a:r>
            <a:r>
              <a:rPr sz="1100" dirty="0">
                <a:latin typeface="Calibri"/>
                <a:cs typeface="Calibri"/>
              </a:rPr>
              <a:t>c</a:t>
            </a:r>
            <a:r>
              <a:rPr sz="1100" spc="-5" dirty="0">
                <a:latin typeface="Calibri"/>
                <a:cs typeface="Calibri"/>
              </a:rPr>
              <a:t>h</a:t>
            </a:r>
            <a:r>
              <a:rPr sz="1100" dirty="0">
                <a:latin typeface="Calibri"/>
                <a:cs typeface="Calibri"/>
              </a:rPr>
              <a:t>e</a:t>
            </a:r>
            <a:r>
              <a:rPr sz="1100" spc="75" dirty="0">
                <a:latin typeface="Calibri"/>
                <a:cs typeface="Calibri"/>
              </a:rPr>
              <a:t> </a:t>
            </a:r>
            <a:r>
              <a:rPr sz="1100" spc="-5" dirty="0">
                <a:latin typeface="Calibri"/>
                <a:cs typeface="Calibri"/>
              </a:rPr>
              <a:t>dia</a:t>
            </a:r>
            <a:r>
              <a:rPr sz="1100" spc="-15" dirty="0">
                <a:latin typeface="Calibri"/>
                <a:cs typeface="Calibri"/>
              </a:rPr>
              <a:t>l</a:t>
            </a:r>
            <a:r>
              <a:rPr sz="1100" spc="5" dirty="0">
                <a:latin typeface="Calibri"/>
                <a:cs typeface="Calibri"/>
              </a:rPr>
              <a:t>o</a:t>
            </a:r>
            <a:r>
              <a:rPr sz="1100" spc="-20" dirty="0">
                <a:latin typeface="Calibri"/>
                <a:cs typeface="Calibri"/>
              </a:rPr>
              <a:t>g</a:t>
            </a:r>
            <a:r>
              <a:rPr sz="1100" spc="-5" dirty="0">
                <a:latin typeface="Calibri"/>
                <a:cs typeface="Calibri"/>
              </a:rPr>
              <a:t>i</a:t>
            </a:r>
            <a:r>
              <a:rPr sz="1100" dirty="0">
                <a:latin typeface="Calibri"/>
                <a:cs typeface="Calibri"/>
              </a:rPr>
              <a:t>c</a:t>
            </a:r>
            <a:r>
              <a:rPr sz="1100" spc="-5" dirty="0">
                <a:latin typeface="Calibri"/>
                <a:cs typeface="Calibri"/>
              </a:rPr>
              <a:t>h</a:t>
            </a:r>
            <a:r>
              <a:rPr sz="1100" dirty="0">
                <a:latin typeface="Calibri"/>
                <a:cs typeface="Calibri"/>
              </a:rPr>
              <a:t>e, </a:t>
            </a:r>
            <a:r>
              <a:rPr sz="1100" spc="-5" dirty="0">
                <a:latin typeface="Calibri"/>
                <a:cs typeface="Calibri"/>
              </a:rPr>
              <a:t>n</a:t>
            </a:r>
            <a:r>
              <a:rPr sz="1100" dirty="0">
                <a:latin typeface="Calibri"/>
                <a:cs typeface="Calibri"/>
              </a:rPr>
              <a:t>e</a:t>
            </a:r>
            <a:r>
              <a:rPr sz="1100" spc="-5" dirty="0">
                <a:latin typeface="Calibri"/>
                <a:cs typeface="Calibri"/>
              </a:rPr>
              <a:t>g</a:t>
            </a:r>
            <a:r>
              <a:rPr sz="1100" spc="5" dirty="0">
                <a:latin typeface="Calibri"/>
                <a:cs typeface="Calibri"/>
              </a:rPr>
              <a:t>o</a:t>
            </a:r>
            <a:r>
              <a:rPr sz="1100" spc="-5" dirty="0">
                <a:latin typeface="Calibri"/>
                <a:cs typeface="Calibri"/>
              </a:rPr>
              <a:t>zia</a:t>
            </a:r>
            <a:r>
              <a:rPr sz="1100" dirty="0">
                <a:latin typeface="Calibri"/>
                <a:cs typeface="Calibri"/>
              </a:rPr>
              <a:t>te</a:t>
            </a:r>
            <a:r>
              <a:rPr sz="1100" spc="-10" dirty="0">
                <a:latin typeface="Calibri"/>
                <a:cs typeface="Calibri"/>
              </a:rPr>
              <a:t> </a:t>
            </a:r>
            <a:r>
              <a:rPr sz="1100" dirty="0">
                <a:latin typeface="Calibri"/>
                <a:cs typeface="Calibri"/>
              </a:rPr>
              <a:t>c</a:t>
            </a:r>
            <a:r>
              <a:rPr sz="1100" spc="5" dirty="0">
                <a:latin typeface="Calibri"/>
                <a:cs typeface="Calibri"/>
              </a:rPr>
              <a:t>o</a:t>
            </a:r>
            <a:r>
              <a:rPr sz="1100" dirty="0">
                <a:latin typeface="Calibri"/>
                <a:cs typeface="Calibri"/>
              </a:rPr>
              <a:t>n</a:t>
            </a:r>
            <a:r>
              <a:rPr sz="1100" spc="-15" dirty="0">
                <a:latin typeface="Calibri"/>
                <a:cs typeface="Calibri"/>
              </a:rPr>
              <a:t> </a:t>
            </a:r>
            <a:r>
              <a:rPr lang="it-CH" sz="1100" spc="-5" dirty="0">
                <a:latin typeface="Calibri"/>
                <a:cs typeface="Calibri"/>
              </a:rPr>
              <a:t>le persone in formazione</a:t>
            </a:r>
            <a:r>
              <a:rPr sz="1100" dirty="0">
                <a:latin typeface="Calibri"/>
                <a:cs typeface="Calibri"/>
              </a:rPr>
              <a:t>.</a:t>
            </a:r>
          </a:p>
          <a:p>
            <a:pPr marL="37465" algn="just">
              <a:lnSpc>
                <a:spcPct val="100000"/>
              </a:lnSpc>
              <a:spcBef>
                <a:spcPts val="170"/>
              </a:spcBef>
            </a:pPr>
            <a:r>
              <a:rPr sz="1100" dirty="0">
                <a:latin typeface="Calibri"/>
                <a:cs typeface="Calibri"/>
              </a:rPr>
              <a:t>*T</a:t>
            </a:r>
            <a:r>
              <a:rPr sz="1100" spc="-5" dirty="0">
                <a:latin typeface="Calibri"/>
                <a:cs typeface="Calibri"/>
              </a:rPr>
              <a:t>r</a:t>
            </a:r>
            <a:r>
              <a:rPr sz="1100" spc="5" dirty="0">
                <a:latin typeface="Calibri"/>
                <a:cs typeface="Calibri"/>
              </a:rPr>
              <a:t>o</a:t>
            </a:r>
            <a:r>
              <a:rPr sz="1100" spc="-5" dirty="0">
                <a:latin typeface="Calibri"/>
                <a:cs typeface="Calibri"/>
              </a:rPr>
              <a:t>p</a:t>
            </a:r>
            <a:r>
              <a:rPr sz="1100" spc="-20" dirty="0">
                <a:latin typeface="Calibri"/>
                <a:cs typeface="Calibri"/>
              </a:rPr>
              <a:t>p</a:t>
            </a:r>
            <a:r>
              <a:rPr sz="1100" dirty="0">
                <a:latin typeface="Calibri"/>
                <a:cs typeface="Calibri"/>
              </a:rPr>
              <a:t>o</a:t>
            </a:r>
            <a:r>
              <a:rPr sz="1100" spc="45" dirty="0">
                <a:latin typeface="Calibri"/>
                <a:cs typeface="Calibri"/>
              </a:rPr>
              <a:t> </a:t>
            </a:r>
            <a:r>
              <a:rPr sz="1100" spc="-15" dirty="0">
                <a:latin typeface="Calibri"/>
                <a:cs typeface="Calibri"/>
              </a:rPr>
              <a:t>i</a:t>
            </a:r>
            <a:r>
              <a:rPr sz="1100" spc="5" dirty="0">
                <a:latin typeface="Calibri"/>
                <a:cs typeface="Calibri"/>
              </a:rPr>
              <a:t>m</a:t>
            </a:r>
            <a:r>
              <a:rPr sz="1100" spc="-5" dirty="0">
                <a:latin typeface="Calibri"/>
                <a:cs typeface="Calibri"/>
              </a:rPr>
              <a:t>p</a:t>
            </a:r>
            <a:r>
              <a:rPr sz="1100" dirty="0">
                <a:latin typeface="Calibri"/>
                <a:cs typeface="Calibri"/>
              </a:rPr>
              <a:t>e</a:t>
            </a:r>
            <a:r>
              <a:rPr sz="1100" spc="-5" dirty="0">
                <a:latin typeface="Calibri"/>
                <a:cs typeface="Calibri"/>
              </a:rPr>
              <a:t>gna</a:t>
            </a:r>
            <a:r>
              <a:rPr sz="1100" dirty="0">
                <a:latin typeface="Calibri"/>
                <a:cs typeface="Calibri"/>
              </a:rPr>
              <a:t>t</a:t>
            </a:r>
            <a:r>
              <a:rPr sz="1100" spc="-15" dirty="0">
                <a:latin typeface="Calibri"/>
                <a:cs typeface="Calibri"/>
              </a:rPr>
              <a:t>i</a:t>
            </a:r>
            <a:r>
              <a:rPr sz="1100" spc="5" dirty="0">
                <a:latin typeface="Calibri"/>
                <a:cs typeface="Calibri"/>
              </a:rPr>
              <a:t>v</a:t>
            </a:r>
            <a:r>
              <a:rPr sz="1100" dirty="0">
                <a:latin typeface="Calibri"/>
                <a:cs typeface="Calibri"/>
              </a:rPr>
              <a:t>o</a:t>
            </a:r>
            <a:r>
              <a:rPr sz="1100" spc="30" dirty="0">
                <a:latin typeface="Calibri"/>
                <a:cs typeface="Calibri"/>
              </a:rPr>
              <a:t> </a:t>
            </a:r>
            <a:r>
              <a:rPr sz="1100" dirty="0">
                <a:latin typeface="Calibri"/>
                <a:cs typeface="Calibri"/>
              </a:rPr>
              <a:t>se</a:t>
            </a:r>
            <a:r>
              <a:rPr sz="1100" spc="-5" dirty="0">
                <a:latin typeface="Calibri"/>
                <a:cs typeface="Calibri"/>
              </a:rPr>
              <a:t>n</a:t>
            </a:r>
            <a:r>
              <a:rPr sz="1100" spc="-20" dirty="0">
                <a:latin typeface="Calibri"/>
                <a:cs typeface="Calibri"/>
              </a:rPr>
              <a:t>z</a:t>
            </a:r>
            <a:r>
              <a:rPr sz="1100" dirty="0">
                <a:latin typeface="Calibri"/>
                <a:cs typeface="Calibri"/>
              </a:rPr>
              <a:t>a</a:t>
            </a:r>
            <a:r>
              <a:rPr sz="1100" spc="35" dirty="0">
                <a:latin typeface="Calibri"/>
                <a:cs typeface="Calibri"/>
              </a:rPr>
              <a:t> </a:t>
            </a:r>
            <a:r>
              <a:rPr sz="1100" spc="-5" dirty="0">
                <a:latin typeface="Calibri"/>
                <a:cs typeface="Calibri"/>
              </a:rPr>
              <a:t>gl</a:t>
            </a:r>
            <a:r>
              <a:rPr sz="1100" dirty="0">
                <a:latin typeface="Calibri"/>
                <a:cs typeface="Calibri"/>
              </a:rPr>
              <a:t>i</a:t>
            </a:r>
            <a:r>
              <a:rPr sz="1100" spc="35" dirty="0">
                <a:latin typeface="Calibri"/>
                <a:cs typeface="Calibri"/>
              </a:rPr>
              <a:t> </a:t>
            </a:r>
            <a:r>
              <a:rPr sz="1100" spc="-5" dirty="0">
                <a:latin typeface="Calibri"/>
                <a:cs typeface="Calibri"/>
              </a:rPr>
              <a:t>al</a:t>
            </a:r>
            <a:r>
              <a:rPr sz="1100" dirty="0">
                <a:latin typeface="Calibri"/>
                <a:cs typeface="Calibri"/>
              </a:rPr>
              <a:t>t</a:t>
            </a:r>
            <a:r>
              <a:rPr sz="1100" spc="-5" dirty="0">
                <a:latin typeface="Calibri"/>
                <a:cs typeface="Calibri"/>
              </a:rPr>
              <a:t>r</a:t>
            </a:r>
            <a:r>
              <a:rPr sz="1100" dirty="0">
                <a:latin typeface="Calibri"/>
                <a:cs typeface="Calibri"/>
              </a:rPr>
              <a:t>i</a:t>
            </a:r>
            <a:r>
              <a:rPr sz="1100" spc="25" dirty="0">
                <a:latin typeface="Calibri"/>
                <a:cs typeface="Calibri"/>
              </a:rPr>
              <a:t> </a:t>
            </a:r>
            <a:r>
              <a:rPr sz="1100" dirty="0">
                <a:latin typeface="Calibri"/>
                <a:cs typeface="Calibri"/>
              </a:rPr>
              <a:t>e</a:t>
            </a:r>
            <a:r>
              <a:rPr sz="1100" spc="-5" dirty="0">
                <a:latin typeface="Calibri"/>
                <a:cs typeface="Calibri"/>
              </a:rPr>
              <a:t>l</a:t>
            </a:r>
            <a:r>
              <a:rPr sz="1100" spc="-10" dirty="0">
                <a:latin typeface="Calibri"/>
                <a:cs typeface="Calibri"/>
              </a:rPr>
              <a:t>e</a:t>
            </a:r>
            <a:r>
              <a:rPr sz="1100" spc="5"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ti</a:t>
            </a:r>
            <a:r>
              <a:rPr sz="1100" spc="25" dirty="0">
                <a:latin typeface="Calibri"/>
                <a:cs typeface="Calibri"/>
              </a:rPr>
              <a:t> </a:t>
            </a:r>
            <a:r>
              <a:rPr sz="1100" spc="-5" dirty="0">
                <a:latin typeface="Calibri"/>
                <a:cs typeface="Calibri"/>
              </a:rPr>
              <a:t>d</a:t>
            </a:r>
            <a:r>
              <a:rPr sz="1100" dirty="0">
                <a:latin typeface="Calibri"/>
                <a:cs typeface="Calibri"/>
              </a:rPr>
              <a:t>i</a:t>
            </a:r>
            <a:r>
              <a:rPr sz="1100" spc="35" dirty="0">
                <a:latin typeface="Calibri"/>
                <a:cs typeface="Calibri"/>
              </a:rPr>
              <a:t> </a:t>
            </a:r>
            <a:r>
              <a:rPr sz="1100" spc="-15" dirty="0">
                <a:latin typeface="Calibri"/>
                <a:cs typeface="Calibri"/>
              </a:rPr>
              <a:t>s</a:t>
            </a:r>
            <a:r>
              <a:rPr sz="1100" spc="5" dirty="0">
                <a:latin typeface="Calibri"/>
                <a:cs typeface="Calibri"/>
              </a:rPr>
              <a:t>o</a:t>
            </a:r>
            <a:r>
              <a:rPr sz="1100" dirty="0">
                <a:latin typeface="Calibri"/>
                <a:cs typeface="Calibri"/>
              </a:rPr>
              <a:t>st</a:t>
            </a:r>
            <a:r>
              <a:rPr sz="1100" spc="-10" dirty="0">
                <a:latin typeface="Calibri"/>
                <a:cs typeface="Calibri"/>
              </a:rPr>
              <a:t>e</a:t>
            </a:r>
            <a:r>
              <a:rPr sz="1100" spc="-5" dirty="0">
                <a:latin typeface="Calibri"/>
                <a:cs typeface="Calibri"/>
              </a:rPr>
              <a:t>gn</a:t>
            </a:r>
            <a:r>
              <a:rPr sz="1100" spc="5" dirty="0">
                <a:latin typeface="Calibri"/>
                <a:cs typeface="Calibri"/>
              </a:rPr>
              <a:t>o</a:t>
            </a:r>
            <a:r>
              <a:rPr sz="1100" dirty="0">
                <a:latin typeface="Calibri"/>
                <a:cs typeface="Calibri"/>
              </a:rPr>
              <a:t>,</a:t>
            </a:r>
            <a:r>
              <a:rPr sz="1100" spc="35" dirty="0">
                <a:latin typeface="Calibri"/>
                <a:cs typeface="Calibri"/>
              </a:rPr>
              <a:t> </a:t>
            </a:r>
            <a:r>
              <a:rPr sz="1100" spc="-5" dirty="0">
                <a:latin typeface="Calibri"/>
                <a:cs typeface="Calibri"/>
              </a:rPr>
              <a:t>pu</a:t>
            </a:r>
            <a:r>
              <a:rPr sz="1100" dirty="0">
                <a:latin typeface="Calibri"/>
                <a:cs typeface="Calibri"/>
              </a:rPr>
              <a:t>ò</a:t>
            </a:r>
            <a:r>
              <a:rPr sz="1100" spc="30" dirty="0">
                <a:latin typeface="Calibri"/>
                <a:cs typeface="Calibri"/>
              </a:rPr>
              <a:t> </a:t>
            </a:r>
            <a:r>
              <a:rPr sz="1100" spc="-5" dirty="0">
                <a:latin typeface="Calibri"/>
                <a:cs typeface="Calibri"/>
              </a:rPr>
              <a:t>an</a:t>
            </a:r>
            <a:r>
              <a:rPr sz="1100" dirty="0">
                <a:latin typeface="Calibri"/>
                <a:cs typeface="Calibri"/>
              </a:rPr>
              <a:t>c</a:t>
            </a:r>
            <a:r>
              <a:rPr sz="1100" spc="-5" dirty="0">
                <a:latin typeface="Calibri"/>
                <a:cs typeface="Calibri"/>
              </a:rPr>
              <a:t>h</a:t>
            </a:r>
            <a:r>
              <a:rPr sz="1100" dirty="0">
                <a:latin typeface="Calibri"/>
                <a:cs typeface="Calibri"/>
              </a:rPr>
              <a:t>e</a:t>
            </a:r>
            <a:r>
              <a:rPr sz="1100" spc="40" dirty="0">
                <a:latin typeface="Calibri"/>
                <a:cs typeface="Calibri"/>
              </a:rPr>
              <a:t> </a:t>
            </a:r>
            <a:r>
              <a:rPr sz="1100" spc="-15" dirty="0">
                <a:latin typeface="Calibri"/>
                <a:cs typeface="Calibri"/>
              </a:rPr>
              <a:t>a</a:t>
            </a:r>
            <a:r>
              <a:rPr sz="1100" spc="5" dirty="0">
                <a:latin typeface="Calibri"/>
                <a:cs typeface="Calibri"/>
              </a:rPr>
              <a:t>v</a:t>
            </a:r>
            <a:r>
              <a:rPr sz="1100" dirty="0">
                <a:latin typeface="Calibri"/>
                <a:cs typeface="Calibri"/>
              </a:rPr>
              <a:t>e</a:t>
            </a:r>
            <a:r>
              <a:rPr sz="1100" spc="-15" dirty="0">
                <a:latin typeface="Calibri"/>
                <a:cs typeface="Calibri"/>
              </a:rPr>
              <a:t>r</a:t>
            </a:r>
            <a:r>
              <a:rPr sz="1100" dirty="0">
                <a:latin typeface="Calibri"/>
                <a:cs typeface="Calibri"/>
              </a:rPr>
              <a:t>e</a:t>
            </a:r>
            <a:r>
              <a:rPr sz="1100" spc="40" dirty="0">
                <a:latin typeface="Calibri"/>
                <a:cs typeface="Calibri"/>
              </a:rPr>
              <a:t> </a:t>
            </a:r>
            <a:r>
              <a:rPr sz="1100" spc="-5" dirty="0">
                <a:latin typeface="Calibri"/>
                <a:cs typeface="Calibri"/>
              </a:rPr>
              <a:t>u</a:t>
            </a:r>
            <a:r>
              <a:rPr sz="1100" dirty="0">
                <a:latin typeface="Calibri"/>
                <a:cs typeface="Calibri"/>
              </a:rPr>
              <a:t>n</a:t>
            </a:r>
            <a:r>
              <a:rPr sz="1100" spc="35" dirty="0">
                <a:latin typeface="Calibri"/>
                <a:cs typeface="Calibri"/>
              </a:rPr>
              <a:t> </a:t>
            </a:r>
            <a:r>
              <a:rPr sz="1100" spc="-10" dirty="0">
                <a:latin typeface="Calibri"/>
                <a:cs typeface="Calibri"/>
              </a:rPr>
              <a:t>e</a:t>
            </a:r>
            <a:r>
              <a:rPr sz="1100" spc="-5" dirty="0">
                <a:latin typeface="Calibri"/>
                <a:cs typeface="Calibri"/>
              </a:rPr>
              <a:t>ff</a:t>
            </a:r>
            <a:r>
              <a:rPr sz="1100" dirty="0">
                <a:latin typeface="Calibri"/>
                <a:cs typeface="Calibri"/>
              </a:rPr>
              <a:t>et</a:t>
            </a:r>
            <a:r>
              <a:rPr sz="1100" spc="-25" dirty="0">
                <a:latin typeface="Calibri"/>
                <a:cs typeface="Calibri"/>
              </a:rPr>
              <a:t>t</a:t>
            </a:r>
            <a:r>
              <a:rPr sz="1100" dirty="0">
                <a:latin typeface="Calibri"/>
                <a:cs typeface="Calibri"/>
              </a:rPr>
              <a:t>o</a:t>
            </a:r>
          </a:p>
          <a:p>
            <a:pPr marL="37465" algn="just">
              <a:lnSpc>
                <a:spcPct val="100000"/>
              </a:lnSpc>
              <a:spcBef>
                <a:spcPts val="285"/>
              </a:spcBef>
            </a:pPr>
            <a:r>
              <a:rPr sz="1100" spc="-5" dirty="0" err="1">
                <a:latin typeface="Calibri"/>
                <a:cs typeface="Calibri"/>
              </a:rPr>
              <a:t>n</a:t>
            </a:r>
            <a:r>
              <a:rPr sz="1100" dirty="0" err="1">
                <a:latin typeface="Calibri"/>
                <a:cs typeface="Calibri"/>
              </a:rPr>
              <a:t>e</a:t>
            </a:r>
            <a:r>
              <a:rPr sz="1100" spc="-5" dirty="0" err="1">
                <a:latin typeface="Calibri"/>
                <a:cs typeface="Calibri"/>
              </a:rPr>
              <a:t>ga</a:t>
            </a:r>
            <a:r>
              <a:rPr sz="1100" dirty="0" err="1">
                <a:latin typeface="Calibri"/>
                <a:cs typeface="Calibri"/>
              </a:rPr>
              <a:t>t</a:t>
            </a:r>
            <a:r>
              <a:rPr sz="1100" spc="-5" dirty="0" err="1">
                <a:latin typeface="Calibri"/>
                <a:cs typeface="Calibri"/>
              </a:rPr>
              <a:t>i</a:t>
            </a:r>
            <a:r>
              <a:rPr sz="1100" spc="-10" dirty="0" err="1">
                <a:latin typeface="Calibri"/>
                <a:cs typeface="Calibri"/>
              </a:rPr>
              <a:t>v</a:t>
            </a:r>
            <a:r>
              <a:rPr sz="1100" spc="5" dirty="0" err="1">
                <a:latin typeface="Calibri"/>
                <a:cs typeface="Calibri"/>
              </a:rPr>
              <a:t>o</a:t>
            </a:r>
            <a:r>
              <a:rPr sz="1100" dirty="0">
                <a:latin typeface="Calibri"/>
                <a:cs typeface="Calibri"/>
              </a:rPr>
              <a:t>!</a:t>
            </a:r>
            <a:endParaRPr lang="it-CH" sz="1100" dirty="0">
              <a:latin typeface="Calibri"/>
              <a:cs typeface="Calibri"/>
            </a:endParaRPr>
          </a:p>
          <a:p>
            <a:pPr marL="37465" algn="just">
              <a:lnSpc>
                <a:spcPct val="100000"/>
              </a:lnSpc>
              <a:spcBef>
                <a:spcPts val="285"/>
              </a:spcBef>
            </a:pPr>
            <a:r>
              <a:rPr lang="en-GB" sz="1100" b="1" kern="0" dirty="0">
                <a:latin typeface="+mj-lt"/>
                <a:cs typeface="Arial" panose="020B0604020202020204" pitchFamily="34" charset="0"/>
              </a:rPr>
              <a:t>                                      </a:t>
            </a:r>
            <a:r>
              <a:rPr lang="it-IT" sz="1100" b="1" kern="0" dirty="0">
                <a:latin typeface="+mj-lt"/>
                <a:cs typeface="Arial" panose="020B0604020202020204" pitchFamily="34" charset="0"/>
                <a:hlinkClick r:id="rId10"/>
              </a:rPr>
              <a:t>Video 2  In che modo il dialogo tra docente e allieve-i supporta l'apprendimento?        </a:t>
            </a:r>
            <a:endParaRPr sz="1100" dirty="0">
              <a:latin typeface="+mj-lt"/>
              <a:cs typeface="Calibri"/>
            </a:endParaRPr>
          </a:p>
        </p:txBody>
      </p:sp>
      <p:sp>
        <p:nvSpPr>
          <p:cNvPr id="9" name="object 9"/>
          <p:cNvSpPr/>
          <p:nvPr/>
        </p:nvSpPr>
        <p:spPr>
          <a:xfrm>
            <a:off x="1009650" y="5175250"/>
            <a:ext cx="3741419" cy="1914398"/>
          </a:xfrm>
          <a:prstGeom prst="rect">
            <a:avLst/>
          </a:prstGeom>
          <a:blipFill>
            <a:blip r:embed="rId11" cstate="print"/>
            <a:stretch>
              <a:fillRect/>
            </a:stretch>
          </a:blipFill>
        </p:spPr>
        <p:txBody>
          <a:bodyPr wrap="square" lIns="0" tIns="0" rIns="0" bIns="0" rtlCol="0"/>
          <a:lstStyle/>
          <a:p>
            <a:endParaRPr/>
          </a:p>
        </p:txBody>
      </p:sp>
      <p:sp>
        <p:nvSpPr>
          <p:cNvPr id="11" name="object 11"/>
          <p:cNvSpPr/>
          <p:nvPr/>
        </p:nvSpPr>
        <p:spPr>
          <a:xfrm>
            <a:off x="6338887" y="5076187"/>
            <a:ext cx="2914650" cy="2362838"/>
          </a:xfrm>
          <a:custGeom>
            <a:avLst/>
            <a:gdLst/>
            <a:ahLst/>
            <a:cxnLst/>
            <a:rect l="l" t="t" r="r" b="b"/>
            <a:pathLst>
              <a:path w="2914650" h="2482215">
                <a:moveTo>
                  <a:pt x="0" y="0"/>
                </a:moveTo>
                <a:lnTo>
                  <a:pt x="2914078" y="0"/>
                </a:lnTo>
                <a:lnTo>
                  <a:pt x="2914078" y="2482215"/>
                </a:lnTo>
                <a:lnTo>
                  <a:pt x="0" y="2482215"/>
                </a:lnTo>
                <a:lnTo>
                  <a:pt x="0" y="0"/>
                </a:lnTo>
                <a:close/>
              </a:path>
            </a:pathLst>
          </a:custGeom>
          <a:ln w="28575">
            <a:solidFill>
              <a:srgbClr val="2791A6"/>
            </a:solidFill>
          </a:ln>
        </p:spPr>
        <p:txBody>
          <a:bodyPr wrap="square" lIns="0" tIns="0" rIns="0" bIns="0" rtlCol="0"/>
          <a:lstStyle/>
          <a:p>
            <a:endParaRPr/>
          </a:p>
        </p:txBody>
      </p:sp>
      <p:sp>
        <p:nvSpPr>
          <p:cNvPr id="3" name="Connettore 2">
            <a:extLst>
              <a:ext uri="{FF2B5EF4-FFF2-40B4-BE49-F238E27FC236}">
                <a16:creationId xmlns:a16="http://schemas.microsoft.com/office/drawing/2014/main" id="{755EA748-0BD0-4D79-AE0B-41BB45639531}"/>
              </a:ext>
            </a:extLst>
          </p:cNvPr>
          <p:cNvSpPr/>
          <p:nvPr/>
        </p:nvSpPr>
        <p:spPr>
          <a:xfrm>
            <a:off x="6648450" y="5196650"/>
            <a:ext cx="1517650" cy="1519200"/>
          </a:xfrm>
          <a:prstGeom prst="flowChartConnector">
            <a:avLst/>
          </a:prstGeom>
          <a:solidFill>
            <a:srgbClr val="33CC33">
              <a:alpha val="40000"/>
            </a:srgbClr>
          </a:solidFill>
          <a:ln w="9525">
            <a:solidFill>
              <a:srgbClr val="33CC33"/>
            </a:solidFill>
          </a:ln>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endParaRPr lang="it-CH" dirty="0"/>
          </a:p>
        </p:txBody>
      </p:sp>
      <p:sp>
        <p:nvSpPr>
          <p:cNvPr id="13" name="Connettore 12">
            <a:extLst>
              <a:ext uri="{FF2B5EF4-FFF2-40B4-BE49-F238E27FC236}">
                <a16:creationId xmlns:a16="http://schemas.microsoft.com/office/drawing/2014/main" id="{65627E1B-7791-4B01-B40D-05EEAC43B855}"/>
              </a:ext>
            </a:extLst>
          </p:cNvPr>
          <p:cNvSpPr/>
          <p:nvPr/>
        </p:nvSpPr>
        <p:spPr>
          <a:xfrm>
            <a:off x="7023100" y="5843625"/>
            <a:ext cx="1517650" cy="1519200"/>
          </a:xfrm>
          <a:prstGeom prst="flowChartConnector">
            <a:avLst/>
          </a:prstGeom>
          <a:solidFill>
            <a:srgbClr val="FFFF66">
              <a:alpha val="30196"/>
            </a:srgbClr>
          </a:solidFill>
          <a:ln w="9525">
            <a:solidFill>
              <a:srgbClr val="FF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CH"/>
          </a:p>
        </p:txBody>
      </p:sp>
      <p:sp>
        <p:nvSpPr>
          <p:cNvPr id="14" name="Connettore 13">
            <a:extLst>
              <a:ext uri="{FF2B5EF4-FFF2-40B4-BE49-F238E27FC236}">
                <a16:creationId xmlns:a16="http://schemas.microsoft.com/office/drawing/2014/main" id="{8E0EC4A8-03C9-480A-9A00-1B0EDDC16A91}"/>
              </a:ext>
            </a:extLst>
          </p:cNvPr>
          <p:cNvSpPr/>
          <p:nvPr/>
        </p:nvSpPr>
        <p:spPr>
          <a:xfrm>
            <a:off x="7404100" y="5193231"/>
            <a:ext cx="1517650" cy="1519200"/>
          </a:xfrm>
          <a:prstGeom prst="flowChartConnector">
            <a:avLst/>
          </a:prstGeom>
          <a:solidFill>
            <a:srgbClr val="00B0F0">
              <a:alpha val="30196"/>
            </a:srgbClr>
          </a:solidFill>
          <a:ln w="952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CH"/>
          </a:p>
        </p:txBody>
      </p:sp>
      <p:sp>
        <p:nvSpPr>
          <p:cNvPr id="4" name="CasellaDiTesto 3">
            <a:extLst>
              <a:ext uri="{FF2B5EF4-FFF2-40B4-BE49-F238E27FC236}">
                <a16:creationId xmlns:a16="http://schemas.microsoft.com/office/drawing/2014/main" id="{97BE13F4-ECA4-4A8A-8367-A7216DE04310}"/>
              </a:ext>
            </a:extLst>
          </p:cNvPr>
          <p:cNvSpPr txBox="1"/>
          <p:nvPr/>
        </p:nvSpPr>
        <p:spPr>
          <a:xfrm>
            <a:off x="6705086" y="5535623"/>
            <a:ext cx="851413" cy="200055"/>
          </a:xfrm>
          <a:prstGeom prst="rect">
            <a:avLst/>
          </a:prstGeom>
          <a:noFill/>
        </p:spPr>
        <p:txBody>
          <a:bodyPr wrap="square" rtlCol="0">
            <a:spAutoFit/>
          </a:bodyPr>
          <a:lstStyle/>
          <a:p>
            <a:r>
              <a:rPr lang="it-CH" sz="700" b="1" dirty="0"/>
              <a:t>Elaborare idee</a:t>
            </a:r>
          </a:p>
        </p:txBody>
      </p:sp>
      <p:sp>
        <p:nvSpPr>
          <p:cNvPr id="15" name="CasellaDiTesto 14">
            <a:extLst>
              <a:ext uri="{FF2B5EF4-FFF2-40B4-BE49-F238E27FC236}">
                <a16:creationId xmlns:a16="http://schemas.microsoft.com/office/drawing/2014/main" id="{0F7F7B6F-2832-4D36-8913-4FF4932F9221}"/>
              </a:ext>
            </a:extLst>
          </p:cNvPr>
          <p:cNvSpPr txBox="1"/>
          <p:nvPr/>
        </p:nvSpPr>
        <p:spPr>
          <a:xfrm>
            <a:off x="8162925" y="5513613"/>
            <a:ext cx="851413" cy="307777"/>
          </a:xfrm>
          <a:prstGeom prst="rect">
            <a:avLst/>
          </a:prstGeom>
          <a:noFill/>
        </p:spPr>
        <p:txBody>
          <a:bodyPr wrap="square" rtlCol="0">
            <a:spAutoFit/>
          </a:bodyPr>
          <a:lstStyle/>
          <a:p>
            <a:r>
              <a:rPr lang="it-CH" sz="700" b="1" dirty="0"/>
              <a:t>Mettere in discussione</a:t>
            </a:r>
          </a:p>
        </p:txBody>
      </p:sp>
      <p:sp>
        <p:nvSpPr>
          <p:cNvPr id="16" name="CasellaDiTesto 15">
            <a:extLst>
              <a:ext uri="{FF2B5EF4-FFF2-40B4-BE49-F238E27FC236}">
                <a16:creationId xmlns:a16="http://schemas.microsoft.com/office/drawing/2014/main" id="{5264C629-C458-468B-A265-5C697DE3D629}"/>
              </a:ext>
            </a:extLst>
          </p:cNvPr>
          <p:cNvSpPr txBox="1"/>
          <p:nvPr/>
        </p:nvSpPr>
        <p:spPr>
          <a:xfrm>
            <a:off x="7391835" y="6852640"/>
            <a:ext cx="1142256" cy="200055"/>
          </a:xfrm>
          <a:prstGeom prst="rect">
            <a:avLst/>
          </a:prstGeom>
          <a:noFill/>
        </p:spPr>
        <p:txBody>
          <a:bodyPr wrap="square" rtlCol="0">
            <a:spAutoFit/>
          </a:bodyPr>
          <a:lstStyle/>
          <a:p>
            <a:r>
              <a:rPr lang="it-CH" sz="700" b="1" dirty="0"/>
              <a:t>Partecipare</a:t>
            </a:r>
          </a:p>
        </p:txBody>
      </p:sp>
      <p:sp>
        <p:nvSpPr>
          <p:cNvPr id="17" name="CasellaDiTesto 16">
            <a:extLst>
              <a:ext uri="{FF2B5EF4-FFF2-40B4-BE49-F238E27FC236}">
                <a16:creationId xmlns:a16="http://schemas.microsoft.com/office/drawing/2014/main" id="{0ECC9FCF-2399-42FA-AFE4-6CB25BB7E353}"/>
              </a:ext>
            </a:extLst>
          </p:cNvPr>
          <p:cNvSpPr txBox="1"/>
          <p:nvPr/>
        </p:nvSpPr>
        <p:spPr>
          <a:xfrm>
            <a:off x="7430861" y="6034050"/>
            <a:ext cx="1237683" cy="200055"/>
          </a:xfrm>
          <a:prstGeom prst="rect">
            <a:avLst/>
          </a:prstGeom>
          <a:noFill/>
        </p:spPr>
        <p:txBody>
          <a:bodyPr wrap="square" rtlCol="0">
            <a:spAutoFit/>
          </a:bodyPr>
          <a:lstStyle/>
          <a:p>
            <a:r>
              <a:rPr lang="it-CH" sz="700" b="1" dirty="0"/>
              <a:t>Apprendere</a:t>
            </a:r>
          </a:p>
        </p:txBody>
      </p:sp>
      <p:sp>
        <p:nvSpPr>
          <p:cNvPr id="18" name="object 7">
            <a:extLst>
              <a:ext uri="{FF2B5EF4-FFF2-40B4-BE49-F238E27FC236}">
                <a16:creationId xmlns:a16="http://schemas.microsoft.com/office/drawing/2014/main" id="{D58C1E4E-2C41-420D-B1F8-45086FA9F337}"/>
              </a:ext>
            </a:extLst>
          </p:cNvPr>
          <p:cNvSpPr/>
          <p:nvPr/>
        </p:nvSpPr>
        <p:spPr>
          <a:xfrm>
            <a:off x="6184900" y="4314825"/>
            <a:ext cx="439414" cy="439414"/>
          </a:xfrm>
          <a:prstGeom prst="rect">
            <a:avLst/>
          </a:prstGeom>
          <a:blipFill>
            <a:blip r:embed="rId12" cstate="print"/>
            <a:stretch>
              <a:fillRect/>
            </a:stretch>
          </a:blipFill>
        </p:spPr>
        <p:txBody>
          <a:bodyPr wrap="square" lIns="0" tIns="0" rIns="0" bIns="0" rtlCol="0"/>
          <a:lstStyle/>
          <a:p>
            <a:endParaRPr/>
          </a:p>
        </p:txBody>
      </p:sp>
      <p:sp>
        <p:nvSpPr>
          <p:cNvPr id="6" name="CasellaDiTesto 5">
            <a:extLst>
              <a:ext uri="{FF2B5EF4-FFF2-40B4-BE49-F238E27FC236}">
                <a16:creationId xmlns:a16="http://schemas.microsoft.com/office/drawing/2014/main" id="{08C7F993-DC1B-DFD8-3709-1F1666AF056E}"/>
              </a:ext>
            </a:extLst>
          </p:cNvPr>
          <p:cNvSpPr txBox="1"/>
          <p:nvPr/>
        </p:nvSpPr>
        <p:spPr>
          <a:xfrm>
            <a:off x="5346700" y="468094"/>
            <a:ext cx="5638800" cy="646331"/>
          </a:xfrm>
          <a:prstGeom prst="rect">
            <a:avLst/>
          </a:prstGeom>
          <a:noFill/>
        </p:spPr>
        <p:txBody>
          <a:bodyPr wrap="square">
            <a:spAutoFit/>
          </a:bodyPr>
          <a:lstStyle/>
          <a:p>
            <a:pPr marL="12700">
              <a:lnSpc>
                <a:spcPct val="100000"/>
              </a:lnSpc>
              <a:spcBef>
                <a:spcPts val="1255"/>
              </a:spcBef>
            </a:pPr>
            <a:r>
              <a:rPr lang="it-CH" sz="1800" b="1" spc="-5" dirty="0">
                <a:latin typeface="Calibri"/>
                <a:cs typeface="Calibri"/>
              </a:rPr>
              <a:t>P</a:t>
            </a:r>
            <a:r>
              <a:rPr lang="it-CH" sz="1800" b="1" spc="-10" dirty="0">
                <a:latin typeface="Calibri"/>
                <a:cs typeface="Calibri"/>
              </a:rPr>
              <a:t>r</a:t>
            </a:r>
            <a:r>
              <a:rPr lang="it-CH" sz="1800" b="1" dirty="0">
                <a:latin typeface="Calibri"/>
                <a:cs typeface="Calibri"/>
              </a:rPr>
              <a:t>o</a:t>
            </a:r>
            <a:r>
              <a:rPr lang="it-CH" sz="1800" b="1" spc="-30" dirty="0">
                <a:latin typeface="Calibri"/>
                <a:cs typeface="Calibri"/>
              </a:rPr>
              <a:t>v</a:t>
            </a:r>
            <a:r>
              <a:rPr lang="it-CH" sz="1800" b="1" dirty="0">
                <a:latin typeface="Calibri"/>
                <a:cs typeface="Calibri"/>
              </a:rPr>
              <a:t>e</a:t>
            </a:r>
            <a:r>
              <a:rPr lang="it-CH" sz="1800" b="1" spc="-5" dirty="0">
                <a:latin typeface="Calibri"/>
                <a:cs typeface="Calibri"/>
              </a:rPr>
              <a:t> </a:t>
            </a:r>
            <a:r>
              <a:rPr lang="it-CH" sz="1800" b="1" dirty="0">
                <a:latin typeface="Calibri"/>
                <a:cs typeface="Calibri"/>
              </a:rPr>
              <a:t>che</a:t>
            </a:r>
            <a:r>
              <a:rPr lang="it-CH" sz="1800" b="1" spc="-5" dirty="0">
                <a:latin typeface="Calibri"/>
                <a:cs typeface="Calibri"/>
              </a:rPr>
              <a:t> </a:t>
            </a:r>
            <a:r>
              <a:rPr lang="it-CH" sz="1800" b="1" dirty="0">
                <a:latin typeface="Calibri"/>
                <a:cs typeface="Calibri"/>
              </a:rPr>
              <a:t>il</a:t>
            </a:r>
            <a:r>
              <a:rPr lang="it-CH" sz="1800" b="1" spc="-5" dirty="0">
                <a:latin typeface="Calibri"/>
                <a:cs typeface="Calibri"/>
              </a:rPr>
              <a:t> </a:t>
            </a:r>
            <a:r>
              <a:rPr lang="it-CH" sz="1800" b="1" spc="-10" dirty="0">
                <a:latin typeface="Calibri"/>
                <a:cs typeface="Calibri"/>
              </a:rPr>
              <a:t>d</a:t>
            </a:r>
            <a:r>
              <a:rPr lang="it-CH" sz="1800" b="1" dirty="0">
                <a:latin typeface="Calibri"/>
                <a:cs typeface="Calibri"/>
              </a:rPr>
              <a:t>ia</a:t>
            </a:r>
            <a:r>
              <a:rPr lang="it-CH" sz="1800" b="1" spc="-10" dirty="0">
                <a:latin typeface="Calibri"/>
                <a:cs typeface="Calibri"/>
              </a:rPr>
              <a:t>l</a:t>
            </a:r>
            <a:r>
              <a:rPr lang="it-CH" sz="1800" b="1" dirty="0">
                <a:latin typeface="Calibri"/>
                <a:cs typeface="Calibri"/>
              </a:rPr>
              <a:t>o</a:t>
            </a:r>
            <a:r>
              <a:rPr lang="it-CH" sz="1800" b="1" spc="-20" dirty="0">
                <a:latin typeface="Calibri"/>
                <a:cs typeface="Calibri"/>
              </a:rPr>
              <a:t>g</a:t>
            </a:r>
            <a:r>
              <a:rPr lang="it-CH" sz="1800" b="1" dirty="0">
                <a:latin typeface="Calibri"/>
                <a:cs typeface="Calibri"/>
              </a:rPr>
              <a:t>o</a:t>
            </a:r>
            <a:r>
              <a:rPr lang="it-CH" sz="1800" b="1" spc="-5" dirty="0">
                <a:latin typeface="Calibri"/>
                <a:cs typeface="Calibri"/>
              </a:rPr>
              <a:t> </a:t>
            </a:r>
            <a:r>
              <a:rPr lang="it-CH" sz="1800" b="1" spc="-10" dirty="0">
                <a:latin typeface="Calibri"/>
                <a:cs typeface="Calibri"/>
              </a:rPr>
              <a:t>tra insegnante e studente-</a:t>
            </a:r>
            <a:r>
              <a:rPr lang="it-CH" sz="1800" b="1" spc="-10" dirty="0" err="1">
                <a:latin typeface="Calibri"/>
                <a:cs typeface="Calibri"/>
              </a:rPr>
              <a:t>ssa</a:t>
            </a:r>
            <a:r>
              <a:rPr lang="it-CH" sz="1800" b="1" spc="-10" dirty="0">
                <a:latin typeface="Calibri"/>
                <a:cs typeface="Calibri"/>
              </a:rPr>
              <a:t> </a:t>
            </a:r>
            <a:r>
              <a:rPr lang="it-CH" sz="1800" b="1" dirty="0">
                <a:latin typeface="Calibri"/>
                <a:cs typeface="Calibri"/>
              </a:rPr>
              <a:t>p</a:t>
            </a:r>
            <a:r>
              <a:rPr lang="it-CH" sz="1800" b="1" spc="-20" dirty="0">
                <a:latin typeface="Calibri"/>
                <a:cs typeface="Calibri"/>
              </a:rPr>
              <a:t>r</a:t>
            </a:r>
            <a:r>
              <a:rPr lang="it-CH" sz="1800" b="1" dirty="0">
                <a:latin typeface="Calibri"/>
                <a:cs typeface="Calibri"/>
              </a:rPr>
              <a:t>o</a:t>
            </a:r>
            <a:r>
              <a:rPr lang="it-CH" sz="1800" b="1" spc="-5" dirty="0">
                <a:latin typeface="Calibri"/>
                <a:cs typeface="Calibri"/>
              </a:rPr>
              <a:t>m</a:t>
            </a:r>
            <a:r>
              <a:rPr lang="it-CH" sz="1800" b="1" spc="-10" dirty="0">
                <a:latin typeface="Calibri"/>
                <a:cs typeface="Calibri"/>
              </a:rPr>
              <a:t>u</a:t>
            </a:r>
            <a:r>
              <a:rPr lang="it-CH" sz="1800" b="1" dirty="0">
                <a:latin typeface="Calibri"/>
                <a:cs typeface="Calibri"/>
              </a:rPr>
              <a:t>o</a:t>
            </a:r>
            <a:r>
              <a:rPr lang="it-CH" sz="1800" b="1" spc="-20" dirty="0">
                <a:latin typeface="Calibri"/>
                <a:cs typeface="Calibri"/>
              </a:rPr>
              <a:t>v</a:t>
            </a:r>
            <a:r>
              <a:rPr lang="it-CH" sz="1800" b="1" dirty="0">
                <a:latin typeface="Calibri"/>
                <a:cs typeface="Calibri"/>
              </a:rPr>
              <a:t>e</a:t>
            </a:r>
            <a:r>
              <a:rPr lang="it-CH" sz="1800" b="1" spc="-5" dirty="0">
                <a:latin typeface="Calibri"/>
                <a:cs typeface="Calibri"/>
              </a:rPr>
              <a:t> </a:t>
            </a:r>
            <a:r>
              <a:rPr lang="it-CH" sz="1800" b="1" dirty="0">
                <a:latin typeface="Calibri"/>
                <a:cs typeface="Calibri"/>
              </a:rPr>
              <a:t>l</a:t>
            </a:r>
            <a:r>
              <a:rPr lang="it-CH" sz="1800" b="1" spc="-5" dirty="0">
                <a:latin typeface="Calibri"/>
                <a:cs typeface="Calibri"/>
              </a:rPr>
              <a:t>'</a:t>
            </a:r>
            <a:r>
              <a:rPr lang="it-CH" sz="1800" b="1" dirty="0">
                <a:latin typeface="Calibri"/>
                <a:cs typeface="Calibri"/>
              </a:rPr>
              <a:t>a</a:t>
            </a:r>
            <a:r>
              <a:rPr lang="it-CH" sz="1800" b="1" spc="-10" dirty="0">
                <a:latin typeface="Calibri"/>
                <a:cs typeface="Calibri"/>
              </a:rPr>
              <a:t>ppr</a:t>
            </a:r>
            <a:r>
              <a:rPr lang="it-CH" sz="1800" b="1" dirty="0">
                <a:latin typeface="Calibri"/>
                <a:cs typeface="Calibri"/>
              </a:rPr>
              <a:t>e</a:t>
            </a:r>
            <a:r>
              <a:rPr lang="it-CH" sz="1800" b="1" spc="-10" dirty="0">
                <a:latin typeface="Calibri"/>
                <a:cs typeface="Calibri"/>
              </a:rPr>
              <a:t>n</a:t>
            </a:r>
            <a:r>
              <a:rPr lang="it-CH" sz="1800" b="1" dirty="0">
                <a:latin typeface="Calibri"/>
                <a:cs typeface="Calibri"/>
              </a:rPr>
              <a:t>d</a:t>
            </a:r>
            <a:r>
              <a:rPr lang="it-CH" sz="1800" b="1" spc="-10" dirty="0">
                <a:latin typeface="Calibri"/>
                <a:cs typeface="Calibri"/>
              </a:rPr>
              <a:t>i</a:t>
            </a:r>
            <a:r>
              <a:rPr lang="it-CH" sz="1800" b="1" spc="-5" dirty="0">
                <a:latin typeface="Calibri"/>
                <a:cs typeface="Calibri"/>
              </a:rPr>
              <a:t>m</a:t>
            </a:r>
            <a:r>
              <a:rPr lang="it-CH" sz="1800" b="1" dirty="0">
                <a:latin typeface="Calibri"/>
                <a:cs typeface="Calibri"/>
              </a:rPr>
              <a:t>e</a:t>
            </a:r>
            <a:r>
              <a:rPr lang="it-CH" sz="1800" b="1" spc="-25" dirty="0">
                <a:latin typeface="Calibri"/>
                <a:cs typeface="Calibri"/>
              </a:rPr>
              <a:t>n</a:t>
            </a:r>
            <a:r>
              <a:rPr lang="it-CH" sz="1800" b="1" spc="-10" dirty="0">
                <a:latin typeface="Calibri"/>
                <a:cs typeface="Calibri"/>
              </a:rPr>
              <a:t>t</a:t>
            </a:r>
            <a:r>
              <a:rPr lang="it-CH" sz="1800" b="1" dirty="0">
                <a:latin typeface="Calibri"/>
                <a:cs typeface="Calibri"/>
              </a:rPr>
              <a:t>o</a:t>
            </a:r>
            <a:endParaRPr lang="it-CH" sz="1800" dirty="0">
              <a:latin typeface="Calibri"/>
              <a:cs typeface="Calibri"/>
            </a:endParaRPr>
          </a:p>
        </p:txBody>
      </p:sp>
      <p:sp>
        <p:nvSpPr>
          <p:cNvPr id="21" name="CasellaDiTesto 20">
            <a:extLst>
              <a:ext uri="{FF2B5EF4-FFF2-40B4-BE49-F238E27FC236}">
                <a16:creationId xmlns:a16="http://schemas.microsoft.com/office/drawing/2014/main" id="{87830066-5DCF-7804-F1E7-A6E9E517A2F1}"/>
              </a:ext>
            </a:extLst>
          </p:cNvPr>
          <p:cNvSpPr txBox="1"/>
          <p:nvPr/>
        </p:nvSpPr>
        <p:spPr>
          <a:xfrm>
            <a:off x="337911" y="468094"/>
            <a:ext cx="3789589" cy="553998"/>
          </a:xfrm>
          <a:prstGeom prst="rect">
            <a:avLst/>
          </a:prstGeom>
          <a:solidFill>
            <a:schemeClr val="accent5">
              <a:lumMod val="20000"/>
              <a:lumOff val="80000"/>
            </a:schemeClr>
          </a:solidFill>
        </p:spPr>
        <p:txBody>
          <a:bodyPr vert="horz" wrap="square" lIns="0" tIns="0" rIns="0" bIns="0" rtlCol="0">
            <a:spAutoFit/>
          </a:bodyPr>
          <a:lstStyle>
            <a:defPPr>
              <a:defRPr lang="it-CH"/>
            </a:defPPr>
            <a:lvl1pPr marL="12700">
              <a:lnSpc>
                <a:spcPct val="100000"/>
              </a:lnSpc>
              <a:defRPr b="1" spc="-45">
                <a:solidFill>
                  <a:srgbClr val="215868"/>
                </a:solidFill>
                <a:latin typeface="Arial" panose="020B0604020202020204" pitchFamily="34" charset="0"/>
                <a:cs typeface="Arial" panose="020B0604020202020204" pitchFamily="34" charset="0"/>
              </a:defRPr>
            </a:lvl1pPr>
          </a:lstStyle>
          <a:p>
            <a:r>
              <a:rPr lang="it-CH" dirty="0"/>
              <a:t>Parte c. Dialogo educativo e apprendimento nei diversi contesti</a:t>
            </a:r>
          </a:p>
        </p:txBody>
      </p:sp>
      <p:sp>
        <p:nvSpPr>
          <p:cNvPr id="25" name="CasellaDiTesto 24">
            <a:extLst>
              <a:ext uri="{FF2B5EF4-FFF2-40B4-BE49-F238E27FC236}">
                <a16:creationId xmlns:a16="http://schemas.microsoft.com/office/drawing/2014/main" id="{ED1F2719-FF01-D40B-3A46-AA8AE2B32D57}"/>
              </a:ext>
            </a:extLst>
          </p:cNvPr>
          <p:cNvSpPr txBox="1"/>
          <p:nvPr/>
        </p:nvSpPr>
        <p:spPr>
          <a:xfrm>
            <a:off x="10332917" y="7285851"/>
            <a:ext cx="341760" cy="276999"/>
          </a:xfrm>
          <a:prstGeom prst="rect">
            <a:avLst/>
          </a:prstGeom>
          <a:noFill/>
        </p:spPr>
        <p:txBody>
          <a:bodyPr wrap="none" rtlCol="0">
            <a:spAutoFit/>
          </a:bodyPr>
          <a:lstStyle/>
          <a:p>
            <a:r>
              <a:rPr lang="it-CH" sz="1200" dirty="0"/>
              <a:t>07</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481457"/>
            <a:ext cx="1166495" cy="203835"/>
          </a:xfrm>
          <a:prstGeom prst="rect">
            <a:avLst/>
          </a:prstGeom>
        </p:spPr>
        <p:txBody>
          <a:bodyPr vert="horz" wrap="square" lIns="0" tIns="0" rIns="0" bIns="0" rtlCol="0">
            <a:spAutoFit/>
          </a:bodyPr>
          <a:lstStyle/>
          <a:p>
            <a:pPr marL="12700">
              <a:lnSpc>
                <a:spcPct val="100000"/>
              </a:lnSpc>
            </a:pPr>
            <a:r>
              <a:rPr sz="1400" b="1" dirty="0">
                <a:solidFill>
                  <a:srgbClr val="215868"/>
                </a:solidFill>
                <a:latin typeface="Calibri"/>
                <a:cs typeface="Calibri"/>
              </a:rPr>
              <a:t>Di</a:t>
            </a:r>
            <a:r>
              <a:rPr sz="1400" b="1" spc="-10" dirty="0">
                <a:solidFill>
                  <a:srgbClr val="215868"/>
                </a:solidFill>
                <a:latin typeface="Calibri"/>
                <a:cs typeface="Calibri"/>
              </a:rPr>
              <a:t>a</a:t>
            </a:r>
            <a:r>
              <a:rPr sz="1400" b="1" dirty="0">
                <a:solidFill>
                  <a:srgbClr val="215868"/>
                </a:solidFill>
                <a:latin typeface="Calibri"/>
                <a:cs typeface="Calibri"/>
              </a:rPr>
              <a:t>lo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spc="5" dirty="0">
                <a:solidFill>
                  <a:srgbClr val="215868"/>
                </a:solidFill>
                <a:latin typeface="Calibri"/>
                <a:cs typeface="Calibri"/>
              </a:rPr>
              <a:t>t</a:t>
            </a:r>
            <a:r>
              <a:rPr sz="1400" b="1" spc="-45" dirty="0">
                <a:solidFill>
                  <a:srgbClr val="215868"/>
                </a:solidFill>
                <a:latin typeface="Calibri"/>
                <a:cs typeface="Calibri"/>
              </a:rPr>
              <a:t>r</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p</a:t>
            </a:r>
            <a:r>
              <a:rPr sz="1400" b="1" spc="-10" dirty="0">
                <a:solidFill>
                  <a:srgbClr val="215868"/>
                </a:solidFill>
                <a:latin typeface="Calibri"/>
                <a:cs typeface="Calibri"/>
              </a:rPr>
              <a:t>a</a:t>
            </a:r>
            <a:r>
              <a:rPr sz="1400" b="1" spc="5" dirty="0">
                <a:solidFill>
                  <a:srgbClr val="215868"/>
                </a:solidFill>
                <a:latin typeface="Calibri"/>
                <a:cs typeface="Calibri"/>
              </a:rPr>
              <a:t>r</a:t>
            </a:r>
            <a:r>
              <a:rPr sz="1400" b="1" dirty="0">
                <a:solidFill>
                  <a:srgbClr val="215868"/>
                </a:solidFill>
                <a:latin typeface="Calibri"/>
                <a:cs typeface="Calibri"/>
              </a:rPr>
              <a:t>i</a:t>
            </a:r>
            <a:endParaRPr sz="1400">
              <a:latin typeface="Calibri"/>
              <a:cs typeface="Calibri"/>
            </a:endParaRPr>
          </a:p>
        </p:txBody>
      </p:sp>
      <p:sp>
        <p:nvSpPr>
          <p:cNvPr id="3" name="object 3"/>
          <p:cNvSpPr/>
          <p:nvPr/>
        </p:nvSpPr>
        <p:spPr>
          <a:xfrm>
            <a:off x="695325" y="4937742"/>
            <a:ext cx="4132934" cy="2348883"/>
          </a:xfrm>
          <a:prstGeom prst="rect">
            <a:avLst/>
          </a:prstGeom>
          <a:blipFill>
            <a:blip r:embed="rId3" cstate="print"/>
            <a:stretch>
              <a:fillRect/>
            </a:stretch>
          </a:blipFill>
        </p:spPr>
        <p:txBody>
          <a:bodyPr wrap="square" lIns="0" tIns="0" rIns="0" bIns="0" rtlCol="0"/>
          <a:lstStyle/>
          <a:p>
            <a:endParaRPr/>
          </a:p>
        </p:txBody>
      </p:sp>
      <p:sp>
        <p:nvSpPr>
          <p:cNvPr id="4" name="object 4"/>
          <p:cNvSpPr txBox="1"/>
          <p:nvPr/>
        </p:nvSpPr>
        <p:spPr>
          <a:xfrm>
            <a:off x="317500" y="827151"/>
            <a:ext cx="4746625" cy="3787690"/>
          </a:xfrm>
          <a:prstGeom prst="rect">
            <a:avLst/>
          </a:prstGeom>
          <a:ln w="63500">
            <a:solidFill>
              <a:srgbClr val="2791A6"/>
            </a:solidFill>
          </a:ln>
        </p:spPr>
        <p:txBody>
          <a:bodyPr vert="horz" wrap="square" lIns="36000" tIns="72000" rIns="72000" bIns="36000" rtlCol="0">
            <a:spAutoFit/>
          </a:bodyPr>
          <a:lstStyle/>
          <a:p>
            <a:pPr marL="92075" algn="just">
              <a:lnSpc>
                <a:spcPct val="100000"/>
              </a:lnSpc>
            </a:pPr>
            <a:r>
              <a:rPr sz="1400" b="1" spc="-5" dirty="0">
                <a:solidFill>
                  <a:srgbClr val="215868"/>
                </a:solidFill>
                <a:latin typeface="Calibri"/>
                <a:cs typeface="Calibri"/>
              </a:rPr>
              <a:t>Q</a:t>
            </a:r>
            <a:r>
              <a:rPr sz="1400" b="1" dirty="0">
                <a:solidFill>
                  <a:srgbClr val="215868"/>
                </a:solidFill>
                <a:latin typeface="Calibri"/>
                <a:cs typeface="Calibri"/>
              </a:rPr>
              <a:t>ual</a:t>
            </a:r>
            <a:r>
              <a:rPr sz="1400" b="1" spc="-5" dirty="0">
                <a:solidFill>
                  <a:srgbClr val="215868"/>
                </a:solidFill>
                <a:latin typeface="Calibri"/>
                <a:cs typeface="Calibri"/>
              </a:rPr>
              <a:t> </a:t>
            </a:r>
            <a:r>
              <a:rPr sz="1400" b="1" dirty="0">
                <a:solidFill>
                  <a:srgbClr val="215868"/>
                </a:solidFill>
                <a:latin typeface="Calibri"/>
                <a:cs typeface="Calibri"/>
              </a:rPr>
              <a:t>è</a:t>
            </a:r>
            <a:r>
              <a:rPr sz="1400" b="1" spc="-5" dirty="0">
                <a:solidFill>
                  <a:srgbClr val="215868"/>
                </a:solidFill>
                <a:latin typeface="Calibri"/>
                <a:cs typeface="Calibri"/>
              </a:rPr>
              <a:t> </a:t>
            </a:r>
            <a:r>
              <a:rPr sz="1400" b="1" dirty="0">
                <a:solidFill>
                  <a:srgbClr val="215868"/>
                </a:solidFill>
                <a:latin typeface="Calibri"/>
                <a:cs typeface="Calibri"/>
              </a:rPr>
              <a:t>il</a:t>
            </a:r>
            <a:r>
              <a:rPr sz="1400" b="1" spc="-5" dirty="0">
                <a:solidFill>
                  <a:srgbClr val="215868"/>
                </a:solidFill>
                <a:latin typeface="Calibri"/>
                <a:cs typeface="Calibri"/>
              </a:rPr>
              <a:t> </a:t>
            </a:r>
            <a:r>
              <a:rPr sz="1400" b="1" spc="-30" dirty="0">
                <a:solidFill>
                  <a:srgbClr val="215868"/>
                </a:solidFill>
                <a:latin typeface="Calibri"/>
                <a:cs typeface="Calibri"/>
              </a:rPr>
              <a:t>v</a:t>
            </a:r>
            <a:r>
              <a:rPr sz="1400" b="1" dirty="0">
                <a:solidFill>
                  <a:srgbClr val="215868"/>
                </a:solidFill>
                <a:latin typeface="Calibri"/>
                <a:cs typeface="Calibri"/>
              </a:rPr>
              <a:t>al</a:t>
            </a:r>
            <a:r>
              <a:rPr sz="1400" b="1" spc="-15" dirty="0">
                <a:solidFill>
                  <a:srgbClr val="215868"/>
                </a:solidFill>
                <a:latin typeface="Calibri"/>
                <a:cs typeface="Calibri"/>
              </a:rPr>
              <a:t>o</a:t>
            </a:r>
            <a:r>
              <a:rPr sz="1400" b="1" spc="-20" dirty="0">
                <a:solidFill>
                  <a:srgbClr val="215868"/>
                </a:solidFill>
                <a:latin typeface="Calibri"/>
                <a:cs typeface="Calibri"/>
              </a:rPr>
              <a:t>r</a:t>
            </a:r>
            <a:r>
              <a:rPr sz="1400" b="1" dirty="0">
                <a:solidFill>
                  <a:srgbClr val="215868"/>
                </a:solidFill>
                <a:latin typeface="Calibri"/>
                <a:cs typeface="Calibri"/>
              </a:rPr>
              <a:t>e</a:t>
            </a:r>
            <a:r>
              <a:rPr sz="1400" b="1" spc="-5" dirty="0">
                <a:solidFill>
                  <a:srgbClr val="215868"/>
                </a:solidFill>
                <a:latin typeface="Calibri"/>
                <a:cs typeface="Calibri"/>
              </a:rPr>
              <a:t> </a:t>
            </a:r>
            <a:r>
              <a:rPr sz="1400" b="1" dirty="0">
                <a:solidFill>
                  <a:srgbClr val="215868"/>
                </a:solidFill>
                <a:latin typeface="Calibri"/>
                <a:cs typeface="Calibri"/>
              </a:rPr>
              <a:t>del</a:t>
            </a:r>
            <a:r>
              <a:rPr sz="1400" b="1" spc="-5" dirty="0">
                <a:solidFill>
                  <a:srgbClr val="215868"/>
                </a:solidFill>
                <a:latin typeface="Calibri"/>
                <a:cs typeface="Calibri"/>
              </a:rPr>
              <a:t> </a:t>
            </a:r>
            <a:r>
              <a:rPr sz="1400" b="1" dirty="0">
                <a:solidFill>
                  <a:srgbClr val="215868"/>
                </a:solidFill>
                <a:latin typeface="Calibri"/>
                <a:cs typeface="Calibri"/>
              </a:rPr>
              <a:t>l</a:t>
            </a:r>
            <a:r>
              <a:rPr sz="1400" b="1" spc="-35" dirty="0">
                <a:solidFill>
                  <a:srgbClr val="215868"/>
                </a:solidFill>
                <a:latin typeface="Calibri"/>
                <a:cs typeface="Calibri"/>
              </a:rPr>
              <a:t>a</a:t>
            </a:r>
            <a:r>
              <a:rPr sz="1400" b="1" spc="-20" dirty="0">
                <a:solidFill>
                  <a:srgbClr val="215868"/>
                </a:solidFill>
                <a:latin typeface="Calibri"/>
                <a:cs typeface="Calibri"/>
              </a:rPr>
              <a:t>v</a:t>
            </a:r>
            <a:r>
              <a:rPr sz="1400" b="1" dirty="0">
                <a:solidFill>
                  <a:srgbClr val="215868"/>
                </a:solidFill>
                <a:latin typeface="Calibri"/>
                <a:cs typeface="Calibri"/>
              </a:rPr>
              <a:t>o</a:t>
            </a:r>
            <a:r>
              <a:rPr sz="1400" b="1" spc="-10" dirty="0">
                <a:solidFill>
                  <a:srgbClr val="215868"/>
                </a:solidFill>
                <a:latin typeface="Calibri"/>
                <a:cs typeface="Calibri"/>
              </a:rPr>
              <a:t>r</a:t>
            </a:r>
            <a:r>
              <a:rPr sz="1400" b="1" dirty="0">
                <a:solidFill>
                  <a:srgbClr val="215868"/>
                </a:solidFill>
                <a:latin typeface="Calibri"/>
                <a:cs typeface="Calibri"/>
              </a:rPr>
              <a:t>o</a:t>
            </a:r>
            <a:r>
              <a:rPr sz="1400" b="1" spc="-5" dirty="0">
                <a:solidFill>
                  <a:srgbClr val="215868"/>
                </a:solidFill>
                <a:latin typeface="Calibri"/>
                <a:cs typeface="Calibri"/>
              </a:rPr>
              <a:t> </a:t>
            </a:r>
            <a:r>
              <a:rPr sz="1400" b="1" spc="-10" dirty="0">
                <a:solidFill>
                  <a:srgbClr val="215868"/>
                </a:solidFill>
                <a:latin typeface="Calibri"/>
                <a:cs typeface="Calibri"/>
              </a:rPr>
              <a:t>d</a:t>
            </a:r>
            <a:r>
              <a:rPr sz="1400" b="1" dirty="0">
                <a:solidFill>
                  <a:srgbClr val="215868"/>
                </a:solidFill>
                <a:latin typeface="Calibri"/>
                <a:cs typeface="Calibri"/>
              </a:rPr>
              <a:t>i</a:t>
            </a:r>
            <a:r>
              <a:rPr sz="1400" b="1" spc="-5" dirty="0">
                <a:solidFill>
                  <a:srgbClr val="215868"/>
                </a:solidFill>
                <a:latin typeface="Calibri"/>
                <a:cs typeface="Calibri"/>
              </a:rPr>
              <a:t> </a:t>
            </a:r>
            <a:r>
              <a:rPr sz="1400" b="1" spc="-10" dirty="0">
                <a:solidFill>
                  <a:srgbClr val="215868"/>
                </a:solidFill>
                <a:latin typeface="Calibri"/>
                <a:cs typeface="Calibri"/>
              </a:rPr>
              <a:t>g</a:t>
            </a:r>
            <a:r>
              <a:rPr sz="1400" b="1" spc="5" dirty="0">
                <a:solidFill>
                  <a:srgbClr val="215868"/>
                </a:solidFill>
                <a:latin typeface="Calibri"/>
                <a:cs typeface="Calibri"/>
              </a:rPr>
              <a:t>r</a:t>
            </a:r>
            <a:r>
              <a:rPr sz="1400" b="1" dirty="0">
                <a:solidFill>
                  <a:srgbClr val="215868"/>
                </a:solidFill>
                <a:latin typeface="Calibri"/>
                <a:cs typeface="Calibri"/>
              </a:rPr>
              <a:t>u</a:t>
            </a:r>
            <a:r>
              <a:rPr sz="1400" b="1" spc="-10" dirty="0">
                <a:solidFill>
                  <a:srgbClr val="215868"/>
                </a:solidFill>
                <a:latin typeface="Calibri"/>
                <a:cs typeface="Calibri"/>
              </a:rPr>
              <a:t>p</a:t>
            </a:r>
            <a:r>
              <a:rPr sz="1400" b="1" dirty="0">
                <a:solidFill>
                  <a:srgbClr val="215868"/>
                </a:solidFill>
                <a:latin typeface="Calibri"/>
                <a:cs typeface="Calibri"/>
              </a:rPr>
              <a:t>po?</a:t>
            </a:r>
            <a:endParaRPr sz="1400" dirty="0">
              <a:latin typeface="Calibri"/>
              <a:cs typeface="Calibri"/>
            </a:endParaRPr>
          </a:p>
          <a:p>
            <a:pPr>
              <a:lnSpc>
                <a:spcPct val="100000"/>
              </a:lnSpc>
              <a:spcBef>
                <a:spcPts val="0"/>
              </a:spcBef>
            </a:pPr>
            <a:endParaRPr sz="1100" dirty="0">
              <a:latin typeface="Times New Roman"/>
              <a:cs typeface="Times New Roman"/>
            </a:endParaRPr>
          </a:p>
          <a:p>
            <a:pPr marL="92075" marR="84455" algn="just">
              <a:lnSpc>
                <a:spcPct val="121400"/>
              </a:lnSpc>
            </a:pPr>
            <a:r>
              <a:rPr sz="1100" spc="-5" dirty="0">
                <a:latin typeface="Calibri"/>
                <a:cs typeface="Calibri"/>
              </a:rPr>
              <a:t>U</a:t>
            </a:r>
            <a:r>
              <a:rPr sz="1100" dirty="0">
                <a:latin typeface="Calibri"/>
                <a:cs typeface="Calibri"/>
              </a:rPr>
              <a:t>n</a:t>
            </a:r>
            <a:r>
              <a:rPr sz="1100" spc="-5" dirty="0">
                <a:latin typeface="Calibri"/>
                <a:cs typeface="Calibri"/>
              </a:rPr>
              <a:t> la</a:t>
            </a:r>
            <a:r>
              <a:rPr sz="1100" spc="5" dirty="0">
                <a:latin typeface="Calibri"/>
                <a:cs typeface="Calibri"/>
              </a:rPr>
              <a:t>vo</a:t>
            </a:r>
            <a:r>
              <a:rPr sz="1100" spc="-15" dirty="0">
                <a:latin typeface="Calibri"/>
                <a:cs typeface="Calibri"/>
              </a:rPr>
              <a:t>r</a:t>
            </a:r>
            <a:r>
              <a:rPr sz="1100" dirty="0">
                <a:latin typeface="Calibri"/>
                <a:cs typeface="Calibri"/>
              </a:rPr>
              <a:t>o</a:t>
            </a:r>
            <a:r>
              <a:rPr sz="1100" spc="5" dirty="0">
                <a:latin typeface="Calibri"/>
                <a:cs typeface="Calibri"/>
              </a:rPr>
              <a:t> </a:t>
            </a:r>
            <a:r>
              <a:rPr sz="1100" spc="-5" dirty="0">
                <a:latin typeface="Calibri"/>
                <a:cs typeface="Calibri"/>
              </a:rPr>
              <a:t>d</a:t>
            </a:r>
            <a:r>
              <a:rPr sz="1100" dirty="0">
                <a:latin typeface="Calibri"/>
                <a:cs typeface="Calibri"/>
              </a:rPr>
              <a:t>i </a:t>
            </a:r>
            <a:r>
              <a:rPr sz="1100" spc="-5" dirty="0">
                <a:latin typeface="Calibri"/>
                <a:cs typeface="Calibri"/>
              </a:rPr>
              <a:t>grupp</a:t>
            </a:r>
            <a:r>
              <a:rPr sz="1100" dirty="0">
                <a:latin typeface="Calibri"/>
                <a:cs typeface="Calibri"/>
              </a:rPr>
              <a:t>o</a:t>
            </a:r>
            <a:r>
              <a:rPr sz="1100" spc="5" dirty="0">
                <a:latin typeface="Calibri"/>
                <a:cs typeface="Calibri"/>
              </a:rPr>
              <a:t> </a:t>
            </a:r>
            <a:r>
              <a:rPr sz="1100" spc="-5" dirty="0">
                <a:latin typeface="Calibri"/>
                <a:cs typeface="Calibri"/>
              </a:rPr>
              <a:t>d</a:t>
            </a:r>
            <a:r>
              <a:rPr sz="1100" dirty="0">
                <a:latin typeface="Calibri"/>
                <a:cs typeface="Calibri"/>
              </a:rPr>
              <a:t>i </a:t>
            </a:r>
            <a:r>
              <a:rPr sz="1100" spc="-5" dirty="0">
                <a:latin typeface="Calibri"/>
                <a:cs typeface="Calibri"/>
              </a:rPr>
              <a:t>al</a:t>
            </a:r>
            <a:r>
              <a:rPr sz="1100" dirty="0">
                <a:latin typeface="Calibri"/>
                <a:cs typeface="Calibri"/>
              </a:rPr>
              <a:t>ta</a:t>
            </a:r>
            <a:r>
              <a:rPr sz="1100" spc="-10" dirty="0">
                <a:latin typeface="Calibri"/>
                <a:cs typeface="Calibri"/>
              </a:rPr>
              <a:t> </a:t>
            </a:r>
            <a:r>
              <a:rPr sz="1100" spc="-5" dirty="0">
                <a:latin typeface="Calibri"/>
                <a:cs typeface="Calibri"/>
              </a:rPr>
              <a:t>quali</a:t>
            </a:r>
            <a:r>
              <a:rPr sz="1100" dirty="0">
                <a:latin typeface="Calibri"/>
                <a:cs typeface="Calibri"/>
              </a:rPr>
              <a:t>tà è</a:t>
            </a:r>
            <a:r>
              <a:rPr sz="1100" spc="5" dirty="0">
                <a:latin typeface="Calibri"/>
                <a:cs typeface="Calibri"/>
              </a:rPr>
              <a:t> </a:t>
            </a:r>
            <a:r>
              <a:rPr sz="1100" b="1" spc="-5" dirty="0">
                <a:latin typeface="Calibri"/>
                <a:cs typeface="Calibri"/>
              </a:rPr>
              <a:t>f</a:t>
            </a:r>
            <a:r>
              <a:rPr sz="1100" b="1" spc="-10" dirty="0">
                <a:latin typeface="Calibri"/>
                <a:cs typeface="Calibri"/>
              </a:rPr>
              <a:t>o</a:t>
            </a:r>
            <a:r>
              <a:rPr sz="1100" b="1" dirty="0">
                <a:latin typeface="Calibri"/>
                <a:cs typeface="Calibri"/>
              </a:rPr>
              <a:t>rt</a:t>
            </a:r>
            <a:r>
              <a:rPr sz="1100" b="1" spc="-5" dirty="0">
                <a:latin typeface="Calibri"/>
                <a:cs typeface="Calibri"/>
              </a:rPr>
              <a:t>e</a:t>
            </a:r>
            <a:r>
              <a:rPr sz="1100" b="1" dirty="0">
                <a:latin typeface="Calibri"/>
                <a:cs typeface="Calibri"/>
              </a:rPr>
              <a:t>m</a:t>
            </a:r>
            <a:r>
              <a:rPr sz="1100" b="1" spc="-5" dirty="0">
                <a:latin typeface="Calibri"/>
                <a:cs typeface="Calibri"/>
              </a:rPr>
              <a:t>en</a:t>
            </a:r>
            <a:r>
              <a:rPr sz="1100" b="1" dirty="0">
                <a:latin typeface="Calibri"/>
                <a:cs typeface="Calibri"/>
              </a:rPr>
              <a:t>te</a:t>
            </a:r>
            <a:r>
              <a:rPr sz="1100" b="1" spc="-5" dirty="0">
                <a:latin typeface="Calibri"/>
                <a:cs typeface="Calibri"/>
              </a:rPr>
              <a:t> </a:t>
            </a:r>
            <a:r>
              <a:rPr sz="1100" b="1" dirty="0">
                <a:latin typeface="Calibri"/>
                <a:cs typeface="Calibri"/>
              </a:rPr>
              <a:t>l</a:t>
            </a:r>
            <a:r>
              <a:rPr sz="1100" b="1" spc="-5" dirty="0">
                <a:latin typeface="Calibri"/>
                <a:cs typeface="Calibri"/>
              </a:rPr>
              <a:t>e</a:t>
            </a:r>
            <a:r>
              <a:rPr sz="1100" b="1" dirty="0">
                <a:latin typeface="Calibri"/>
                <a:cs typeface="Calibri"/>
              </a:rPr>
              <a:t>g</a:t>
            </a:r>
            <a:r>
              <a:rPr sz="1100" b="1" spc="-5" dirty="0">
                <a:latin typeface="Calibri"/>
                <a:cs typeface="Calibri"/>
              </a:rPr>
              <a:t>a</a:t>
            </a:r>
            <a:r>
              <a:rPr sz="1100" b="1" spc="-15" dirty="0">
                <a:latin typeface="Calibri"/>
                <a:cs typeface="Calibri"/>
              </a:rPr>
              <a:t>t</a:t>
            </a:r>
            <a:r>
              <a:rPr sz="1100" b="1" dirty="0">
                <a:latin typeface="Calibri"/>
                <a:cs typeface="Calibri"/>
              </a:rPr>
              <a:t>o</a:t>
            </a:r>
            <a:r>
              <a:rPr sz="1100" b="1" spc="-5" dirty="0">
                <a:latin typeface="Calibri"/>
                <a:cs typeface="Calibri"/>
              </a:rPr>
              <a:t> </a:t>
            </a:r>
            <a:r>
              <a:rPr sz="1100" spc="-5" dirty="0">
                <a:latin typeface="Calibri"/>
                <a:cs typeface="Calibri"/>
              </a:rPr>
              <a:t>a</a:t>
            </a:r>
            <a:r>
              <a:rPr sz="1100" dirty="0">
                <a:latin typeface="Calibri"/>
                <a:cs typeface="Calibri"/>
              </a:rPr>
              <a:t>i </a:t>
            </a:r>
            <a:r>
              <a:rPr sz="1100" spc="5" dirty="0">
                <a:latin typeface="Calibri"/>
                <a:cs typeface="Calibri"/>
              </a:rPr>
              <a:t>v</a:t>
            </a:r>
            <a:r>
              <a:rPr sz="1100" spc="-5" dirty="0">
                <a:latin typeface="Calibri"/>
                <a:cs typeface="Calibri"/>
              </a:rPr>
              <a:t>an</a:t>
            </a:r>
            <a:r>
              <a:rPr sz="1100" dirty="0">
                <a:latin typeface="Calibri"/>
                <a:cs typeface="Calibri"/>
              </a:rPr>
              <a:t>t</a:t>
            </a:r>
            <a:r>
              <a:rPr sz="1100" spc="-5" dirty="0">
                <a:latin typeface="Calibri"/>
                <a:cs typeface="Calibri"/>
              </a:rPr>
              <a:t>agg</a:t>
            </a:r>
            <a:r>
              <a:rPr sz="1100" dirty="0">
                <a:latin typeface="Calibri"/>
                <a:cs typeface="Calibri"/>
              </a:rPr>
              <a:t>i </a:t>
            </a:r>
            <a:r>
              <a:rPr sz="1100" spc="-5" dirty="0">
                <a:latin typeface="Calibri"/>
                <a:cs typeface="Calibri"/>
              </a:rPr>
              <a:t>i</a:t>
            </a:r>
            <a:r>
              <a:rPr sz="1100" dirty="0">
                <a:latin typeface="Calibri"/>
                <a:cs typeface="Calibri"/>
              </a:rPr>
              <a:t>n</a:t>
            </a:r>
            <a:r>
              <a:rPr sz="1100" spc="-5" dirty="0">
                <a:latin typeface="Calibri"/>
                <a:cs typeface="Calibri"/>
              </a:rPr>
              <a:t> </a:t>
            </a:r>
            <a:r>
              <a:rPr sz="1100" dirty="0">
                <a:latin typeface="Calibri"/>
                <a:cs typeface="Calibri"/>
              </a:rPr>
              <a:t>te</a:t>
            </a:r>
            <a:r>
              <a:rPr sz="1100" spc="-5" dirty="0">
                <a:latin typeface="Calibri"/>
                <a:cs typeface="Calibri"/>
              </a:rPr>
              <a:t>r</a:t>
            </a:r>
            <a:r>
              <a:rPr sz="1100" spc="5" dirty="0">
                <a:latin typeface="Calibri"/>
                <a:cs typeface="Calibri"/>
              </a:rPr>
              <a:t>m</a:t>
            </a:r>
            <a:r>
              <a:rPr sz="1100" spc="-5" dirty="0">
                <a:latin typeface="Calibri"/>
                <a:cs typeface="Calibri"/>
              </a:rPr>
              <a:t>in</a:t>
            </a:r>
            <a:r>
              <a:rPr sz="1100" dirty="0">
                <a:latin typeface="Calibri"/>
                <a:cs typeface="Calibri"/>
              </a:rPr>
              <a:t>i </a:t>
            </a:r>
            <a:r>
              <a:rPr sz="1100" spc="-5" dirty="0">
                <a:latin typeface="Calibri"/>
                <a:cs typeface="Calibri"/>
              </a:rPr>
              <a:t>d</a:t>
            </a:r>
            <a:r>
              <a:rPr sz="1100" dirty="0">
                <a:latin typeface="Calibri"/>
                <a:cs typeface="Calibri"/>
              </a:rPr>
              <a:t>i </a:t>
            </a:r>
            <a:r>
              <a:rPr sz="1100" spc="-5" dirty="0">
                <a:latin typeface="Calibri"/>
                <a:cs typeface="Calibri"/>
              </a:rPr>
              <a:t>appr</a:t>
            </a:r>
            <a:r>
              <a:rPr sz="1100" dirty="0">
                <a:latin typeface="Calibri"/>
                <a:cs typeface="Calibri"/>
              </a:rPr>
              <a:t>e</a:t>
            </a:r>
            <a:r>
              <a:rPr sz="1100" spc="-5" dirty="0">
                <a:latin typeface="Calibri"/>
                <a:cs typeface="Calibri"/>
              </a:rPr>
              <a:t>ndi</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o </a:t>
            </a:r>
            <a:r>
              <a:rPr sz="1100" spc="-85" dirty="0">
                <a:latin typeface="Calibri"/>
                <a:cs typeface="Calibri"/>
              </a:rPr>
              <a:t> </a:t>
            </a:r>
            <a:r>
              <a:rPr sz="1100" dirty="0">
                <a:latin typeface="Calibri"/>
                <a:cs typeface="Calibri"/>
              </a:rPr>
              <a:t>(</a:t>
            </a:r>
            <a:r>
              <a:rPr sz="1100" u="sng" spc="-20" dirty="0">
                <a:solidFill>
                  <a:srgbClr val="0000FF"/>
                </a:solidFill>
                <a:latin typeface="Calibri"/>
                <a:cs typeface="Calibri"/>
                <a:hlinkClick r:id="rId4"/>
              </a:rPr>
              <a:t>H</a:t>
            </a:r>
            <a:r>
              <a:rPr sz="1100" u="sng" spc="5" dirty="0">
                <a:solidFill>
                  <a:srgbClr val="0000FF"/>
                </a:solidFill>
                <a:latin typeface="Calibri"/>
                <a:cs typeface="Calibri"/>
                <a:hlinkClick r:id="rId4"/>
              </a:rPr>
              <a:t>o</a:t>
            </a:r>
            <a:r>
              <a:rPr sz="1100" u="sng" spc="-10" dirty="0">
                <a:solidFill>
                  <a:srgbClr val="0000FF"/>
                </a:solidFill>
                <a:latin typeface="Calibri"/>
                <a:cs typeface="Calibri"/>
                <a:hlinkClick r:id="rId4"/>
              </a:rPr>
              <a:t>w</a:t>
            </a:r>
            <a:r>
              <a:rPr sz="1100" u="sng" dirty="0">
                <a:solidFill>
                  <a:srgbClr val="0000FF"/>
                </a:solidFill>
                <a:latin typeface="Calibri"/>
                <a:cs typeface="Calibri"/>
                <a:hlinkClick r:id="rId4"/>
              </a:rPr>
              <a:t>e et </a:t>
            </a:r>
            <a:r>
              <a:rPr sz="1100" u="sng" spc="-5" dirty="0">
                <a:solidFill>
                  <a:srgbClr val="0000FF"/>
                </a:solidFill>
                <a:latin typeface="Calibri"/>
                <a:cs typeface="Calibri"/>
                <a:hlinkClick r:id="rId4"/>
              </a:rPr>
              <a:t>al.</a:t>
            </a:r>
            <a:r>
              <a:rPr sz="1100" u="sng" dirty="0">
                <a:solidFill>
                  <a:srgbClr val="0000FF"/>
                </a:solidFill>
                <a:latin typeface="Calibri"/>
                <a:cs typeface="Calibri"/>
                <a:hlinkClick r:id="rId4"/>
              </a:rPr>
              <a:t>, </a:t>
            </a:r>
            <a:r>
              <a:rPr sz="1100" u="sng" spc="-10" dirty="0">
                <a:solidFill>
                  <a:srgbClr val="0000FF"/>
                </a:solidFill>
                <a:latin typeface="Calibri"/>
                <a:cs typeface="Calibri"/>
                <a:hlinkClick r:id="rId4"/>
              </a:rPr>
              <a:t>2</a:t>
            </a:r>
            <a:r>
              <a:rPr sz="1100" u="sng" dirty="0">
                <a:solidFill>
                  <a:srgbClr val="0000FF"/>
                </a:solidFill>
                <a:latin typeface="Calibri"/>
                <a:cs typeface="Calibri"/>
                <a:hlinkClick r:id="rId4"/>
              </a:rPr>
              <a:t>0</a:t>
            </a:r>
            <a:r>
              <a:rPr sz="1100" u="sng" spc="-10" dirty="0">
                <a:solidFill>
                  <a:srgbClr val="0000FF"/>
                </a:solidFill>
                <a:latin typeface="Calibri"/>
                <a:cs typeface="Calibri"/>
                <a:hlinkClick r:id="rId4"/>
              </a:rPr>
              <a:t>1</a:t>
            </a:r>
            <a:r>
              <a:rPr sz="1100" u="sng" dirty="0">
                <a:solidFill>
                  <a:srgbClr val="0000FF"/>
                </a:solidFill>
                <a:latin typeface="Calibri"/>
                <a:cs typeface="Calibri"/>
                <a:hlinkClick r:id="rId4"/>
              </a:rPr>
              <a:t>9</a:t>
            </a:r>
            <a:r>
              <a:rPr sz="1100" dirty="0">
                <a:latin typeface="Calibri"/>
                <a:cs typeface="Calibri"/>
              </a:rPr>
              <a:t>) </a:t>
            </a:r>
            <a:r>
              <a:rPr sz="1100" spc="-90" dirty="0">
                <a:latin typeface="Calibri"/>
                <a:cs typeface="Calibri"/>
              </a:rPr>
              <a:t> </a:t>
            </a:r>
            <a:r>
              <a:rPr sz="1100" spc="-15" dirty="0">
                <a:latin typeface="Calibri"/>
                <a:cs typeface="Calibri"/>
              </a:rPr>
              <a:t>s</a:t>
            </a:r>
            <a:r>
              <a:rPr sz="1100" spc="5" dirty="0">
                <a:latin typeface="Calibri"/>
                <a:cs typeface="Calibri"/>
              </a:rPr>
              <a:t>o</a:t>
            </a:r>
            <a:r>
              <a:rPr sz="1100" spc="-5" dirty="0">
                <a:latin typeface="Calibri"/>
                <a:cs typeface="Calibri"/>
              </a:rPr>
              <a:t>pra</a:t>
            </a:r>
            <a:r>
              <a:rPr sz="1100" spc="-10" dirty="0">
                <a:latin typeface="Calibri"/>
                <a:cs typeface="Calibri"/>
              </a:rPr>
              <a:t>t</a:t>
            </a:r>
            <a:r>
              <a:rPr sz="1100" dirty="0">
                <a:latin typeface="Calibri"/>
                <a:cs typeface="Calibri"/>
              </a:rPr>
              <a:t>t</a:t>
            </a:r>
            <a:r>
              <a:rPr sz="1100" spc="-5" dirty="0">
                <a:latin typeface="Calibri"/>
                <a:cs typeface="Calibri"/>
              </a:rPr>
              <a:t>u</a:t>
            </a:r>
            <a:r>
              <a:rPr sz="1100" dirty="0">
                <a:latin typeface="Calibri"/>
                <a:cs typeface="Calibri"/>
              </a:rPr>
              <a:t>t</a:t>
            </a:r>
            <a:r>
              <a:rPr sz="1100" spc="-10" dirty="0">
                <a:latin typeface="Calibri"/>
                <a:cs typeface="Calibri"/>
              </a:rPr>
              <a:t>t</a:t>
            </a:r>
            <a:r>
              <a:rPr sz="1100" dirty="0">
                <a:latin typeface="Calibri"/>
                <a:cs typeface="Calibri"/>
              </a:rPr>
              <a:t>o </a:t>
            </a:r>
            <a:r>
              <a:rPr sz="1100" spc="-85" dirty="0">
                <a:latin typeface="Calibri"/>
                <a:cs typeface="Calibri"/>
              </a:rPr>
              <a:t> </a:t>
            </a:r>
            <a:r>
              <a:rPr sz="1100" spc="-5" dirty="0" err="1">
                <a:latin typeface="Calibri"/>
                <a:cs typeface="Calibri"/>
              </a:rPr>
              <a:t>qu</a:t>
            </a:r>
            <a:r>
              <a:rPr sz="1100" spc="-15" dirty="0" err="1">
                <a:latin typeface="Calibri"/>
                <a:cs typeface="Calibri"/>
              </a:rPr>
              <a:t>a</a:t>
            </a:r>
            <a:r>
              <a:rPr sz="1100" spc="-5" dirty="0" err="1">
                <a:latin typeface="Calibri"/>
                <a:cs typeface="Calibri"/>
              </a:rPr>
              <a:t>nd</a:t>
            </a:r>
            <a:r>
              <a:rPr sz="1100" dirty="0" err="1">
                <a:latin typeface="Calibri"/>
                <a:cs typeface="Calibri"/>
              </a:rPr>
              <a:t>o</a:t>
            </a:r>
            <a:r>
              <a:rPr sz="1100" dirty="0">
                <a:latin typeface="Calibri"/>
                <a:cs typeface="Calibri"/>
              </a:rPr>
              <a:t> </a:t>
            </a:r>
            <a:r>
              <a:rPr sz="1100" spc="-85" dirty="0">
                <a:latin typeface="Calibri"/>
                <a:cs typeface="Calibri"/>
              </a:rPr>
              <a:t> </a:t>
            </a:r>
            <a:r>
              <a:rPr sz="1100" dirty="0" err="1">
                <a:latin typeface="Calibri"/>
                <a:cs typeface="Calibri"/>
              </a:rPr>
              <a:t>i</a:t>
            </a:r>
            <a:r>
              <a:rPr lang="it-CH" sz="1100" dirty="0">
                <a:latin typeface="Calibri"/>
                <a:cs typeface="Calibri"/>
              </a:rPr>
              <a:t>/le</a:t>
            </a:r>
            <a:r>
              <a:rPr sz="1100" dirty="0">
                <a:latin typeface="Calibri"/>
                <a:cs typeface="Calibri"/>
              </a:rPr>
              <a:t> </a:t>
            </a:r>
            <a:r>
              <a:rPr sz="1100" spc="-95" dirty="0">
                <a:latin typeface="Calibri"/>
                <a:cs typeface="Calibri"/>
              </a:rPr>
              <a:t> </a:t>
            </a:r>
            <a:r>
              <a:rPr sz="1100" spc="-5" dirty="0">
                <a:latin typeface="Calibri"/>
                <a:cs typeface="Calibri"/>
              </a:rPr>
              <a:t>par</a:t>
            </a:r>
            <a:r>
              <a:rPr sz="1100" spc="-10" dirty="0">
                <a:latin typeface="Calibri"/>
                <a:cs typeface="Calibri"/>
              </a:rPr>
              <a:t>t</a:t>
            </a:r>
            <a:r>
              <a:rPr sz="1100" dirty="0">
                <a:latin typeface="Calibri"/>
                <a:cs typeface="Calibri"/>
              </a:rPr>
              <a:t>ec</a:t>
            </a:r>
            <a:r>
              <a:rPr sz="1100" spc="-5" dirty="0">
                <a:latin typeface="Calibri"/>
                <a:cs typeface="Calibri"/>
              </a:rPr>
              <a:t>ipan</a:t>
            </a:r>
            <a:r>
              <a:rPr sz="1100" dirty="0">
                <a:latin typeface="Calibri"/>
                <a:cs typeface="Calibri"/>
              </a:rPr>
              <a:t>ti </a:t>
            </a:r>
            <a:r>
              <a:rPr sz="1100" spc="-95" dirty="0">
                <a:latin typeface="Calibri"/>
                <a:cs typeface="Calibri"/>
              </a:rPr>
              <a:t> </a:t>
            </a:r>
            <a:r>
              <a:rPr sz="1100" spc="-5" dirty="0">
                <a:latin typeface="Calibri"/>
                <a:cs typeface="Calibri"/>
              </a:rPr>
              <a:t>han</a:t>
            </a:r>
            <a:r>
              <a:rPr sz="1100" spc="-20" dirty="0">
                <a:latin typeface="Calibri"/>
                <a:cs typeface="Calibri"/>
              </a:rPr>
              <a:t>n</a:t>
            </a:r>
            <a:r>
              <a:rPr sz="1100" dirty="0">
                <a:latin typeface="Calibri"/>
                <a:cs typeface="Calibri"/>
              </a:rPr>
              <a:t>o </a:t>
            </a:r>
            <a:r>
              <a:rPr sz="1100" spc="-5" dirty="0">
                <a:latin typeface="Calibri"/>
                <a:cs typeface="Calibri"/>
              </a:rPr>
              <a:t>pun</a:t>
            </a:r>
            <a:r>
              <a:rPr sz="1100" dirty="0">
                <a:latin typeface="Calibri"/>
                <a:cs typeface="Calibri"/>
              </a:rPr>
              <a:t>ti </a:t>
            </a:r>
            <a:r>
              <a:rPr sz="1100" spc="-5" dirty="0">
                <a:latin typeface="Calibri"/>
                <a:cs typeface="Calibri"/>
              </a:rPr>
              <a:t>d</a:t>
            </a:r>
            <a:r>
              <a:rPr sz="1100" dirty="0">
                <a:latin typeface="Calibri"/>
                <a:cs typeface="Calibri"/>
              </a:rPr>
              <a:t>i </a:t>
            </a:r>
            <a:r>
              <a:rPr sz="1100" spc="5" dirty="0">
                <a:latin typeface="Calibri"/>
                <a:cs typeface="Calibri"/>
              </a:rPr>
              <a:t>v</a:t>
            </a:r>
            <a:r>
              <a:rPr sz="1100" spc="-5" dirty="0">
                <a:latin typeface="Calibri"/>
                <a:cs typeface="Calibri"/>
              </a:rPr>
              <a:t>i</a:t>
            </a:r>
            <a:r>
              <a:rPr sz="1100" dirty="0">
                <a:latin typeface="Calibri"/>
                <a:cs typeface="Calibri"/>
              </a:rPr>
              <a:t>sta </a:t>
            </a:r>
            <a:r>
              <a:rPr sz="1100" spc="-5" dirty="0">
                <a:latin typeface="Calibri"/>
                <a:cs typeface="Calibri"/>
              </a:rPr>
              <a:t>d</a:t>
            </a:r>
            <a:r>
              <a:rPr sz="1100" spc="-15" dirty="0">
                <a:latin typeface="Calibri"/>
                <a:cs typeface="Calibri"/>
              </a:rPr>
              <a:t>i</a:t>
            </a:r>
            <a:r>
              <a:rPr sz="1100" spc="5"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si</a:t>
            </a:r>
            <a:r>
              <a:rPr sz="1100" spc="-15" dirty="0">
                <a:latin typeface="Calibri"/>
                <a:cs typeface="Calibri"/>
              </a:rPr>
              <a:t> </a:t>
            </a:r>
            <a:r>
              <a:rPr sz="1100" dirty="0">
                <a:latin typeface="Calibri"/>
                <a:cs typeface="Calibri"/>
              </a:rPr>
              <a:t>(</a:t>
            </a:r>
            <a:r>
              <a:rPr sz="1100" u="sng" spc="-5" dirty="0">
                <a:solidFill>
                  <a:srgbClr val="0000FF"/>
                </a:solidFill>
                <a:latin typeface="Calibri"/>
                <a:cs typeface="Calibri"/>
                <a:hlinkClick r:id="rId5"/>
              </a:rPr>
              <a:t>B</a:t>
            </a:r>
            <a:r>
              <a:rPr sz="1100" u="sng" dirty="0">
                <a:solidFill>
                  <a:srgbClr val="0000FF"/>
                </a:solidFill>
                <a:latin typeface="Calibri"/>
                <a:cs typeface="Calibri"/>
                <a:hlinkClick r:id="rId5"/>
              </a:rPr>
              <a:t>e</a:t>
            </a:r>
            <a:r>
              <a:rPr sz="1100" u="sng" spc="-5" dirty="0">
                <a:solidFill>
                  <a:srgbClr val="0000FF"/>
                </a:solidFill>
                <a:latin typeface="Calibri"/>
                <a:cs typeface="Calibri"/>
                <a:hlinkClick r:id="rId5"/>
              </a:rPr>
              <a:t>n</a:t>
            </a:r>
            <a:r>
              <a:rPr sz="1100" u="sng" spc="-20" dirty="0">
                <a:solidFill>
                  <a:srgbClr val="0000FF"/>
                </a:solidFill>
                <a:latin typeface="Calibri"/>
                <a:cs typeface="Calibri"/>
                <a:hlinkClick r:id="rId5"/>
              </a:rPr>
              <a:t>n</a:t>
            </a:r>
            <a:r>
              <a:rPr sz="1100" u="sng" dirty="0">
                <a:solidFill>
                  <a:srgbClr val="0000FF"/>
                </a:solidFill>
                <a:latin typeface="Calibri"/>
                <a:cs typeface="Calibri"/>
                <a:hlinkClick r:id="rId5"/>
              </a:rPr>
              <a:t>ett</a:t>
            </a:r>
            <a:r>
              <a:rPr sz="1100" u="sng" spc="-15" dirty="0">
                <a:solidFill>
                  <a:srgbClr val="0000FF"/>
                </a:solidFill>
                <a:latin typeface="Calibri"/>
                <a:cs typeface="Calibri"/>
                <a:hlinkClick r:id="rId5"/>
              </a:rPr>
              <a:t> </a:t>
            </a:r>
            <a:r>
              <a:rPr sz="1100" u="sng" dirty="0">
                <a:solidFill>
                  <a:srgbClr val="0000FF"/>
                </a:solidFill>
                <a:latin typeface="Calibri"/>
                <a:cs typeface="Calibri"/>
                <a:hlinkClick r:id="rId5"/>
              </a:rPr>
              <a:t>et </a:t>
            </a:r>
            <a:r>
              <a:rPr sz="1100" u="sng" spc="-5" dirty="0">
                <a:solidFill>
                  <a:srgbClr val="0000FF"/>
                </a:solidFill>
                <a:latin typeface="Calibri"/>
                <a:cs typeface="Calibri"/>
                <a:hlinkClick r:id="rId5"/>
              </a:rPr>
              <a:t>al.</a:t>
            </a:r>
            <a:r>
              <a:rPr sz="1100" u="sng" dirty="0">
                <a:solidFill>
                  <a:srgbClr val="0000FF"/>
                </a:solidFill>
                <a:latin typeface="Calibri"/>
                <a:cs typeface="Calibri"/>
                <a:hlinkClick r:id="rId5"/>
              </a:rPr>
              <a:t>,</a:t>
            </a:r>
            <a:r>
              <a:rPr sz="1100" u="sng" spc="-10" dirty="0">
                <a:solidFill>
                  <a:srgbClr val="0000FF"/>
                </a:solidFill>
                <a:latin typeface="Calibri"/>
                <a:cs typeface="Calibri"/>
                <a:hlinkClick r:id="rId5"/>
              </a:rPr>
              <a:t> 2</a:t>
            </a:r>
            <a:r>
              <a:rPr sz="1100" u="sng" dirty="0">
                <a:solidFill>
                  <a:srgbClr val="0000FF"/>
                </a:solidFill>
                <a:latin typeface="Calibri"/>
                <a:cs typeface="Calibri"/>
                <a:hlinkClick r:id="rId5"/>
              </a:rPr>
              <a:t>0</a:t>
            </a:r>
            <a:r>
              <a:rPr sz="1100" u="sng" spc="-10" dirty="0">
                <a:solidFill>
                  <a:srgbClr val="0000FF"/>
                </a:solidFill>
                <a:latin typeface="Calibri"/>
                <a:cs typeface="Calibri"/>
                <a:hlinkClick r:id="rId5"/>
              </a:rPr>
              <a:t>0</a:t>
            </a:r>
            <a:r>
              <a:rPr sz="1100" u="sng" dirty="0">
                <a:solidFill>
                  <a:srgbClr val="0000FF"/>
                </a:solidFill>
                <a:latin typeface="Calibri"/>
                <a:cs typeface="Calibri"/>
                <a:hlinkClick r:id="rId5"/>
              </a:rPr>
              <a:t>9</a:t>
            </a:r>
            <a:r>
              <a:rPr sz="1100" dirty="0">
                <a:latin typeface="Calibri"/>
                <a:cs typeface="Calibri"/>
              </a:rPr>
              <a:t>).</a:t>
            </a:r>
          </a:p>
          <a:p>
            <a:pPr>
              <a:lnSpc>
                <a:spcPct val="100000"/>
              </a:lnSpc>
              <a:spcBef>
                <a:spcPts val="44"/>
              </a:spcBef>
            </a:pPr>
            <a:endParaRPr sz="1600" dirty="0">
              <a:latin typeface="Times New Roman"/>
              <a:cs typeface="Times New Roman"/>
            </a:endParaRPr>
          </a:p>
          <a:p>
            <a:pPr marL="92075" algn="just">
              <a:lnSpc>
                <a:spcPct val="100000"/>
              </a:lnSpc>
            </a:pPr>
            <a:r>
              <a:rPr sz="1100" dirty="0">
                <a:latin typeface="Calibri"/>
                <a:cs typeface="Calibri"/>
              </a:rPr>
              <a:t>Le</a:t>
            </a:r>
            <a:r>
              <a:rPr sz="1100" spc="5" dirty="0">
                <a:latin typeface="Calibri"/>
                <a:cs typeface="Calibri"/>
              </a:rPr>
              <a:t> </a:t>
            </a:r>
            <a:r>
              <a:rPr sz="1100" spc="-5" dirty="0">
                <a:latin typeface="Calibri"/>
                <a:cs typeface="Calibri"/>
              </a:rPr>
              <a:t>p</a:t>
            </a:r>
            <a:r>
              <a:rPr sz="1100" dirty="0">
                <a:latin typeface="Calibri"/>
                <a:cs typeface="Calibri"/>
              </a:rPr>
              <a:t>e</a:t>
            </a:r>
            <a:r>
              <a:rPr sz="1100" spc="-15" dirty="0">
                <a:latin typeface="Calibri"/>
                <a:cs typeface="Calibri"/>
              </a:rPr>
              <a:t>r</a:t>
            </a:r>
            <a:r>
              <a:rPr sz="1100"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e</a:t>
            </a:r>
            <a:r>
              <a:rPr sz="1100" spc="-10" dirty="0">
                <a:latin typeface="Calibri"/>
                <a:cs typeface="Calibri"/>
              </a:rPr>
              <a:t> </a:t>
            </a:r>
            <a:r>
              <a:rPr sz="1100" spc="-5" dirty="0">
                <a:latin typeface="Calibri"/>
                <a:cs typeface="Calibri"/>
              </a:rPr>
              <a:t>n</a:t>
            </a:r>
            <a:r>
              <a:rPr sz="1100" dirty="0">
                <a:latin typeface="Calibri"/>
                <a:cs typeface="Calibri"/>
              </a:rPr>
              <a:t>el </a:t>
            </a:r>
            <a:r>
              <a:rPr sz="1100" spc="-5" dirty="0">
                <a:latin typeface="Calibri"/>
                <a:cs typeface="Calibri"/>
              </a:rPr>
              <a:t>grupp</a:t>
            </a:r>
            <a:r>
              <a:rPr sz="1100" dirty="0">
                <a:latin typeface="Calibri"/>
                <a:cs typeface="Calibri"/>
              </a:rPr>
              <a:t>o</a:t>
            </a:r>
            <a:r>
              <a:rPr sz="1100" spc="5" dirty="0">
                <a:latin typeface="Calibri"/>
                <a:cs typeface="Calibri"/>
              </a:rPr>
              <a:t> </a:t>
            </a:r>
            <a:r>
              <a:rPr sz="1100" spc="-20" dirty="0">
                <a:latin typeface="Calibri"/>
                <a:cs typeface="Calibri"/>
              </a:rPr>
              <a:t>p</a:t>
            </a:r>
            <a:r>
              <a:rPr sz="1100" spc="5" dirty="0">
                <a:latin typeface="Calibri"/>
                <a:cs typeface="Calibri"/>
              </a:rPr>
              <a:t>o</a:t>
            </a:r>
            <a:r>
              <a:rPr sz="1100" dirty="0">
                <a:latin typeface="Calibri"/>
                <a:cs typeface="Calibri"/>
              </a:rPr>
              <a:t>s</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o</a:t>
            </a:r>
            <a:r>
              <a:rPr sz="1100" spc="5" dirty="0">
                <a:latin typeface="Calibri"/>
                <a:cs typeface="Calibri"/>
              </a:rPr>
              <a:t> </a:t>
            </a:r>
            <a:r>
              <a:rPr sz="1100" spc="-15" dirty="0">
                <a:latin typeface="Calibri"/>
                <a:cs typeface="Calibri"/>
              </a:rPr>
              <a:t>i</a:t>
            </a:r>
            <a:r>
              <a:rPr sz="1100" spc="5" dirty="0">
                <a:latin typeface="Calibri"/>
                <a:cs typeface="Calibri"/>
              </a:rPr>
              <a:t>m</a:t>
            </a:r>
            <a:r>
              <a:rPr sz="1100" spc="-5" dirty="0">
                <a:latin typeface="Calibri"/>
                <a:cs typeface="Calibri"/>
              </a:rPr>
              <a:t>para</a:t>
            </a:r>
            <a:r>
              <a:rPr sz="1100" spc="-1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l</a:t>
            </a:r>
            <a:r>
              <a:rPr sz="1100" dirty="0">
                <a:latin typeface="Calibri"/>
                <a:cs typeface="Calibri"/>
              </a:rPr>
              <a:t>e</a:t>
            </a:r>
            <a:r>
              <a:rPr sz="1100" spc="-10" dirty="0">
                <a:latin typeface="Calibri"/>
                <a:cs typeface="Calibri"/>
              </a:rPr>
              <a:t> </a:t>
            </a:r>
            <a:r>
              <a:rPr sz="1100" spc="-5" dirty="0">
                <a:latin typeface="Calibri"/>
                <a:cs typeface="Calibri"/>
              </a:rPr>
              <a:t>un</a:t>
            </a:r>
            <a:r>
              <a:rPr sz="1100" dirty="0">
                <a:latin typeface="Calibri"/>
                <a:cs typeface="Calibri"/>
              </a:rPr>
              <a:t>e</a:t>
            </a:r>
            <a:r>
              <a:rPr sz="1100" spc="5" dirty="0">
                <a:latin typeface="Calibri"/>
                <a:cs typeface="Calibri"/>
              </a:rPr>
              <a:t> </a:t>
            </a:r>
            <a:r>
              <a:rPr sz="1100" spc="-5" dirty="0">
                <a:latin typeface="Calibri"/>
                <a:cs typeface="Calibri"/>
              </a:rPr>
              <a:t>dall</a:t>
            </a:r>
            <a:r>
              <a:rPr sz="1100" dirty="0">
                <a:latin typeface="Calibri"/>
                <a:cs typeface="Calibri"/>
              </a:rPr>
              <a:t>e </a:t>
            </a:r>
            <a:r>
              <a:rPr sz="1100" spc="-15" dirty="0">
                <a:latin typeface="Calibri"/>
                <a:cs typeface="Calibri"/>
              </a:rPr>
              <a:t>a</a:t>
            </a:r>
            <a:r>
              <a:rPr sz="1100" spc="-5" dirty="0">
                <a:latin typeface="Calibri"/>
                <a:cs typeface="Calibri"/>
              </a:rPr>
              <a:t>l</a:t>
            </a:r>
            <a:r>
              <a:rPr sz="1100" dirty="0">
                <a:latin typeface="Calibri"/>
                <a:cs typeface="Calibri"/>
              </a:rPr>
              <a:t>t</a:t>
            </a:r>
            <a:r>
              <a:rPr sz="1100" spc="-5" dirty="0">
                <a:latin typeface="Calibri"/>
                <a:cs typeface="Calibri"/>
              </a:rPr>
              <a:t>r</a:t>
            </a:r>
            <a:r>
              <a:rPr sz="1100" dirty="0">
                <a:latin typeface="Calibri"/>
                <a:cs typeface="Calibri"/>
              </a:rPr>
              <a:t>e.</a:t>
            </a:r>
          </a:p>
          <a:p>
            <a:pPr>
              <a:lnSpc>
                <a:spcPct val="100000"/>
              </a:lnSpc>
              <a:spcBef>
                <a:spcPts val="31"/>
              </a:spcBef>
            </a:pPr>
            <a:endParaRPr sz="1350" dirty="0">
              <a:latin typeface="Times New Roman"/>
              <a:cs typeface="Times New Roman"/>
            </a:endParaRPr>
          </a:p>
          <a:p>
            <a:pPr marL="92075" marR="84455" algn="just">
              <a:lnSpc>
                <a:spcPct val="121800"/>
              </a:lnSpc>
            </a:pPr>
            <a:r>
              <a:rPr sz="1100" spc="5" dirty="0">
                <a:latin typeface="Calibri"/>
                <a:cs typeface="Calibri"/>
              </a:rPr>
              <a:t>Po</a:t>
            </a:r>
            <a:r>
              <a:rPr sz="1100" spc="-15" dirty="0">
                <a:latin typeface="Calibri"/>
                <a:cs typeface="Calibri"/>
              </a:rPr>
              <a:t>s</a:t>
            </a:r>
            <a:r>
              <a:rPr sz="1100"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   </a:t>
            </a:r>
            <a:r>
              <a:rPr sz="1100" spc="-105" dirty="0">
                <a:latin typeface="Calibri"/>
                <a:cs typeface="Calibri"/>
              </a:rPr>
              <a:t> </a:t>
            </a:r>
            <a:r>
              <a:rPr sz="1100" dirty="0">
                <a:latin typeface="Calibri"/>
                <a:cs typeface="Calibri"/>
              </a:rPr>
              <a:t>ese</a:t>
            </a:r>
            <a:r>
              <a:rPr sz="1100" spc="-5" dirty="0">
                <a:latin typeface="Calibri"/>
                <a:cs typeface="Calibri"/>
              </a:rPr>
              <a:t>r</a:t>
            </a:r>
            <a:r>
              <a:rPr sz="1100" dirty="0">
                <a:latin typeface="Calibri"/>
                <a:cs typeface="Calibri"/>
              </a:rPr>
              <a:t>c</a:t>
            </a:r>
            <a:r>
              <a:rPr sz="1100" spc="-15" dirty="0">
                <a:latin typeface="Calibri"/>
                <a:cs typeface="Calibri"/>
              </a:rPr>
              <a:t>i</a:t>
            </a:r>
            <a:r>
              <a:rPr sz="1100" dirty="0">
                <a:latin typeface="Calibri"/>
                <a:cs typeface="Calibri"/>
              </a:rPr>
              <a:t>t</a:t>
            </a:r>
            <a:r>
              <a:rPr sz="1100" spc="-5" dirty="0">
                <a:latin typeface="Calibri"/>
                <a:cs typeface="Calibri"/>
              </a:rPr>
              <a:t>ar</a:t>
            </a:r>
            <a:r>
              <a:rPr sz="1100" dirty="0">
                <a:latin typeface="Calibri"/>
                <a:cs typeface="Calibri"/>
              </a:rPr>
              <a:t>si   </a:t>
            </a:r>
            <a:r>
              <a:rPr sz="1100" spc="-110" dirty="0">
                <a:latin typeface="Calibri"/>
                <a:cs typeface="Calibri"/>
              </a:rPr>
              <a:t> </a:t>
            </a:r>
            <a:r>
              <a:rPr sz="1100" dirty="0">
                <a:latin typeface="Calibri"/>
                <a:cs typeface="Calibri"/>
              </a:rPr>
              <a:t>a   </a:t>
            </a:r>
            <a:r>
              <a:rPr sz="1100" spc="-100" dirty="0">
                <a:latin typeface="Calibri"/>
                <a:cs typeface="Calibri"/>
              </a:rPr>
              <a:t> </a:t>
            </a:r>
            <a:r>
              <a:rPr sz="1100" spc="-20" dirty="0">
                <a:latin typeface="Calibri"/>
                <a:cs typeface="Calibri"/>
              </a:rPr>
              <a:t>u</a:t>
            </a:r>
            <a:r>
              <a:rPr sz="1100" dirty="0">
                <a:latin typeface="Calibri"/>
                <a:cs typeface="Calibri"/>
              </a:rPr>
              <a:t>s</a:t>
            </a:r>
            <a:r>
              <a:rPr sz="1100" spc="-5" dirty="0">
                <a:latin typeface="Calibri"/>
                <a:cs typeface="Calibri"/>
              </a:rPr>
              <a:t>ar</a:t>
            </a:r>
            <a:r>
              <a:rPr sz="1100" dirty="0">
                <a:latin typeface="Calibri"/>
                <a:cs typeface="Calibri"/>
              </a:rPr>
              <a:t>e   </a:t>
            </a:r>
            <a:r>
              <a:rPr sz="1100" spc="-95" dirty="0">
                <a:latin typeface="Calibri"/>
                <a:cs typeface="Calibri"/>
              </a:rPr>
              <a:t> </a:t>
            </a:r>
            <a:r>
              <a:rPr sz="1100" spc="-5" dirty="0">
                <a:latin typeface="Calibri"/>
                <a:cs typeface="Calibri"/>
              </a:rPr>
              <a:t>l</a:t>
            </a:r>
            <a:r>
              <a:rPr sz="1100" dirty="0">
                <a:latin typeface="Calibri"/>
                <a:cs typeface="Calibri"/>
              </a:rPr>
              <a:t>a   </a:t>
            </a:r>
            <a:r>
              <a:rPr sz="1100" spc="-110" dirty="0">
                <a:latin typeface="Calibri"/>
                <a:cs typeface="Calibri"/>
              </a:rPr>
              <a:t> </a:t>
            </a:r>
            <a:r>
              <a:rPr sz="1100" spc="-15" dirty="0">
                <a:latin typeface="Calibri"/>
                <a:cs typeface="Calibri"/>
              </a:rPr>
              <a:t>c</a:t>
            </a:r>
            <a:r>
              <a:rPr sz="1100" spc="5" dirty="0">
                <a:latin typeface="Calibri"/>
                <a:cs typeface="Calibri"/>
              </a:rPr>
              <a:t>o</a:t>
            </a:r>
            <a:r>
              <a:rPr sz="1100" spc="-5" dirty="0">
                <a:latin typeface="Calibri"/>
                <a:cs typeface="Calibri"/>
              </a:rPr>
              <a:t>n</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   </a:t>
            </a:r>
            <a:r>
              <a:rPr sz="1100" spc="-120" dirty="0">
                <a:latin typeface="Calibri"/>
                <a:cs typeface="Calibri"/>
              </a:rPr>
              <a:t> </a:t>
            </a:r>
            <a:r>
              <a:rPr sz="1100" spc="-5" dirty="0">
                <a:latin typeface="Calibri"/>
                <a:cs typeface="Calibri"/>
              </a:rPr>
              <a:t>p</a:t>
            </a:r>
            <a:r>
              <a:rPr sz="1100" dirty="0">
                <a:latin typeface="Calibri"/>
                <a:cs typeface="Calibri"/>
              </a:rPr>
              <a:t>er   </a:t>
            </a:r>
            <a:r>
              <a:rPr sz="1100" spc="-100" dirty="0">
                <a:latin typeface="Calibri"/>
                <a:cs typeface="Calibri"/>
              </a:rPr>
              <a:t> </a:t>
            </a:r>
            <a:r>
              <a:rPr sz="1100" spc="-5" dirty="0">
                <a:latin typeface="Calibri"/>
                <a:cs typeface="Calibri"/>
              </a:rPr>
              <a:t>l'appr</a:t>
            </a:r>
            <a:r>
              <a:rPr sz="1100" dirty="0">
                <a:latin typeface="Calibri"/>
                <a:cs typeface="Calibri"/>
              </a:rPr>
              <a:t>e</a:t>
            </a:r>
            <a:r>
              <a:rPr sz="1100" spc="-5" dirty="0">
                <a:latin typeface="Calibri"/>
                <a:cs typeface="Calibri"/>
              </a:rPr>
              <a:t>ndi</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a:t>
            </a:r>
            <a:r>
              <a:rPr sz="1100" spc="5" dirty="0">
                <a:latin typeface="Calibri"/>
                <a:cs typeface="Calibri"/>
              </a:rPr>
              <a:t>o</a:t>
            </a:r>
            <a:r>
              <a:rPr sz="1100" dirty="0">
                <a:latin typeface="Calibri"/>
                <a:cs typeface="Calibri"/>
              </a:rPr>
              <a:t>,   </a:t>
            </a:r>
            <a:r>
              <a:rPr sz="1100" spc="-110" dirty="0">
                <a:latin typeface="Calibri"/>
                <a:cs typeface="Calibri"/>
              </a:rPr>
              <a:t> </a:t>
            </a:r>
            <a:r>
              <a:rPr sz="1100" spc="-5" dirty="0">
                <a:latin typeface="Calibri"/>
                <a:cs typeface="Calibri"/>
              </a:rPr>
              <a:t>il ragi</a:t>
            </a:r>
            <a:r>
              <a:rPr sz="1100" spc="5" dirty="0">
                <a:latin typeface="Calibri"/>
                <a:cs typeface="Calibri"/>
              </a:rPr>
              <a:t>o</a:t>
            </a:r>
            <a:r>
              <a:rPr sz="1100" spc="-5" dirty="0">
                <a:latin typeface="Calibri"/>
                <a:cs typeface="Calibri"/>
              </a:rPr>
              <a:t>na</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to</a:t>
            </a:r>
            <a:r>
              <a:rPr sz="1100" spc="-5" dirty="0">
                <a:latin typeface="Calibri"/>
                <a:cs typeface="Calibri"/>
              </a:rPr>
              <a:t> </a:t>
            </a:r>
            <a:r>
              <a:rPr sz="1100" dirty="0">
                <a:latin typeface="Calibri"/>
                <a:cs typeface="Calibri"/>
              </a:rPr>
              <a:t>e</a:t>
            </a:r>
            <a:r>
              <a:rPr sz="1100" spc="5" dirty="0">
                <a:latin typeface="Calibri"/>
                <a:cs typeface="Calibri"/>
              </a:rPr>
              <a:t> </a:t>
            </a:r>
            <a:r>
              <a:rPr sz="1100" spc="-5" dirty="0">
                <a:latin typeface="Calibri"/>
                <a:cs typeface="Calibri"/>
              </a:rPr>
              <a:t>l</a:t>
            </a:r>
            <a:r>
              <a:rPr sz="1100" dirty="0">
                <a:latin typeface="Calibri"/>
                <a:cs typeface="Calibri"/>
              </a:rPr>
              <a:t>a</a:t>
            </a:r>
            <a:r>
              <a:rPr sz="1100" spc="-10" dirty="0">
                <a:latin typeface="Calibri"/>
                <a:cs typeface="Calibri"/>
              </a:rPr>
              <a:t> </a:t>
            </a:r>
            <a:r>
              <a:rPr sz="1100" spc="-5" dirty="0">
                <a:latin typeface="Calibri"/>
                <a:cs typeface="Calibri"/>
              </a:rPr>
              <a:t>ri</a:t>
            </a:r>
            <a:r>
              <a:rPr sz="1100" spc="-15" dirty="0">
                <a:latin typeface="Calibri"/>
                <a:cs typeface="Calibri"/>
              </a:rPr>
              <a:t>s</a:t>
            </a:r>
            <a:r>
              <a:rPr sz="1100" spc="5" dirty="0">
                <a:latin typeface="Calibri"/>
                <a:cs typeface="Calibri"/>
              </a:rPr>
              <a:t>o</a:t>
            </a:r>
            <a:r>
              <a:rPr sz="1100" spc="-5" dirty="0">
                <a:latin typeface="Calibri"/>
                <a:cs typeface="Calibri"/>
              </a:rPr>
              <a:t>luzi</a:t>
            </a:r>
            <a:r>
              <a:rPr sz="1100" spc="-10" dirty="0">
                <a:latin typeface="Calibri"/>
                <a:cs typeface="Calibri"/>
              </a:rPr>
              <a:t>o</a:t>
            </a:r>
            <a:r>
              <a:rPr sz="1100" spc="-5" dirty="0">
                <a:latin typeface="Calibri"/>
                <a:cs typeface="Calibri"/>
              </a:rPr>
              <a:t>n</a:t>
            </a:r>
            <a:r>
              <a:rPr sz="1100" dirty="0">
                <a:latin typeface="Calibri"/>
                <a:cs typeface="Calibri"/>
              </a:rPr>
              <a:t>e</a:t>
            </a:r>
            <a:r>
              <a:rPr sz="1100" spc="5" dirty="0">
                <a:latin typeface="Calibri"/>
                <a:cs typeface="Calibri"/>
              </a:rPr>
              <a:t> </a:t>
            </a:r>
            <a:r>
              <a:rPr sz="1100" spc="-5" dirty="0">
                <a:latin typeface="Calibri"/>
                <a:cs typeface="Calibri"/>
              </a:rPr>
              <a:t>d</a:t>
            </a:r>
            <a:r>
              <a:rPr sz="1100" dirty="0">
                <a:latin typeface="Calibri"/>
                <a:cs typeface="Calibri"/>
              </a:rPr>
              <a:t>ei </a:t>
            </a:r>
            <a:r>
              <a:rPr sz="1100" spc="-5" dirty="0">
                <a:latin typeface="Calibri"/>
                <a:cs typeface="Calibri"/>
              </a:rPr>
              <a:t>pr</a:t>
            </a:r>
            <a:r>
              <a:rPr sz="1100" spc="5" dirty="0">
                <a:latin typeface="Calibri"/>
                <a:cs typeface="Calibri"/>
              </a:rPr>
              <a:t>o</a:t>
            </a:r>
            <a:r>
              <a:rPr sz="1100" spc="-5" dirty="0">
                <a:latin typeface="Calibri"/>
                <a:cs typeface="Calibri"/>
              </a:rPr>
              <a:t>b</a:t>
            </a:r>
            <a:r>
              <a:rPr sz="1100" spc="-15" dirty="0">
                <a:latin typeface="Calibri"/>
                <a:cs typeface="Calibri"/>
              </a:rPr>
              <a:t>l</a:t>
            </a:r>
            <a:r>
              <a:rPr sz="1100" dirty="0">
                <a:latin typeface="Calibri"/>
                <a:cs typeface="Calibri"/>
              </a:rPr>
              <a:t>e</a:t>
            </a:r>
            <a:r>
              <a:rPr sz="1100" spc="5" dirty="0">
                <a:latin typeface="Calibri"/>
                <a:cs typeface="Calibri"/>
              </a:rPr>
              <a:t>m</a:t>
            </a:r>
            <a:r>
              <a:rPr sz="1100" dirty="0">
                <a:latin typeface="Calibri"/>
                <a:cs typeface="Calibri"/>
              </a:rPr>
              <a:t>i</a:t>
            </a:r>
            <a:r>
              <a:rPr sz="1100" spc="-15" dirty="0">
                <a:latin typeface="Calibri"/>
                <a:cs typeface="Calibri"/>
              </a:rPr>
              <a:t> </a:t>
            </a:r>
            <a:r>
              <a:rPr sz="1100" dirty="0">
                <a:latin typeface="Calibri"/>
                <a:cs typeface="Calibri"/>
              </a:rPr>
              <a:t>se</a:t>
            </a:r>
            <a:r>
              <a:rPr sz="1100" spc="-5" dirty="0">
                <a:latin typeface="Calibri"/>
                <a:cs typeface="Calibri"/>
              </a:rPr>
              <a:t>nz</a:t>
            </a:r>
            <a:r>
              <a:rPr sz="1100" dirty="0">
                <a:latin typeface="Calibri"/>
                <a:cs typeface="Calibri"/>
              </a:rPr>
              <a:t>a </a:t>
            </a:r>
            <a:r>
              <a:rPr sz="1100" spc="-5" dirty="0">
                <a:latin typeface="Calibri"/>
                <a:cs typeface="Calibri"/>
              </a:rPr>
              <a:t>l</a:t>
            </a:r>
            <a:r>
              <a:rPr sz="1100" dirty="0">
                <a:latin typeface="Calibri"/>
                <a:cs typeface="Calibri"/>
              </a:rPr>
              <a:t>’</a:t>
            </a:r>
            <a:r>
              <a:rPr sz="1100" spc="-5" dirty="0">
                <a:latin typeface="Calibri"/>
                <a:cs typeface="Calibri"/>
              </a:rPr>
              <a:t>in</a:t>
            </a:r>
            <a:r>
              <a:rPr sz="1100" spc="-15" dirty="0">
                <a:latin typeface="Calibri"/>
                <a:cs typeface="Calibri"/>
              </a:rPr>
              <a:t>s</a:t>
            </a:r>
            <a:r>
              <a:rPr sz="1100" dirty="0">
                <a:latin typeface="Calibri"/>
                <a:cs typeface="Calibri"/>
              </a:rPr>
              <a:t>e</a:t>
            </a:r>
            <a:r>
              <a:rPr sz="1100" spc="-5" dirty="0">
                <a:latin typeface="Calibri"/>
                <a:cs typeface="Calibri"/>
              </a:rPr>
              <a:t>gnan</a:t>
            </a:r>
            <a:r>
              <a:rPr sz="1100" dirty="0">
                <a:latin typeface="Calibri"/>
                <a:cs typeface="Calibri"/>
              </a:rPr>
              <a:t>te.</a:t>
            </a:r>
          </a:p>
          <a:p>
            <a:pPr>
              <a:lnSpc>
                <a:spcPct val="100000"/>
              </a:lnSpc>
              <a:spcBef>
                <a:spcPts val="37"/>
              </a:spcBef>
            </a:pPr>
            <a:endParaRPr sz="1350" dirty="0">
              <a:latin typeface="Times New Roman"/>
              <a:cs typeface="Times New Roman"/>
            </a:endParaRPr>
          </a:p>
          <a:p>
            <a:pPr marL="92075" marR="83185" algn="just">
              <a:lnSpc>
                <a:spcPct val="121400"/>
              </a:lnSpc>
            </a:pPr>
            <a:r>
              <a:rPr sz="1100" dirty="0">
                <a:latin typeface="Calibri"/>
                <a:cs typeface="Calibri"/>
              </a:rPr>
              <a:t>Le</a:t>
            </a:r>
            <a:r>
              <a:rPr sz="1100" spc="50" dirty="0">
                <a:latin typeface="Calibri"/>
                <a:cs typeface="Calibri"/>
              </a:rPr>
              <a:t> </a:t>
            </a:r>
            <a:r>
              <a:rPr sz="1100" spc="-5" dirty="0">
                <a:latin typeface="Calibri"/>
                <a:cs typeface="Calibri"/>
              </a:rPr>
              <a:t>id</a:t>
            </a:r>
            <a:r>
              <a:rPr sz="1100" spc="-10" dirty="0">
                <a:latin typeface="Calibri"/>
                <a:cs typeface="Calibri"/>
              </a:rPr>
              <a:t>e</a:t>
            </a:r>
            <a:r>
              <a:rPr sz="1100" dirty="0">
                <a:latin typeface="Calibri"/>
                <a:cs typeface="Calibri"/>
              </a:rPr>
              <a:t>e</a:t>
            </a:r>
            <a:r>
              <a:rPr sz="1100" spc="40" dirty="0">
                <a:latin typeface="Calibri"/>
                <a:cs typeface="Calibri"/>
              </a:rPr>
              <a:t> </a:t>
            </a:r>
            <a:r>
              <a:rPr sz="1100" spc="5" dirty="0">
                <a:latin typeface="Calibri"/>
                <a:cs typeface="Calibri"/>
              </a:rPr>
              <a:t>v</a:t>
            </a:r>
            <a:r>
              <a:rPr sz="1100" dirty="0">
                <a:latin typeface="Calibri"/>
                <a:cs typeface="Calibri"/>
              </a:rPr>
              <a:t>e</a:t>
            </a:r>
            <a:r>
              <a:rPr sz="1100" spc="-5" dirty="0">
                <a:latin typeface="Calibri"/>
                <a:cs typeface="Calibri"/>
              </a:rPr>
              <a:t>n</a:t>
            </a:r>
            <a:r>
              <a:rPr sz="1100" spc="-20" dirty="0">
                <a:latin typeface="Calibri"/>
                <a:cs typeface="Calibri"/>
              </a:rPr>
              <a:t>g</a:t>
            </a:r>
            <a:r>
              <a:rPr sz="1100" spc="5" dirty="0">
                <a:latin typeface="Calibri"/>
                <a:cs typeface="Calibri"/>
              </a:rPr>
              <a:t>o</a:t>
            </a:r>
            <a:r>
              <a:rPr sz="1100" spc="-5" dirty="0">
                <a:latin typeface="Calibri"/>
                <a:cs typeface="Calibri"/>
              </a:rPr>
              <a:t>n</a:t>
            </a:r>
            <a:r>
              <a:rPr sz="1100" dirty="0">
                <a:latin typeface="Calibri"/>
                <a:cs typeface="Calibri"/>
              </a:rPr>
              <a:t>o</a:t>
            </a:r>
            <a:r>
              <a:rPr sz="1100" spc="40" dirty="0">
                <a:latin typeface="Calibri"/>
                <a:cs typeface="Calibri"/>
              </a:rPr>
              <a:t> </a:t>
            </a:r>
            <a:r>
              <a:rPr sz="1100" spc="-10" dirty="0">
                <a:latin typeface="Calibri"/>
                <a:cs typeface="Calibri"/>
              </a:rPr>
              <a:t>“</a:t>
            </a:r>
            <a:r>
              <a:rPr sz="1100" spc="5" dirty="0">
                <a:latin typeface="Calibri"/>
                <a:cs typeface="Calibri"/>
              </a:rPr>
              <a:t>m</a:t>
            </a:r>
            <a:r>
              <a:rPr sz="1100" dirty="0">
                <a:latin typeface="Calibri"/>
                <a:cs typeface="Calibri"/>
              </a:rPr>
              <a:t>e</a:t>
            </a:r>
            <a:r>
              <a:rPr sz="1100" spc="-15" dirty="0">
                <a:latin typeface="Calibri"/>
                <a:cs typeface="Calibri"/>
              </a:rPr>
              <a:t>s</a:t>
            </a:r>
            <a:r>
              <a:rPr sz="1100" dirty="0">
                <a:latin typeface="Calibri"/>
                <a:cs typeface="Calibri"/>
              </a:rPr>
              <a:t>se</a:t>
            </a:r>
            <a:r>
              <a:rPr sz="1100" spc="40" dirty="0">
                <a:latin typeface="Calibri"/>
                <a:cs typeface="Calibri"/>
              </a:rPr>
              <a:t> </a:t>
            </a:r>
            <a:r>
              <a:rPr sz="1100" spc="-5" dirty="0">
                <a:latin typeface="Calibri"/>
                <a:cs typeface="Calibri"/>
              </a:rPr>
              <a:t>all</a:t>
            </a:r>
            <a:r>
              <a:rPr sz="1100" dirty="0">
                <a:latin typeface="Calibri"/>
                <a:cs typeface="Calibri"/>
              </a:rPr>
              <a:t>a</a:t>
            </a:r>
            <a:r>
              <a:rPr sz="1100" spc="45" dirty="0">
                <a:latin typeface="Calibri"/>
                <a:cs typeface="Calibri"/>
              </a:rPr>
              <a:t> </a:t>
            </a:r>
            <a:r>
              <a:rPr sz="1100" spc="-5" dirty="0">
                <a:latin typeface="Calibri"/>
                <a:cs typeface="Calibri"/>
              </a:rPr>
              <a:t>pr</a:t>
            </a:r>
            <a:r>
              <a:rPr sz="1100" spc="-10" dirty="0">
                <a:latin typeface="Calibri"/>
                <a:cs typeface="Calibri"/>
              </a:rPr>
              <a:t>o</a:t>
            </a:r>
            <a:r>
              <a:rPr sz="1100" spc="5" dirty="0">
                <a:latin typeface="Calibri"/>
                <a:cs typeface="Calibri"/>
              </a:rPr>
              <a:t>v</a:t>
            </a:r>
            <a:r>
              <a:rPr sz="1100" spc="-5" dirty="0">
                <a:latin typeface="Calibri"/>
                <a:cs typeface="Calibri"/>
              </a:rPr>
              <a:t>a</a:t>
            </a:r>
            <a:r>
              <a:rPr sz="1100" dirty="0">
                <a:latin typeface="Calibri"/>
                <a:cs typeface="Calibri"/>
              </a:rPr>
              <a:t>”</a:t>
            </a:r>
            <a:r>
              <a:rPr sz="1100" spc="45" dirty="0">
                <a:latin typeface="Calibri"/>
                <a:cs typeface="Calibri"/>
              </a:rPr>
              <a:t> </a:t>
            </a:r>
            <a:r>
              <a:rPr sz="1100" spc="-5" dirty="0">
                <a:latin typeface="Calibri"/>
                <a:cs typeface="Calibri"/>
              </a:rPr>
              <a:t>i</a:t>
            </a:r>
            <a:r>
              <a:rPr sz="1100" dirty="0">
                <a:latin typeface="Calibri"/>
                <a:cs typeface="Calibri"/>
              </a:rPr>
              <a:t>n</a:t>
            </a:r>
            <a:r>
              <a:rPr sz="1100" spc="45" dirty="0">
                <a:latin typeface="Calibri"/>
                <a:cs typeface="Calibri"/>
              </a:rPr>
              <a:t> </a:t>
            </a:r>
            <a:r>
              <a:rPr sz="1100" spc="-5" dirty="0">
                <a:latin typeface="Calibri"/>
                <a:cs typeface="Calibri"/>
              </a:rPr>
              <a:t>u</a:t>
            </a:r>
            <a:r>
              <a:rPr sz="1100" dirty="0">
                <a:latin typeface="Calibri"/>
                <a:cs typeface="Calibri"/>
              </a:rPr>
              <a:t>n</a:t>
            </a:r>
            <a:r>
              <a:rPr sz="1100" spc="45" dirty="0">
                <a:latin typeface="Calibri"/>
                <a:cs typeface="Calibri"/>
              </a:rPr>
              <a:t> </a:t>
            </a:r>
            <a:r>
              <a:rPr sz="1100" spc="-15" dirty="0">
                <a:latin typeface="Calibri"/>
                <a:cs typeface="Calibri"/>
              </a:rPr>
              <a:t>a</a:t>
            </a:r>
            <a:r>
              <a:rPr sz="1100" spc="5" dirty="0">
                <a:latin typeface="Calibri"/>
                <a:cs typeface="Calibri"/>
              </a:rPr>
              <a:t>m</a:t>
            </a:r>
            <a:r>
              <a:rPr sz="1100" spc="-5" dirty="0">
                <a:latin typeface="Calibri"/>
                <a:cs typeface="Calibri"/>
              </a:rPr>
              <a:t>bi</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e</a:t>
            </a:r>
            <a:r>
              <a:rPr sz="1100" spc="40" dirty="0">
                <a:latin typeface="Calibri"/>
                <a:cs typeface="Calibri"/>
              </a:rPr>
              <a:t> </a:t>
            </a:r>
            <a:r>
              <a:rPr sz="1100" spc="5" dirty="0">
                <a:latin typeface="Calibri"/>
                <a:cs typeface="Calibri"/>
              </a:rPr>
              <a:t>m</a:t>
            </a:r>
            <a:r>
              <a:rPr sz="1100" dirty="0">
                <a:latin typeface="Calibri"/>
                <a:cs typeface="Calibri"/>
              </a:rPr>
              <a:t>e</a:t>
            </a:r>
            <a:r>
              <a:rPr sz="1100" spc="-20" dirty="0">
                <a:latin typeface="Calibri"/>
                <a:cs typeface="Calibri"/>
              </a:rPr>
              <a:t>n</a:t>
            </a:r>
            <a:r>
              <a:rPr sz="1100" dirty="0">
                <a:latin typeface="Calibri"/>
                <a:cs typeface="Calibri"/>
              </a:rPr>
              <a:t>o</a:t>
            </a:r>
            <a:r>
              <a:rPr sz="1100" spc="55" dirty="0">
                <a:latin typeface="Calibri"/>
                <a:cs typeface="Calibri"/>
              </a:rPr>
              <a:t> </a:t>
            </a:r>
            <a:r>
              <a:rPr sz="1100" spc="-15" dirty="0">
                <a:latin typeface="Calibri"/>
                <a:cs typeface="Calibri"/>
              </a:rPr>
              <a:t>s</a:t>
            </a:r>
            <a:r>
              <a:rPr sz="1100" dirty="0">
                <a:latin typeface="Calibri"/>
                <a:cs typeface="Calibri"/>
              </a:rPr>
              <a:t>t</a:t>
            </a:r>
            <a:r>
              <a:rPr sz="1100" spc="-5" dirty="0">
                <a:latin typeface="Calibri"/>
                <a:cs typeface="Calibri"/>
              </a:rPr>
              <a:t>r</a:t>
            </a:r>
            <a:r>
              <a:rPr sz="1100" dirty="0">
                <a:latin typeface="Calibri"/>
                <a:cs typeface="Calibri"/>
              </a:rPr>
              <a:t>ess</a:t>
            </a:r>
            <a:r>
              <a:rPr sz="1100" spc="-5" dirty="0">
                <a:latin typeface="Calibri"/>
                <a:cs typeface="Calibri"/>
              </a:rPr>
              <a:t>an</a:t>
            </a:r>
            <a:r>
              <a:rPr sz="1100" spc="-10" dirty="0">
                <a:latin typeface="Calibri"/>
                <a:cs typeface="Calibri"/>
              </a:rPr>
              <a:t>t</a:t>
            </a:r>
            <a:r>
              <a:rPr sz="1100" dirty="0">
                <a:latin typeface="Calibri"/>
                <a:cs typeface="Calibri"/>
              </a:rPr>
              <a:t>e,</a:t>
            </a:r>
            <a:r>
              <a:rPr sz="1100" spc="50" dirty="0">
                <a:latin typeface="Calibri"/>
                <a:cs typeface="Calibri"/>
              </a:rPr>
              <a:t> </a:t>
            </a:r>
            <a:r>
              <a:rPr sz="1100" spc="-5" dirty="0">
                <a:latin typeface="Calibri"/>
                <a:cs typeface="Calibri"/>
              </a:rPr>
              <a:t>pr</a:t>
            </a:r>
            <a:r>
              <a:rPr sz="1100" spc="-15" dirty="0">
                <a:latin typeface="Calibri"/>
                <a:cs typeface="Calibri"/>
              </a:rPr>
              <a:t>i</a:t>
            </a:r>
            <a:r>
              <a:rPr sz="1100" spc="5" dirty="0">
                <a:latin typeface="Calibri"/>
                <a:cs typeface="Calibri"/>
              </a:rPr>
              <a:t>m</a:t>
            </a:r>
            <a:r>
              <a:rPr sz="1100" dirty="0">
                <a:latin typeface="Calibri"/>
                <a:cs typeface="Calibri"/>
              </a:rPr>
              <a:t>a</a:t>
            </a:r>
            <a:r>
              <a:rPr sz="1100" spc="35" dirty="0">
                <a:latin typeface="Calibri"/>
                <a:cs typeface="Calibri"/>
              </a:rPr>
              <a:t> </a:t>
            </a:r>
            <a:r>
              <a:rPr sz="1100" spc="-5" dirty="0">
                <a:latin typeface="Calibri"/>
                <a:cs typeface="Calibri"/>
              </a:rPr>
              <a:t>d</a:t>
            </a:r>
            <a:r>
              <a:rPr sz="1100" dirty="0">
                <a:latin typeface="Calibri"/>
                <a:cs typeface="Calibri"/>
              </a:rPr>
              <a:t>i c</a:t>
            </a:r>
            <a:r>
              <a:rPr sz="1100" spc="5" dirty="0">
                <a:latin typeface="Calibri"/>
                <a:cs typeface="Calibri"/>
              </a:rPr>
              <a:t>o</a:t>
            </a:r>
            <a:r>
              <a:rPr sz="1100" spc="-5" dirty="0">
                <a:latin typeface="Calibri"/>
                <a:cs typeface="Calibri"/>
              </a:rPr>
              <a:t>ndi</a:t>
            </a:r>
            <a:r>
              <a:rPr sz="1100" spc="5" dirty="0">
                <a:latin typeface="Calibri"/>
                <a:cs typeface="Calibri"/>
              </a:rPr>
              <a:t>v</a:t>
            </a:r>
            <a:r>
              <a:rPr sz="1100" spc="-5" dirty="0">
                <a:latin typeface="Calibri"/>
                <a:cs typeface="Calibri"/>
              </a:rPr>
              <a:t>id</a:t>
            </a:r>
            <a:r>
              <a:rPr sz="1100" dirty="0">
                <a:latin typeface="Calibri"/>
                <a:cs typeface="Calibri"/>
              </a:rPr>
              <a:t>e</a:t>
            </a:r>
            <a:r>
              <a:rPr sz="1100" spc="-15" dirty="0">
                <a:latin typeface="Calibri"/>
                <a:cs typeface="Calibri"/>
              </a:rPr>
              <a:t>r</a:t>
            </a:r>
            <a:r>
              <a:rPr sz="1100" dirty="0">
                <a:latin typeface="Calibri"/>
                <a:cs typeface="Calibri"/>
              </a:rPr>
              <a:t>e </a:t>
            </a:r>
            <a:r>
              <a:rPr sz="1100" spc="-55" dirty="0">
                <a:latin typeface="Calibri"/>
                <a:cs typeface="Calibri"/>
              </a:rPr>
              <a:t> </a:t>
            </a:r>
            <a:r>
              <a:rPr sz="1100" dirty="0">
                <a:latin typeface="Calibri"/>
                <a:cs typeface="Calibri"/>
              </a:rPr>
              <a:t>i </a:t>
            </a:r>
            <a:r>
              <a:rPr sz="1100" spc="-70" dirty="0">
                <a:latin typeface="Calibri"/>
                <a:cs typeface="Calibri"/>
              </a:rPr>
              <a:t> </a:t>
            </a:r>
            <a:r>
              <a:rPr sz="1100" spc="-5" dirty="0">
                <a:latin typeface="Calibri"/>
                <a:cs typeface="Calibri"/>
              </a:rPr>
              <a:t>pr</a:t>
            </a:r>
            <a:r>
              <a:rPr sz="1100" spc="5" dirty="0">
                <a:latin typeface="Calibri"/>
                <a:cs typeface="Calibri"/>
              </a:rPr>
              <a:t>o</a:t>
            </a:r>
            <a:r>
              <a:rPr sz="1100" spc="-5" dirty="0">
                <a:latin typeface="Calibri"/>
                <a:cs typeface="Calibri"/>
              </a:rPr>
              <a:t>g</a:t>
            </a:r>
            <a:r>
              <a:rPr sz="1100" spc="-15" dirty="0">
                <a:latin typeface="Calibri"/>
                <a:cs typeface="Calibri"/>
              </a:rPr>
              <a:t>r</a:t>
            </a:r>
            <a:r>
              <a:rPr sz="1100" dirty="0">
                <a:latin typeface="Calibri"/>
                <a:cs typeface="Calibri"/>
              </a:rPr>
              <a:t>essi </a:t>
            </a:r>
            <a:r>
              <a:rPr sz="1100" spc="-70" dirty="0">
                <a:latin typeface="Calibri"/>
                <a:cs typeface="Calibri"/>
              </a:rPr>
              <a:t> </a:t>
            </a:r>
            <a:r>
              <a:rPr sz="1100" dirty="0">
                <a:latin typeface="Calibri"/>
                <a:cs typeface="Calibri"/>
              </a:rPr>
              <a:t>c</a:t>
            </a:r>
            <a:r>
              <a:rPr sz="1100" spc="-10" dirty="0">
                <a:latin typeface="Calibri"/>
                <a:cs typeface="Calibri"/>
              </a:rPr>
              <a:t>o</a:t>
            </a:r>
            <a:r>
              <a:rPr sz="1100" dirty="0">
                <a:latin typeface="Calibri"/>
                <a:cs typeface="Calibri"/>
              </a:rPr>
              <a:t>n </a:t>
            </a:r>
            <a:r>
              <a:rPr sz="1100" spc="-60" dirty="0">
                <a:latin typeface="Calibri"/>
                <a:cs typeface="Calibri"/>
              </a:rPr>
              <a:t> </a:t>
            </a:r>
            <a:r>
              <a:rPr lang="it-CH" sz="1100" dirty="0">
                <a:latin typeface="Calibri"/>
                <a:cs typeface="Calibri"/>
              </a:rPr>
              <a:t>allieve-i </a:t>
            </a:r>
            <a:r>
              <a:rPr sz="1100" spc="-5" dirty="0">
                <a:latin typeface="Calibri"/>
                <a:cs typeface="Calibri"/>
              </a:rPr>
              <a:t>d</a:t>
            </a:r>
            <a:r>
              <a:rPr sz="1100" dirty="0">
                <a:latin typeface="Calibri"/>
                <a:cs typeface="Calibri"/>
              </a:rPr>
              <a:t>i </a:t>
            </a:r>
            <a:r>
              <a:rPr sz="1100" spc="-55" dirty="0">
                <a:latin typeface="Calibri"/>
                <a:cs typeface="Calibri"/>
              </a:rPr>
              <a:t> </a:t>
            </a:r>
            <a:r>
              <a:rPr sz="1100" spc="-5" dirty="0">
                <a:latin typeface="Calibri"/>
                <a:cs typeface="Calibri"/>
              </a:rPr>
              <a:t>a</a:t>
            </a:r>
            <a:r>
              <a:rPr sz="1100" spc="-15" dirty="0">
                <a:latin typeface="Calibri"/>
                <a:cs typeface="Calibri"/>
              </a:rPr>
              <a:t>l</a:t>
            </a:r>
            <a:r>
              <a:rPr sz="1100" dirty="0">
                <a:latin typeface="Calibri"/>
                <a:cs typeface="Calibri"/>
              </a:rPr>
              <a:t>t</a:t>
            </a:r>
            <a:r>
              <a:rPr sz="1100" spc="-5" dirty="0">
                <a:latin typeface="Calibri"/>
                <a:cs typeface="Calibri"/>
              </a:rPr>
              <a:t>r</a:t>
            </a:r>
            <a:r>
              <a:rPr sz="1100" dirty="0">
                <a:latin typeface="Calibri"/>
                <a:cs typeface="Calibri"/>
              </a:rPr>
              <a:t>i </a:t>
            </a:r>
            <a:r>
              <a:rPr sz="1100" spc="-55" dirty="0">
                <a:latin typeface="Calibri"/>
                <a:cs typeface="Calibri"/>
              </a:rPr>
              <a:t> </a:t>
            </a:r>
            <a:r>
              <a:rPr sz="1100" spc="-5" dirty="0">
                <a:latin typeface="Calibri"/>
                <a:cs typeface="Calibri"/>
              </a:rPr>
              <a:t>gr</a:t>
            </a:r>
            <a:r>
              <a:rPr sz="1100" spc="-20" dirty="0">
                <a:latin typeface="Calibri"/>
                <a:cs typeface="Calibri"/>
              </a:rPr>
              <a:t>u</a:t>
            </a:r>
            <a:r>
              <a:rPr sz="1100" spc="-5" dirty="0">
                <a:latin typeface="Calibri"/>
                <a:cs typeface="Calibri"/>
              </a:rPr>
              <a:t>pp</a:t>
            </a:r>
            <a:r>
              <a:rPr sz="1100" dirty="0">
                <a:latin typeface="Calibri"/>
                <a:cs typeface="Calibri"/>
              </a:rPr>
              <a:t>i </a:t>
            </a:r>
            <a:r>
              <a:rPr sz="1100" spc="-55" dirty="0">
                <a:latin typeface="Calibri"/>
                <a:cs typeface="Calibri"/>
              </a:rPr>
              <a:t> </a:t>
            </a:r>
            <a:r>
              <a:rPr sz="1100" dirty="0">
                <a:latin typeface="Calibri"/>
                <a:cs typeface="Calibri"/>
              </a:rPr>
              <a:t>o </a:t>
            </a:r>
            <a:r>
              <a:rPr sz="1100" spc="-60" dirty="0">
                <a:latin typeface="Calibri"/>
                <a:cs typeface="Calibri"/>
              </a:rPr>
              <a:t> </a:t>
            </a:r>
            <a:r>
              <a:rPr sz="1100" dirty="0">
                <a:latin typeface="Calibri"/>
                <a:cs typeface="Calibri"/>
              </a:rPr>
              <a:t>c</a:t>
            </a:r>
            <a:r>
              <a:rPr sz="1100" spc="5" dirty="0">
                <a:latin typeface="Calibri"/>
                <a:cs typeface="Calibri"/>
              </a:rPr>
              <a:t>o</a:t>
            </a:r>
            <a:r>
              <a:rPr sz="1100" dirty="0">
                <a:latin typeface="Calibri"/>
                <a:cs typeface="Calibri"/>
              </a:rPr>
              <a:t>n </a:t>
            </a:r>
            <a:r>
              <a:rPr sz="1100" spc="-70" dirty="0">
                <a:latin typeface="Calibri"/>
                <a:cs typeface="Calibri"/>
              </a:rPr>
              <a:t> </a:t>
            </a:r>
            <a:r>
              <a:rPr sz="1100" dirty="0">
                <a:latin typeface="Calibri"/>
                <a:cs typeface="Calibri"/>
              </a:rPr>
              <a:t>l’</a:t>
            </a:r>
            <a:r>
              <a:rPr sz="1100" spc="-5" dirty="0">
                <a:latin typeface="Calibri"/>
                <a:cs typeface="Calibri"/>
              </a:rPr>
              <a:t>in</a:t>
            </a:r>
            <a:r>
              <a:rPr sz="1100" dirty="0">
                <a:latin typeface="Calibri"/>
                <a:cs typeface="Calibri"/>
              </a:rPr>
              <a:t>te</a:t>
            </a:r>
            <a:r>
              <a:rPr sz="1100" spc="-15" dirty="0">
                <a:latin typeface="Calibri"/>
                <a:cs typeface="Calibri"/>
              </a:rPr>
              <a:t>r</a:t>
            </a:r>
            <a:r>
              <a:rPr sz="1100" dirty="0">
                <a:latin typeface="Calibri"/>
                <a:cs typeface="Calibri"/>
              </a:rPr>
              <a:t>a </a:t>
            </a:r>
            <a:r>
              <a:rPr sz="1100" spc="-55" dirty="0">
                <a:latin typeface="Calibri"/>
                <a:cs typeface="Calibri"/>
              </a:rPr>
              <a:t> </a:t>
            </a:r>
            <a:r>
              <a:rPr sz="1100" dirty="0">
                <a:latin typeface="Calibri"/>
                <a:cs typeface="Calibri"/>
              </a:rPr>
              <a:t>c</a:t>
            </a:r>
            <a:r>
              <a:rPr sz="1100" spc="-5" dirty="0">
                <a:latin typeface="Calibri"/>
                <a:cs typeface="Calibri"/>
              </a:rPr>
              <a:t>l</a:t>
            </a:r>
            <a:r>
              <a:rPr sz="1100" spc="-15" dirty="0">
                <a:latin typeface="Calibri"/>
                <a:cs typeface="Calibri"/>
              </a:rPr>
              <a:t>a</a:t>
            </a:r>
            <a:r>
              <a:rPr sz="1100" dirty="0">
                <a:latin typeface="Calibri"/>
                <a:cs typeface="Calibri"/>
              </a:rPr>
              <a:t>ss</a:t>
            </a:r>
            <a:r>
              <a:rPr sz="1100" spc="-10" dirty="0">
                <a:latin typeface="Calibri"/>
                <a:cs typeface="Calibri"/>
              </a:rPr>
              <a:t>e</a:t>
            </a:r>
            <a:r>
              <a:rPr sz="1100" dirty="0">
                <a:latin typeface="Calibri"/>
                <a:cs typeface="Calibri"/>
              </a:rPr>
              <a:t>; "</a:t>
            </a:r>
            <a:r>
              <a:rPr sz="1100" spc="-5" dirty="0">
                <a:latin typeface="Calibri"/>
                <a:cs typeface="Calibri"/>
              </a:rPr>
              <a:t>r</a:t>
            </a:r>
            <a:r>
              <a:rPr sz="1100" dirty="0">
                <a:latin typeface="Calibri"/>
                <a:cs typeface="Calibri"/>
              </a:rPr>
              <a:t>e</a:t>
            </a:r>
            <a:r>
              <a:rPr sz="1100" spc="-5" dirty="0">
                <a:latin typeface="Calibri"/>
                <a:cs typeface="Calibri"/>
              </a:rPr>
              <a:t>nd</a:t>
            </a:r>
            <a:r>
              <a:rPr sz="1100" dirty="0">
                <a:latin typeface="Calibri"/>
                <a:cs typeface="Calibri"/>
              </a:rPr>
              <a:t>e</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i</a:t>
            </a:r>
            <a:r>
              <a:rPr sz="1100" dirty="0">
                <a:latin typeface="Calibri"/>
                <a:cs typeface="Calibri"/>
              </a:rPr>
              <a:t>l</a:t>
            </a:r>
            <a:r>
              <a:rPr sz="1100" spc="-15" dirty="0">
                <a:latin typeface="Calibri"/>
                <a:cs typeface="Calibri"/>
              </a:rPr>
              <a:t> </a:t>
            </a:r>
            <a:r>
              <a:rPr sz="1100" spc="-5" dirty="0">
                <a:latin typeface="Calibri"/>
                <a:cs typeface="Calibri"/>
              </a:rPr>
              <a:t>p</a:t>
            </a:r>
            <a:r>
              <a:rPr sz="1100" dirty="0">
                <a:latin typeface="Calibri"/>
                <a:cs typeface="Calibri"/>
              </a:rPr>
              <a:t>e</a:t>
            </a:r>
            <a:r>
              <a:rPr sz="1100" spc="-5" dirty="0">
                <a:latin typeface="Calibri"/>
                <a:cs typeface="Calibri"/>
              </a:rPr>
              <a:t>n</a:t>
            </a:r>
            <a:r>
              <a:rPr sz="1100" dirty="0">
                <a:latin typeface="Calibri"/>
                <a:cs typeface="Calibri"/>
              </a:rPr>
              <a:t>s</a:t>
            </a:r>
            <a:r>
              <a:rPr sz="1100" spc="-5" dirty="0">
                <a:latin typeface="Calibri"/>
                <a:cs typeface="Calibri"/>
              </a:rPr>
              <a:t>i</a:t>
            </a:r>
            <a:r>
              <a:rPr sz="1100" dirty="0">
                <a:latin typeface="Calibri"/>
                <a:cs typeface="Calibri"/>
              </a:rPr>
              <a:t>e</a:t>
            </a:r>
            <a:r>
              <a:rPr sz="1100" spc="-15" dirty="0">
                <a:latin typeface="Calibri"/>
                <a:cs typeface="Calibri"/>
              </a:rPr>
              <a:t>r</a:t>
            </a:r>
            <a:r>
              <a:rPr sz="1100" dirty="0">
                <a:latin typeface="Calibri"/>
                <a:cs typeface="Calibri"/>
              </a:rPr>
              <a:t>o</a:t>
            </a:r>
            <a:r>
              <a:rPr sz="1100" spc="-5" dirty="0">
                <a:latin typeface="Calibri"/>
                <a:cs typeface="Calibri"/>
              </a:rPr>
              <a:t> </a:t>
            </a:r>
            <a:r>
              <a:rPr sz="1100" spc="5" dirty="0">
                <a:latin typeface="Calibri"/>
                <a:cs typeface="Calibri"/>
              </a:rPr>
              <a:t>v</a:t>
            </a:r>
            <a:r>
              <a:rPr sz="1100" spc="-5" dirty="0">
                <a:latin typeface="Calibri"/>
                <a:cs typeface="Calibri"/>
              </a:rPr>
              <a:t>i</a:t>
            </a:r>
            <a:r>
              <a:rPr sz="1100" dirty="0">
                <a:latin typeface="Calibri"/>
                <a:cs typeface="Calibri"/>
              </a:rPr>
              <a:t>s</a:t>
            </a:r>
            <a:r>
              <a:rPr sz="1100" spc="-5" dirty="0">
                <a:latin typeface="Calibri"/>
                <a:cs typeface="Calibri"/>
              </a:rPr>
              <a:t>ibil</a:t>
            </a:r>
            <a:r>
              <a:rPr sz="1100" spc="-10" dirty="0">
                <a:latin typeface="Calibri"/>
                <a:cs typeface="Calibri"/>
              </a:rPr>
              <a:t>e</a:t>
            </a:r>
            <a:r>
              <a:rPr sz="1100" dirty="0">
                <a:latin typeface="Calibri"/>
                <a:cs typeface="Calibri"/>
              </a:rPr>
              <a:t>" </a:t>
            </a:r>
            <a:r>
              <a:rPr sz="1100" spc="-5" dirty="0">
                <a:latin typeface="Calibri"/>
                <a:cs typeface="Calibri"/>
              </a:rPr>
              <a:t>agl</a:t>
            </a:r>
            <a:r>
              <a:rPr sz="1100" dirty="0">
                <a:latin typeface="Calibri"/>
                <a:cs typeface="Calibri"/>
              </a:rPr>
              <a:t>i </a:t>
            </a:r>
            <a:r>
              <a:rPr sz="1100" spc="-5" dirty="0">
                <a:latin typeface="Calibri"/>
                <a:cs typeface="Calibri"/>
              </a:rPr>
              <a:t>al</a:t>
            </a:r>
            <a:r>
              <a:rPr sz="1100" dirty="0">
                <a:latin typeface="Calibri"/>
                <a:cs typeface="Calibri"/>
              </a:rPr>
              <a:t>t</a:t>
            </a:r>
            <a:r>
              <a:rPr sz="1100" spc="-5" dirty="0">
                <a:latin typeface="Calibri"/>
                <a:cs typeface="Calibri"/>
              </a:rPr>
              <a:t>r</a:t>
            </a:r>
            <a:r>
              <a:rPr sz="1100" dirty="0">
                <a:latin typeface="Calibri"/>
                <a:cs typeface="Calibri"/>
              </a:rPr>
              <a:t>i </a:t>
            </a:r>
            <a:r>
              <a:rPr sz="1100" spc="-5" dirty="0">
                <a:latin typeface="Calibri"/>
                <a:cs typeface="Calibri"/>
              </a:rPr>
              <a:t>p</a:t>
            </a:r>
            <a:r>
              <a:rPr sz="1100" spc="-15" dirty="0">
                <a:latin typeface="Calibri"/>
                <a:cs typeface="Calibri"/>
              </a:rPr>
              <a:t>r</a:t>
            </a:r>
            <a:r>
              <a:rPr sz="1100" spc="-10" dirty="0">
                <a:latin typeface="Calibri"/>
                <a:cs typeface="Calibri"/>
              </a:rPr>
              <a:t>o</a:t>
            </a:r>
            <a:r>
              <a:rPr sz="1100" spc="5" dirty="0">
                <a:latin typeface="Calibri"/>
                <a:cs typeface="Calibri"/>
              </a:rPr>
              <a:t>m</a:t>
            </a:r>
            <a:r>
              <a:rPr sz="1100" spc="-5" dirty="0">
                <a:latin typeface="Calibri"/>
                <a:cs typeface="Calibri"/>
              </a:rPr>
              <a:t>u</a:t>
            </a:r>
            <a:r>
              <a:rPr sz="1100" spc="-10" dirty="0">
                <a:latin typeface="Calibri"/>
                <a:cs typeface="Calibri"/>
              </a:rPr>
              <a:t>o</a:t>
            </a:r>
            <a:r>
              <a:rPr sz="1100" spc="5" dirty="0">
                <a:latin typeface="Calibri"/>
                <a:cs typeface="Calibri"/>
              </a:rPr>
              <a:t>v</a:t>
            </a:r>
            <a:r>
              <a:rPr sz="1100" dirty="0">
                <a:latin typeface="Calibri"/>
                <a:cs typeface="Calibri"/>
              </a:rPr>
              <a:t>e</a:t>
            </a:r>
            <a:r>
              <a:rPr sz="1100" spc="5" dirty="0">
                <a:latin typeface="Calibri"/>
                <a:cs typeface="Calibri"/>
              </a:rPr>
              <a:t> </a:t>
            </a:r>
            <a:r>
              <a:rPr sz="1100" spc="-5" dirty="0">
                <a:latin typeface="Calibri"/>
                <a:cs typeface="Calibri"/>
              </a:rPr>
              <a:t>l'app</a:t>
            </a:r>
            <a:r>
              <a:rPr sz="1100" spc="-15" dirty="0">
                <a:latin typeface="Calibri"/>
                <a:cs typeface="Calibri"/>
              </a:rPr>
              <a:t>r</a:t>
            </a:r>
            <a:r>
              <a:rPr sz="1100" dirty="0">
                <a:latin typeface="Calibri"/>
                <a:cs typeface="Calibri"/>
              </a:rPr>
              <a:t>e</a:t>
            </a:r>
            <a:r>
              <a:rPr sz="1100" spc="-5" dirty="0">
                <a:latin typeface="Calibri"/>
                <a:cs typeface="Calibri"/>
              </a:rPr>
              <a:t>ndi</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o</a:t>
            </a:r>
            <a:r>
              <a:rPr sz="1100" spc="5" dirty="0">
                <a:latin typeface="Calibri"/>
                <a:cs typeface="Calibri"/>
              </a:rPr>
              <a:t> (</a:t>
            </a:r>
            <a:r>
              <a:rPr sz="1100" u="sng" spc="-20" dirty="0">
                <a:solidFill>
                  <a:srgbClr val="0000FF"/>
                </a:solidFill>
                <a:latin typeface="Calibri"/>
                <a:cs typeface="Calibri"/>
                <a:hlinkClick r:id="rId6"/>
              </a:rPr>
              <a:t>H</a:t>
            </a:r>
            <a:r>
              <a:rPr sz="1100" u="sng" spc="5" dirty="0">
                <a:solidFill>
                  <a:srgbClr val="0000FF"/>
                </a:solidFill>
                <a:latin typeface="Calibri"/>
                <a:cs typeface="Calibri"/>
                <a:hlinkClick r:id="rId6"/>
              </a:rPr>
              <a:t>o</a:t>
            </a:r>
            <a:r>
              <a:rPr sz="1100" u="sng" spc="-10" dirty="0">
                <a:solidFill>
                  <a:srgbClr val="0000FF"/>
                </a:solidFill>
                <a:latin typeface="Calibri"/>
                <a:cs typeface="Calibri"/>
                <a:hlinkClick r:id="rId6"/>
              </a:rPr>
              <a:t>w</a:t>
            </a:r>
            <a:r>
              <a:rPr sz="1100" u="sng" dirty="0">
                <a:solidFill>
                  <a:srgbClr val="0000FF"/>
                </a:solidFill>
                <a:latin typeface="Calibri"/>
                <a:cs typeface="Calibri"/>
                <a:hlinkClick r:id="rId6"/>
              </a:rPr>
              <a:t>e</a:t>
            </a:r>
            <a:r>
              <a:rPr sz="1100" u="sng" spc="-10" dirty="0">
                <a:solidFill>
                  <a:srgbClr val="0000FF"/>
                </a:solidFill>
                <a:latin typeface="Calibri"/>
                <a:cs typeface="Calibri"/>
                <a:hlinkClick r:id="rId6"/>
              </a:rPr>
              <a:t> </a:t>
            </a:r>
            <a:r>
              <a:rPr sz="1100" u="sng" dirty="0">
                <a:solidFill>
                  <a:srgbClr val="0000FF"/>
                </a:solidFill>
                <a:latin typeface="Calibri"/>
                <a:cs typeface="Calibri"/>
                <a:hlinkClick r:id="rId6"/>
              </a:rPr>
              <a:t>2</a:t>
            </a:r>
            <a:r>
              <a:rPr sz="1100" u="sng" spc="-10" dirty="0">
                <a:solidFill>
                  <a:srgbClr val="0000FF"/>
                </a:solidFill>
                <a:latin typeface="Calibri"/>
                <a:cs typeface="Calibri"/>
                <a:hlinkClick r:id="rId6"/>
              </a:rPr>
              <a:t>0</a:t>
            </a:r>
            <a:r>
              <a:rPr sz="1100" u="sng" dirty="0">
                <a:solidFill>
                  <a:srgbClr val="0000FF"/>
                </a:solidFill>
                <a:latin typeface="Calibri"/>
                <a:cs typeface="Calibri"/>
                <a:hlinkClick r:id="rId6"/>
              </a:rPr>
              <a:t>2</a:t>
            </a:r>
            <a:r>
              <a:rPr sz="1100" u="sng" spc="5" dirty="0">
                <a:solidFill>
                  <a:srgbClr val="0000FF"/>
                </a:solidFill>
                <a:latin typeface="Calibri"/>
                <a:cs typeface="Calibri"/>
                <a:hlinkClick r:id="rId6"/>
              </a:rPr>
              <a:t>0</a:t>
            </a:r>
            <a:r>
              <a:rPr sz="1100" dirty="0">
                <a:latin typeface="Calibri"/>
                <a:cs typeface="Calibri"/>
              </a:rPr>
              <a:t>)</a:t>
            </a:r>
          </a:p>
          <a:p>
            <a:pPr>
              <a:lnSpc>
                <a:spcPct val="100000"/>
              </a:lnSpc>
              <a:spcBef>
                <a:spcPts val="54"/>
              </a:spcBef>
            </a:pPr>
            <a:endParaRPr sz="1350" dirty="0">
              <a:latin typeface="Times New Roman"/>
              <a:cs typeface="Times New Roman"/>
            </a:endParaRPr>
          </a:p>
          <a:p>
            <a:pPr marL="92075" marR="85090" algn="just">
              <a:lnSpc>
                <a:spcPct val="120900"/>
              </a:lnSpc>
            </a:pPr>
            <a:r>
              <a:rPr sz="1100" dirty="0">
                <a:latin typeface="Calibri"/>
                <a:cs typeface="Calibri"/>
              </a:rPr>
              <a:t>Le </a:t>
            </a:r>
            <a:r>
              <a:rPr sz="1100" spc="-40" dirty="0">
                <a:latin typeface="Calibri"/>
                <a:cs typeface="Calibri"/>
              </a:rPr>
              <a:t> </a:t>
            </a:r>
            <a:r>
              <a:rPr sz="1100" spc="-5" dirty="0">
                <a:latin typeface="Calibri"/>
                <a:cs typeface="Calibri"/>
              </a:rPr>
              <a:t>a</a:t>
            </a:r>
            <a:r>
              <a:rPr sz="1100" spc="-15" dirty="0">
                <a:latin typeface="Calibri"/>
                <a:cs typeface="Calibri"/>
              </a:rPr>
              <a:t>l</a:t>
            </a:r>
            <a:r>
              <a:rPr sz="1100" dirty="0">
                <a:latin typeface="Calibri"/>
                <a:cs typeface="Calibri"/>
              </a:rPr>
              <a:t>t</a:t>
            </a:r>
            <a:r>
              <a:rPr sz="1100" spc="-5" dirty="0">
                <a:latin typeface="Calibri"/>
                <a:cs typeface="Calibri"/>
              </a:rPr>
              <a:t>r</a:t>
            </a:r>
            <a:r>
              <a:rPr sz="1100" dirty="0">
                <a:latin typeface="Calibri"/>
                <a:cs typeface="Calibri"/>
              </a:rPr>
              <a:t>e </a:t>
            </a:r>
            <a:r>
              <a:rPr sz="1100" spc="-40" dirty="0">
                <a:latin typeface="Calibri"/>
                <a:cs typeface="Calibri"/>
              </a:rPr>
              <a:t> </a:t>
            </a:r>
            <a:r>
              <a:rPr sz="1100" spc="-20" dirty="0">
                <a:latin typeface="Calibri"/>
                <a:cs typeface="Calibri"/>
              </a:rPr>
              <a:t>p</a:t>
            </a:r>
            <a:r>
              <a:rPr sz="1100" dirty="0">
                <a:latin typeface="Calibri"/>
                <a:cs typeface="Calibri"/>
              </a:rPr>
              <a:t>e</a:t>
            </a:r>
            <a:r>
              <a:rPr sz="1100" spc="-5" dirty="0">
                <a:latin typeface="Calibri"/>
                <a:cs typeface="Calibri"/>
              </a:rPr>
              <a:t>r</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e </a:t>
            </a:r>
            <a:r>
              <a:rPr sz="1100" spc="-40" dirty="0">
                <a:latin typeface="Calibri"/>
                <a:cs typeface="Calibri"/>
              </a:rPr>
              <a:t> </a:t>
            </a:r>
            <a:r>
              <a:rPr sz="1100" spc="-20" dirty="0">
                <a:latin typeface="Calibri"/>
                <a:cs typeface="Calibri"/>
              </a:rPr>
              <a:t>p</a:t>
            </a:r>
            <a:r>
              <a:rPr sz="1100" spc="5" dirty="0">
                <a:latin typeface="Calibri"/>
                <a:cs typeface="Calibri"/>
              </a:rPr>
              <a:t>o</a:t>
            </a:r>
            <a:r>
              <a:rPr sz="1100" dirty="0">
                <a:latin typeface="Calibri"/>
                <a:cs typeface="Calibri"/>
              </a:rPr>
              <a:t>s</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o </a:t>
            </a:r>
            <a:r>
              <a:rPr sz="1100" spc="-50" dirty="0">
                <a:latin typeface="Calibri"/>
                <a:cs typeface="Calibri"/>
              </a:rPr>
              <a:t> </a:t>
            </a:r>
            <a:r>
              <a:rPr sz="1100" spc="-5" dirty="0">
                <a:latin typeface="Calibri"/>
                <a:cs typeface="Calibri"/>
              </a:rPr>
              <a:t>rifl</a:t>
            </a:r>
            <a:r>
              <a:rPr sz="1100" dirty="0">
                <a:latin typeface="Calibri"/>
                <a:cs typeface="Calibri"/>
              </a:rPr>
              <a:t>et</a:t>
            </a:r>
            <a:r>
              <a:rPr sz="1100" spc="-10" dirty="0">
                <a:latin typeface="Calibri"/>
                <a:cs typeface="Calibri"/>
              </a:rPr>
              <a:t>t</a:t>
            </a:r>
            <a:r>
              <a:rPr sz="1100" dirty="0">
                <a:latin typeface="Calibri"/>
                <a:cs typeface="Calibri"/>
              </a:rPr>
              <a:t>e</a:t>
            </a:r>
            <a:r>
              <a:rPr sz="1100" spc="-5" dirty="0">
                <a:latin typeface="Calibri"/>
                <a:cs typeface="Calibri"/>
              </a:rPr>
              <a:t>r</a:t>
            </a:r>
            <a:r>
              <a:rPr sz="1100" dirty="0">
                <a:latin typeface="Calibri"/>
                <a:cs typeface="Calibri"/>
              </a:rPr>
              <a:t>e </a:t>
            </a:r>
            <a:r>
              <a:rPr sz="1100" spc="-55" dirty="0">
                <a:latin typeface="Calibri"/>
                <a:cs typeface="Calibri"/>
              </a:rPr>
              <a:t> </a:t>
            </a:r>
            <a:r>
              <a:rPr sz="1100" dirty="0">
                <a:latin typeface="Calibri"/>
                <a:cs typeface="Calibri"/>
              </a:rPr>
              <a:t>e </a:t>
            </a:r>
            <a:r>
              <a:rPr sz="1100" spc="-55" dirty="0">
                <a:latin typeface="Calibri"/>
                <a:cs typeface="Calibri"/>
              </a:rPr>
              <a:t> </a:t>
            </a:r>
            <a:r>
              <a:rPr sz="1100" spc="5" dirty="0">
                <a:latin typeface="Calibri"/>
                <a:cs typeface="Calibri"/>
              </a:rPr>
              <a:t>v</a:t>
            </a:r>
            <a:r>
              <a:rPr sz="1100" spc="-5" dirty="0">
                <a:latin typeface="Calibri"/>
                <a:cs typeface="Calibri"/>
              </a:rPr>
              <a:t>alu</a:t>
            </a:r>
            <a:r>
              <a:rPr sz="1100" dirty="0">
                <a:latin typeface="Calibri"/>
                <a:cs typeface="Calibri"/>
              </a:rPr>
              <a:t>t</a:t>
            </a:r>
            <a:r>
              <a:rPr sz="1100" spc="-5" dirty="0">
                <a:latin typeface="Calibri"/>
                <a:cs typeface="Calibri"/>
              </a:rPr>
              <a:t>a</a:t>
            </a:r>
            <a:r>
              <a:rPr sz="1100" spc="-15" dirty="0">
                <a:latin typeface="Calibri"/>
                <a:cs typeface="Calibri"/>
              </a:rPr>
              <a:t>r</a:t>
            </a:r>
            <a:r>
              <a:rPr sz="1100" dirty="0">
                <a:latin typeface="Calibri"/>
                <a:cs typeface="Calibri"/>
              </a:rPr>
              <a:t>e </a:t>
            </a:r>
            <a:r>
              <a:rPr sz="1100" spc="-40" dirty="0">
                <a:latin typeface="Calibri"/>
                <a:cs typeface="Calibri"/>
              </a:rPr>
              <a:t> </a:t>
            </a:r>
            <a:r>
              <a:rPr sz="1100" spc="-5" dirty="0">
                <a:latin typeface="Calibri"/>
                <a:cs typeface="Calibri"/>
              </a:rPr>
              <a:t>l</a:t>
            </a:r>
            <a:r>
              <a:rPr sz="1100" dirty="0">
                <a:latin typeface="Calibri"/>
                <a:cs typeface="Calibri"/>
              </a:rPr>
              <a:t>e </a:t>
            </a:r>
            <a:r>
              <a:rPr sz="1100" spc="-55" dirty="0">
                <a:latin typeface="Calibri"/>
                <a:cs typeface="Calibri"/>
              </a:rPr>
              <a:t> </a:t>
            </a:r>
            <a:r>
              <a:rPr sz="1100" spc="-20" dirty="0">
                <a:latin typeface="Calibri"/>
                <a:cs typeface="Calibri"/>
              </a:rPr>
              <a:t>n</a:t>
            </a:r>
            <a:r>
              <a:rPr sz="1100" spc="-5" dirty="0">
                <a:latin typeface="Calibri"/>
                <a:cs typeface="Calibri"/>
              </a:rPr>
              <a:t>u</a:t>
            </a:r>
            <a:r>
              <a:rPr sz="1100" spc="5" dirty="0">
                <a:latin typeface="Calibri"/>
                <a:cs typeface="Calibri"/>
              </a:rPr>
              <a:t>ov</a:t>
            </a:r>
            <a:r>
              <a:rPr sz="1100" dirty="0">
                <a:latin typeface="Calibri"/>
                <a:cs typeface="Calibri"/>
              </a:rPr>
              <a:t>e </a:t>
            </a:r>
            <a:r>
              <a:rPr sz="1100" spc="-55" dirty="0">
                <a:latin typeface="Calibri"/>
                <a:cs typeface="Calibri"/>
              </a:rPr>
              <a:t> </a:t>
            </a:r>
            <a:r>
              <a:rPr sz="1100" spc="-5" dirty="0">
                <a:latin typeface="Calibri"/>
                <a:cs typeface="Calibri"/>
              </a:rPr>
              <a:t>id</a:t>
            </a:r>
            <a:r>
              <a:rPr sz="1100" dirty="0">
                <a:latin typeface="Calibri"/>
                <a:cs typeface="Calibri"/>
              </a:rPr>
              <a:t>e</a:t>
            </a:r>
            <a:r>
              <a:rPr sz="1100" spc="-10" dirty="0">
                <a:latin typeface="Calibri"/>
                <a:cs typeface="Calibri"/>
              </a:rPr>
              <a:t>e</a:t>
            </a:r>
            <a:r>
              <a:rPr sz="1100" dirty="0">
                <a:latin typeface="Calibri"/>
                <a:cs typeface="Calibri"/>
              </a:rPr>
              <a:t>, </a:t>
            </a:r>
            <a:r>
              <a:rPr sz="1100" spc="-45" dirty="0">
                <a:latin typeface="Calibri"/>
                <a:cs typeface="Calibri"/>
              </a:rPr>
              <a:t> </a:t>
            </a:r>
            <a:r>
              <a:rPr sz="1100" spc="-5" dirty="0">
                <a:latin typeface="Calibri"/>
                <a:cs typeface="Calibri"/>
              </a:rPr>
              <a:t>an</a:t>
            </a:r>
            <a:r>
              <a:rPr sz="1100" dirty="0">
                <a:latin typeface="Calibri"/>
                <a:cs typeface="Calibri"/>
              </a:rPr>
              <a:t>c</a:t>
            </a:r>
            <a:r>
              <a:rPr sz="1100" spc="-5" dirty="0">
                <a:latin typeface="Calibri"/>
                <a:cs typeface="Calibri"/>
              </a:rPr>
              <a:t>h</a:t>
            </a:r>
            <a:r>
              <a:rPr sz="1100" dirty="0">
                <a:latin typeface="Calibri"/>
                <a:cs typeface="Calibri"/>
              </a:rPr>
              <a:t>e </a:t>
            </a:r>
            <a:r>
              <a:rPr sz="1100" spc="-55" dirty="0">
                <a:latin typeface="Calibri"/>
                <a:cs typeface="Calibri"/>
              </a:rPr>
              <a:t> </a:t>
            </a:r>
            <a:r>
              <a:rPr sz="1100" spc="-5" dirty="0">
                <a:latin typeface="Calibri"/>
                <a:cs typeface="Calibri"/>
              </a:rPr>
              <a:t>u</a:t>
            </a:r>
            <a:r>
              <a:rPr sz="1100" dirty="0">
                <a:latin typeface="Calibri"/>
                <a:cs typeface="Calibri"/>
              </a:rPr>
              <a:t>s</a:t>
            </a:r>
            <a:r>
              <a:rPr sz="1100" spc="-5" dirty="0">
                <a:latin typeface="Calibri"/>
                <a:cs typeface="Calibri"/>
              </a:rPr>
              <a:t>and</a:t>
            </a:r>
            <a:r>
              <a:rPr sz="1100" dirty="0">
                <a:latin typeface="Calibri"/>
                <a:cs typeface="Calibri"/>
              </a:rPr>
              <a:t>o </a:t>
            </a:r>
            <a:r>
              <a:rPr sz="1100" spc="-5" dirty="0">
                <a:latin typeface="Calibri"/>
                <a:cs typeface="Calibri"/>
              </a:rPr>
              <a:t>rubri</a:t>
            </a:r>
            <a:r>
              <a:rPr sz="1100" dirty="0">
                <a:latin typeface="Calibri"/>
                <a:cs typeface="Calibri"/>
              </a:rPr>
              <a:t>c</a:t>
            </a:r>
            <a:r>
              <a:rPr sz="1100" spc="-5" dirty="0">
                <a:latin typeface="Calibri"/>
                <a:cs typeface="Calibri"/>
              </a:rPr>
              <a:t>h</a:t>
            </a:r>
            <a:r>
              <a:rPr sz="1100" dirty="0">
                <a:latin typeface="Calibri"/>
                <a:cs typeface="Calibri"/>
              </a:rPr>
              <a:t>e</a:t>
            </a:r>
            <a:r>
              <a:rPr sz="1100" spc="5" dirty="0">
                <a:latin typeface="Calibri"/>
                <a:cs typeface="Calibri"/>
              </a:rPr>
              <a:t> </a:t>
            </a:r>
            <a:r>
              <a:rPr sz="1100" spc="-5" dirty="0">
                <a:latin typeface="Calibri"/>
                <a:cs typeface="Calibri"/>
              </a:rPr>
              <a:t>f</a:t>
            </a:r>
            <a:r>
              <a:rPr sz="1100" spc="5" dirty="0">
                <a:latin typeface="Calibri"/>
                <a:cs typeface="Calibri"/>
              </a:rPr>
              <a:t>o</a:t>
            </a:r>
            <a:r>
              <a:rPr sz="1100" spc="-15" dirty="0">
                <a:latin typeface="Calibri"/>
                <a:cs typeface="Calibri"/>
              </a:rPr>
              <a:t>r</a:t>
            </a:r>
            <a:r>
              <a:rPr sz="1100" spc="5" dirty="0">
                <a:latin typeface="Calibri"/>
                <a:cs typeface="Calibri"/>
              </a:rPr>
              <a:t>m</a:t>
            </a:r>
            <a:r>
              <a:rPr sz="1100" spc="-5" dirty="0">
                <a:latin typeface="Calibri"/>
                <a:cs typeface="Calibri"/>
              </a:rPr>
              <a:t>ali</a:t>
            </a:r>
            <a:r>
              <a:rPr sz="1100" dirty="0">
                <a:latin typeface="Calibri"/>
                <a:cs typeface="Calibri"/>
              </a:rPr>
              <a:t>;</a:t>
            </a:r>
            <a:r>
              <a:rPr sz="1100" spc="-10" dirty="0">
                <a:latin typeface="Calibri"/>
                <a:cs typeface="Calibri"/>
              </a:rPr>
              <a:t> </a:t>
            </a:r>
            <a:r>
              <a:rPr sz="1100" spc="-5" dirty="0">
                <a:latin typeface="Calibri"/>
                <a:cs typeface="Calibri"/>
              </a:rPr>
              <a:t>andar</a:t>
            </a:r>
            <a:r>
              <a:rPr sz="1100" dirty="0">
                <a:latin typeface="Calibri"/>
                <a:cs typeface="Calibri"/>
              </a:rPr>
              <a:t>e</a:t>
            </a:r>
            <a:r>
              <a:rPr sz="1100" spc="-10" dirty="0">
                <a:latin typeface="Calibri"/>
                <a:cs typeface="Calibri"/>
              </a:rPr>
              <a:t> </a:t>
            </a:r>
            <a:r>
              <a:rPr sz="1100" spc="5" dirty="0">
                <a:latin typeface="Calibri"/>
                <a:cs typeface="Calibri"/>
              </a:rPr>
              <a:t>o</a:t>
            </a:r>
            <a:r>
              <a:rPr sz="1100" spc="-15" dirty="0">
                <a:latin typeface="Calibri"/>
                <a:cs typeface="Calibri"/>
              </a:rPr>
              <a:t>l</a:t>
            </a:r>
            <a:r>
              <a:rPr sz="1100" dirty="0">
                <a:latin typeface="Calibri"/>
                <a:cs typeface="Calibri"/>
              </a:rPr>
              <a:t>t</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err="1">
                <a:latin typeface="Calibri"/>
                <a:cs typeface="Calibri"/>
              </a:rPr>
              <a:t>l'a</a:t>
            </a:r>
            <a:r>
              <a:rPr sz="1100" dirty="0" err="1">
                <a:latin typeface="Calibri"/>
                <a:cs typeface="Calibri"/>
              </a:rPr>
              <a:t>s</a:t>
            </a:r>
            <a:r>
              <a:rPr sz="1100" spc="-15" dirty="0" err="1">
                <a:latin typeface="Calibri"/>
                <a:cs typeface="Calibri"/>
              </a:rPr>
              <a:t>c</a:t>
            </a:r>
            <a:r>
              <a:rPr sz="1100" spc="5" dirty="0" err="1">
                <a:latin typeface="Calibri"/>
                <a:cs typeface="Calibri"/>
              </a:rPr>
              <a:t>o</a:t>
            </a:r>
            <a:r>
              <a:rPr sz="1100" spc="-5" dirty="0" err="1">
                <a:latin typeface="Calibri"/>
                <a:cs typeface="Calibri"/>
              </a:rPr>
              <a:t>l</a:t>
            </a:r>
            <a:r>
              <a:rPr sz="1100" spc="-10" dirty="0" err="1">
                <a:latin typeface="Calibri"/>
                <a:cs typeface="Calibri"/>
              </a:rPr>
              <a:t>t</a:t>
            </a:r>
            <a:r>
              <a:rPr sz="1100" dirty="0" err="1">
                <a:latin typeface="Calibri"/>
                <a:cs typeface="Calibri"/>
              </a:rPr>
              <a:t>o</a:t>
            </a:r>
            <a:r>
              <a:rPr sz="1100" spc="5" dirty="0">
                <a:latin typeface="Calibri"/>
                <a:cs typeface="Calibri"/>
              </a:rPr>
              <a:t> </a:t>
            </a:r>
            <a:r>
              <a:rPr sz="1100" spc="-5" dirty="0" err="1">
                <a:latin typeface="Calibri"/>
                <a:cs typeface="Calibri"/>
              </a:rPr>
              <a:t>pa</a:t>
            </a:r>
            <a:r>
              <a:rPr sz="1100" dirty="0" err="1">
                <a:latin typeface="Calibri"/>
                <a:cs typeface="Calibri"/>
              </a:rPr>
              <a:t>ss</a:t>
            </a:r>
            <a:r>
              <a:rPr sz="1100" spc="-15" dirty="0" err="1">
                <a:latin typeface="Calibri"/>
                <a:cs typeface="Calibri"/>
              </a:rPr>
              <a:t>i</a:t>
            </a:r>
            <a:r>
              <a:rPr sz="1100" spc="5" dirty="0" err="1">
                <a:latin typeface="Calibri"/>
                <a:cs typeface="Calibri"/>
              </a:rPr>
              <a:t>v</a:t>
            </a:r>
            <a:r>
              <a:rPr sz="1100" dirty="0" err="1">
                <a:latin typeface="Calibri"/>
                <a:cs typeface="Calibri"/>
              </a:rPr>
              <a:t>o</a:t>
            </a:r>
            <a:endParaRPr lang="it-CH" sz="1100" dirty="0">
              <a:latin typeface="Calibri"/>
              <a:cs typeface="Calibri"/>
            </a:endParaRPr>
          </a:p>
          <a:p>
            <a:pPr marL="92075" marR="85090" algn="just">
              <a:lnSpc>
                <a:spcPct val="120900"/>
              </a:lnSpc>
            </a:pPr>
            <a:endParaRPr lang="it-CH" sz="1100" dirty="0">
              <a:latin typeface="Calibri"/>
              <a:cs typeface="Calibri"/>
            </a:endParaRPr>
          </a:p>
        </p:txBody>
      </p:sp>
      <p:sp>
        <p:nvSpPr>
          <p:cNvPr id="6" name="object 6"/>
          <p:cNvSpPr/>
          <p:nvPr/>
        </p:nvSpPr>
        <p:spPr>
          <a:xfrm>
            <a:off x="5880100" y="6067425"/>
            <a:ext cx="439419" cy="439419"/>
          </a:xfrm>
          <a:prstGeom prst="rect">
            <a:avLst/>
          </a:prstGeom>
          <a:blipFill>
            <a:blip r:embed="rId7" cstate="print"/>
            <a:stretch>
              <a:fillRect/>
            </a:stretch>
          </a:blipFill>
        </p:spPr>
        <p:txBody>
          <a:bodyPr wrap="square" lIns="0" tIns="0" rIns="0" bIns="0" rtlCol="0"/>
          <a:lstStyle/>
          <a:p>
            <a:endParaRPr/>
          </a:p>
        </p:txBody>
      </p:sp>
      <p:graphicFrame>
        <p:nvGraphicFramePr>
          <p:cNvPr id="5" name="object 5"/>
          <p:cNvGraphicFramePr>
            <a:graphicFrameLocks noGrp="1"/>
          </p:cNvGraphicFramePr>
          <p:nvPr>
            <p:extLst>
              <p:ext uri="{D42A27DB-BD31-4B8C-83A1-F6EECF244321}">
                <p14:modId xmlns:p14="http://schemas.microsoft.com/office/powerpoint/2010/main" val="2025183176"/>
              </p:ext>
            </p:extLst>
          </p:nvPr>
        </p:nvGraphicFramePr>
        <p:xfrm>
          <a:off x="5194300" y="276225"/>
          <a:ext cx="5257800" cy="6517359"/>
        </p:xfrm>
        <a:graphic>
          <a:graphicData uri="http://schemas.openxmlformats.org/drawingml/2006/table">
            <a:tbl>
              <a:tblPr firstRow="1" bandRow="1">
                <a:tableStyleId>{2D5ABB26-0587-4C30-8999-92F81FD0307C}</a:tableStyleId>
              </a:tblPr>
              <a:tblGrid>
                <a:gridCol w="5257800">
                  <a:extLst>
                    <a:ext uri="{9D8B030D-6E8A-4147-A177-3AD203B41FA5}">
                      <a16:colId xmlns:a16="http://schemas.microsoft.com/office/drawing/2014/main" val="20000"/>
                    </a:ext>
                  </a:extLst>
                </a:gridCol>
              </a:tblGrid>
              <a:tr h="3344009">
                <a:tc>
                  <a:txBody>
                    <a:bodyPr/>
                    <a:lstStyle/>
                    <a:p>
                      <a:pPr marL="88265" algn="just">
                        <a:lnSpc>
                          <a:spcPct val="100000"/>
                        </a:lnSpc>
                      </a:pPr>
                      <a:r>
                        <a:rPr sz="1400" b="1" dirty="0">
                          <a:solidFill>
                            <a:srgbClr val="215868"/>
                          </a:solidFill>
                          <a:latin typeface="Calibri"/>
                          <a:cs typeface="Calibri"/>
                        </a:rPr>
                        <a:t>Co</a:t>
                      </a:r>
                      <a:r>
                        <a:rPr sz="1400" b="1" spc="-5" dirty="0">
                          <a:solidFill>
                            <a:srgbClr val="215868"/>
                          </a:solidFill>
                          <a:latin typeface="Calibri"/>
                          <a:cs typeface="Calibri"/>
                        </a:rPr>
                        <a:t>m</a:t>
                      </a:r>
                      <a:r>
                        <a:rPr sz="1400" b="1" dirty="0">
                          <a:solidFill>
                            <a:srgbClr val="215868"/>
                          </a:solidFill>
                          <a:latin typeface="Calibri"/>
                          <a:cs typeface="Calibri"/>
                        </a:rPr>
                        <a:t>e</a:t>
                      </a:r>
                      <a:r>
                        <a:rPr sz="1400" b="1" spc="-5" dirty="0">
                          <a:solidFill>
                            <a:srgbClr val="215868"/>
                          </a:solidFill>
                          <a:latin typeface="Calibri"/>
                          <a:cs typeface="Calibri"/>
                        </a:rPr>
                        <a:t> </a:t>
                      </a:r>
                      <a:r>
                        <a:rPr sz="1400" b="1" dirty="0">
                          <a:solidFill>
                            <a:srgbClr val="215868"/>
                          </a:solidFill>
                          <a:latin typeface="Calibri"/>
                          <a:cs typeface="Calibri"/>
                        </a:rPr>
                        <a:t>si</a:t>
                      </a:r>
                      <a:r>
                        <a:rPr sz="1400" b="1" spc="-5" dirty="0">
                          <a:solidFill>
                            <a:srgbClr val="215868"/>
                          </a:solidFill>
                          <a:latin typeface="Calibri"/>
                          <a:cs typeface="Calibri"/>
                        </a:rPr>
                        <a:t> </a:t>
                      </a:r>
                      <a:r>
                        <a:rPr sz="1400" b="1" spc="-10" dirty="0">
                          <a:solidFill>
                            <a:srgbClr val="215868"/>
                          </a:solidFill>
                          <a:latin typeface="Calibri"/>
                          <a:cs typeface="Calibri"/>
                        </a:rPr>
                        <a:t>p</a:t>
                      </a:r>
                      <a:r>
                        <a:rPr sz="1400" b="1" dirty="0">
                          <a:solidFill>
                            <a:srgbClr val="215868"/>
                          </a:solidFill>
                          <a:latin typeface="Calibri"/>
                          <a:cs typeface="Calibri"/>
                        </a:rPr>
                        <a:t>uò</a:t>
                      </a:r>
                      <a:r>
                        <a:rPr sz="1400" b="1" spc="-5" dirty="0">
                          <a:solidFill>
                            <a:srgbClr val="215868"/>
                          </a:solidFill>
                          <a:latin typeface="Calibri"/>
                          <a:cs typeface="Calibri"/>
                        </a:rPr>
                        <a:t> </a:t>
                      </a:r>
                      <a:r>
                        <a:rPr sz="1400" b="1" spc="-20" dirty="0">
                          <a:solidFill>
                            <a:srgbClr val="215868"/>
                          </a:solidFill>
                          <a:latin typeface="Calibri"/>
                          <a:cs typeface="Calibri"/>
                        </a:rPr>
                        <a:t>r</a:t>
                      </a:r>
                      <a:r>
                        <a:rPr sz="1400" b="1" dirty="0">
                          <a:solidFill>
                            <a:srgbClr val="215868"/>
                          </a:solidFill>
                          <a:latin typeface="Calibri"/>
                          <a:cs typeface="Calibri"/>
                        </a:rPr>
                        <a:t>en</a:t>
                      </a:r>
                      <a:r>
                        <a:rPr sz="1400" b="1" spc="-10" dirty="0">
                          <a:solidFill>
                            <a:srgbClr val="215868"/>
                          </a:solidFill>
                          <a:latin typeface="Calibri"/>
                          <a:cs typeface="Calibri"/>
                        </a:rPr>
                        <a:t>d</a:t>
                      </a:r>
                      <a:r>
                        <a:rPr sz="1400" b="1" spc="-15" dirty="0">
                          <a:solidFill>
                            <a:srgbClr val="215868"/>
                          </a:solidFill>
                          <a:latin typeface="Calibri"/>
                          <a:cs typeface="Calibri"/>
                        </a:rPr>
                        <a:t>e</a:t>
                      </a:r>
                      <a:r>
                        <a:rPr sz="1400" b="1" spc="-10" dirty="0">
                          <a:solidFill>
                            <a:srgbClr val="215868"/>
                          </a:solidFill>
                          <a:latin typeface="Calibri"/>
                          <a:cs typeface="Calibri"/>
                        </a:rPr>
                        <a:t>r</a:t>
                      </a:r>
                      <a:r>
                        <a:rPr sz="1400" b="1" dirty="0">
                          <a:solidFill>
                            <a:srgbClr val="215868"/>
                          </a:solidFill>
                          <a:latin typeface="Calibri"/>
                          <a:cs typeface="Calibri"/>
                        </a:rPr>
                        <a:t>e</a:t>
                      </a:r>
                      <a:r>
                        <a:rPr sz="1400" b="1" spc="-20" dirty="0">
                          <a:solidFill>
                            <a:srgbClr val="215868"/>
                          </a:solidFill>
                          <a:latin typeface="Calibri"/>
                          <a:cs typeface="Calibri"/>
                        </a:rPr>
                        <a:t> </a:t>
                      </a:r>
                      <a:r>
                        <a:rPr sz="1400" b="1" spc="-15" dirty="0">
                          <a:solidFill>
                            <a:srgbClr val="215868"/>
                          </a:solidFill>
                          <a:latin typeface="Calibri"/>
                          <a:cs typeface="Calibri"/>
                        </a:rPr>
                        <a:t>e</a:t>
                      </a:r>
                      <a:r>
                        <a:rPr sz="1400" b="1" spc="-5" dirty="0">
                          <a:solidFill>
                            <a:srgbClr val="215868"/>
                          </a:solidFill>
                          <a:latin typeface="Calibri"/>
                          <a:cs typeface="Calibri"/>
                        </a:rPr>
                        <a:t>ff</a:t>
                      </a:r>
                      <a:r>
                        <a:rPr sz="1400" b="1" dirty="0">
                          <a:solidFill>
                            <a:srgbClr val="215868"/>
                          </a:solidFill>
                          <a:latin typeface="Calibri"/>
                          <a:cs typeface="Calibri"/>
                        </a:rPr>
                        <a:t>i</a:t>
                      </a:r>
                      <a:r>
                        <a:rPr sz="1400" b="1" spc="-15" dirty="0">
                          <a:solidFill>
                            <a:srgbClr val="215868"/>
                          </a:solidFill>
                          <a:latin typeface="Calibri"/>
                          <a:cs typeface="Calibri"/>
                        </a:rPr>
                        <a:t>c</a:t>
                      </a:r>
                      <a:r>
                        <a:rPr sz="1400" b="1" dirty="0">
                          <a:solidFill>
                            <a:srgbClr val="215868"/>
                          </a:solidFill>
                          <a:latin typeface="Calibri"/>
                          <a:cs typeface="Calibri"/>
                        </a:rPr>
                        <a:t>ace</a:t>
                      </a:r>
                      <a:r>
                        <a:rPr sz="1400" b="1" spc="-5" dirty="0">
                          <a:solidFill>
                            <a:srgbClr val="215868"/>
                          </a:solidFill>
                          <a:latin typeface="Calibri"/>
                          <a:cs typeface="Calibri"/>
                        </a:rPr>
                        <a:t> </a:t>
                      </a:r>
                      <a:r>
                        <a:rPr sz="1400" b="1" dirty="0">
                          <a:solidFill>
                            <a:srgbClr val="215868"/>
                          </a:solidFill>
                          <a:latin typeface="Calibri"/>
                          <a:cs typeface="Calibri"/>
                        </a:rPr>
                        <a:t>il</a:t>
                      </a:r>
                      <a:r>
                        <a:rPr sz="1400" b="1" spc="-5" dirty="0">
                          <a:solidFill>
                            <a:srgbClr val="215868"/>
                          </a:solidFill>
                          <a:latin typeface="Calibri"/>
                          <a:cs typeface="Calibri"/>
                        </a:rPr>
                        <a:t> </a:t>
                      </a:r>
                      <a:r>
                        <a:rPr sz="1400" b="1" dirty="0">
                          <a:solidFill>
                            <a:srgbClr val="215868"/>
                          </a:solidFill>
                          <a:latin typeface="Calibri"/>
                          <a:cs typeface="Calibri"/>
                        </a:rPr>
                        <a:t>l</a:t>
                      </a:r>
                      <a:r>
                        <a:rPr sz="1400" b="1" spc="-25" dirty="0">
                          <a:solidFill>
                            <a:srgbClr val="215868"/>
                          </a:solidFill>
                          <a:latin typeface="Calibri"/>
                          <a:cs typeface="Calibri"/>
                        </a:rPr>
                        <a:t>a</a:t>
                      </a:r>
                      <a:r>
                        <a:rPr sz="1400" b="1" spc="-20" dirty="0">
                          <a:solidFill>
                            <a:srgbClr val="215868"/>
                          </a:solidFill>
                          <a:latin typeface="Calibri"/>
                          <a:cs typeface="Calibri"/>
                        </a:rPr>
                        <a:t>v</a:t>
                      </a:r>
                      <a:r>
                        <a:rPr sz="1400" b="1" spc="-15" dirty="0">
                          <a:solidFill>
                            <a:srgbClr val="215868"/>
                          </a:solidFill>
                          <a:latin typeface="Calibri"/>
                          <a:cs typeface="Calibri"/>
                        </a:rPr>
                        <a:t>o</a:t>
                      </a:r>
                      <a:r>
                        <a:rPr sz="1400" b="1" spc="-20" dirty="0">
                          <a:solidFill>
                            <a:srgbClr val="215868"/>
                          </a:solidFill>
                          <a:latin typeface="Calibri"/>
                          <a:cs typeface="Calibri"/>
                        </a:rPr>
                        <a:t>r</a:t>
                      </a:r>
                      <a:r>
                        <a:rPr sz="1400" b="1" dirty="0">
                          <a:solidFill>
                            <a:srgbClr val="215868"/>
                          </a:solidFill>
                          <a:latin typeface="Calibri"/>
                          <a:cs typeface="Calibri"/>
                        </a:rPr>
                        <a:t>o</a:t>
                      </a:r>
                      <a:r>
                        <a:rPr sz="1400" b="1" spc="-5"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spc="-10" dirty="0">
                          <a:solidFill>
                            <a:srgbClr val="215868"/>
                          </a:solidFill>
                          <a:latin typeface="Calibri"/>
                          <a:cs typeface="Calibri"/>
                        </a:rPr>
                        <a:t>g</a:t>
                      </a:r>
                      <a:r>
                        <a:rPr sz="1400" b="1" spc="5" dirty="0">
                          <a:solidFill>
                            <a:srgbClr val="215868"/>
                          </a:solidFill>
                          <a:latin typeface="Calibri"/>
                          <a:cs typeface="Calibri"/>
                        </a:rPr>
                        <a:t>r</a:t>
                      </a:r>
                      <a:r>
                        <a:rPr sz="1400" b="1" dirty="0">
                          <a:solidFill>
                            <a:srgbClr val="215868"/>
                          </a:solidFill>
                          <a:latin typeface="Calibri"/>
                          <a:cs typeface="Calibri"/>
                        </a:rPr>
                        <a:t>u</a:t>
                      </a:r>
                      <a:r>
                        <a:rPr sz="1400" b="1" spc="-10" dirty="0">
                          <a:solidFill>
                            <a:srgbClr val="215868"/>
                          </a:solidFill>
                          <a:latin typeface="Calibri"/>
                          <a:cs typeface="Calibri"/>
                        </a:rPr>
                        <a:t>p</a:t>
                      </a:r>
                      <a:r>
                        <a:rPr sz="1400" b="1" dirty="0">
                          <a:solidFill>
                            <a:srgbClr val="215868"/>
                          </a:solidFill>
                          <a:latin typeface="Calibri"/>
                          <a:cs typeface="Calibri"/>
                        </a:rPr>
                        <a:t>po?</a:t>
                      </a:r>
                      <a:endParaRPr sz="1400" dirty="0">
                        <a:latin typeface="Calibri"/>
                        <a:cs typeface="Calibri"/>
                      </a:endParaRPr>
                    </a:p>
                    <a:p>
                      <a:pPr>
                        <a:lnSpc>
                          <a:spcPct val="100000"/>
                        </a:lnSpc>
                        <a:spcBef>
                          <a:spcPts val="15"/>
                        </a:spcBef>
                      </a:pPr>
                      <a:endParaRPr sz="1100" dirty="0">
                        <a:latin typeface="Times New Roman"/>
                        <a:cs typeface="Times New Roman"/>
                      </a:endParaRPr>
                    </a:p>
                    <a:p>
                      <a:pPr marL="88265" marR="72390" algn="just">
                        <a:lnSpc>
                          <a:spcPct val="121200"/>
                        </a:lnSpc>
                      </a:pPr>
                      <a:r>
                        <a:rPr sz="1100" dirty="0">
                          <a:latin typeface="Calibri"/>
                          <a:cs typeface="Calibri"/>
                        </a:rPr>
                        <a:t>I </a:t>
                      </a:r>
                      <a:r>
                        <a:rPr sz="1100" spc="-10" dirty="0">
                          <a:latin typeface="Calibri"/>
                          <a:cs typeface="Calibri"/>
                        </a:rPr>
                        <a:t> </a:t>
                      </a:r>
                      <a:r>
                        <a:rPr sz="1100" spc="-5" dirty="0">
                          <a:latin typeface="Calibri"/>
                          <a:cs typeface="Calibri"/>
                        </a:rPr>
                        <a:t>ba</a:t>
                      </a:r>
                      <a:r>
                        <a:rPr sz="1100" spc="5" dirty="0">
                          <a:latin typeface="Calibri"/>
                          <a:cs typeface="Calibri"/>
                        </a:rPr>
                        <a:t>m</a:t>
                      </a:r>
                      <a:r>
                        <a:rPr sz="1100" spc="-5" dirty="0">
                          <a:latin typeface="Calibri"/>
                          <a:cs typeface="Calibri"/>
                        </a:rPr>
                        <a:t>bin</a:t>
                      </a:r>
                      <a:r>
                        <a:rPr sz="1100" dirty="0">
                          <a:latin typeface="Calibri"/>
                          <a:cs typeface="Calibri"/>
                        </a:rPr>
                        <a:t>i </a:t>
                      </a:r>
                      <a:r>
                        <a:rPr sz="1100" spc="-20" dirty="0">
                          <a:latin typeface="Calibri"/>
                          <a:cs typeface="Calibri"/>
                        </a:rPr>
                        <a:t> </a:t>
                      </a:r>
                      <a:r>
                        <a:rPr sz="1100" dirty="0">
                          <a:latin typeface="Calibri"/>
                          <a:cs typeface="Calibri"/>
                        </a:rPr>
                        <a:t>e </a:t>
                      </a:r>
                      <a:r>
                        <a:rPr sz="1100" spc="-15" dirty="0">
                          <a:latin typeface="Calibri"/>
                          <a:cs typeface="Calibri"/>
                        </a:rPr>
                        <a:t> </a:t>
                      </a:r>
                      <a:r>
                        <a:rPr sz="1100" spc="-5" dirty="0">
                          <a:latin typeface="Calibri"/>
                          <a:cs typeface="Calibri"/>
                        </a:rPr>
                        <a:t>l</a:t>
                      </a:r>
                      <a:r>
                        <a:rPr sz="1100" dirty="0">
                          <a:latin typeface="Calibri"/>
                          <a:cs typeface="Calibri"/>
                        </a:rPr>
                        <a:t>e </a:t>
                      </a:r>
                      <a:r>
                        <a:rPr sz="1100" spc="-15" dirty="0">
                          <a:latin typeface="Calibri"/>
                          <a:cs typeface="Calibri"/>
                        </a:rPr>
                        <a:t> </a:t>
                      </a:r>
                      <a:r>
                        <a:rPr sz="1100" spc="-5" dirty="0">
                          <a:latin typeface="Calibri"/>
                          <a:cs typeface="Calibri"/>
                        </a:rPr>
                        <a:t>ba</a:t>
                      </a:r>
                      <a:r>
                        <a:rPr sz="1100" spc="5" dirty="0">
                          <a:latin typeface="Calibri"/>
                          <a:cs typeface="Calibri"/>
                        </a:rPr>
                        <a:t>m</a:t>
                      </a:r>
                      <a:r>
                        <a:rPr sz="1100" spc="-5" dirty="0">
                          <a:latin typeface="Calibri"/>
                          <a:cs typeface="Calibri"/>
                        </a:rPr>
                        <a:t>bin</a:t>
                      </a:r>
                      <a:r>
                        <a:rPr sz="1100" dirty="0">
                          <a:latin typeface="Calibri"/>
                          <a:cs typeface="Calibri"/>
                        </a:rPr>
                        <a:t>e </a:t>
                      </a:r>
                      <a:r>
                        <a:rPr sz="1100" spc="-20" dirty="0">
                          <a:latin typeface="Calibri"/>
                          <a:cs typeface="Calibri"/>
                        </a:rPr>
                        <a:t> d</a:t>
                      </a:r>
                      <a:r>
                        <a:rPr sz="1100" dirty="0">
                          <a:latin typeface="Calibri"/>
                          <a:cs typeface="Calibri"/>
                        </a:rPr>
                        <a:t>e</a:t>
                      </a:r>
                      <a:r>
                        <a:rPr sz="1100" spc="-10" dirty="0">
                          <a:latin typeface="Calibri"/>
                          <a:cs typeface="Calibri"/>
                        </a:rPr>
                        <a:t>v</a:t>
                      </a:r>
                      <a:r>
                        <a:rPr sz="1100" spc="5" dirty="0">
                          <a:latin typeface="Calibri"/>
                          <a:cs typeface="Calibri"/>
                        </a:rPr>
                        <a:t>o</a:t>
                      </a:r>
                      <a:r>
                        <a:rPr sz="1100" spc="-5" dirty="0">
                          <a:latin typeface="Calibri"/>
                          <a:cs typeface="Calibri"/>
                        </a:rPr>
                        <a:t>n</a:t>
                      </a:r>
                      <a:r>
                        <a:rPr sz="1100" dirty="0">
                          <a:latin typeface="Calibri"/>
                          <a:cs typeface="Calibri"/>
                        </a:rPr>
                        <a:t>o </a:t>
                      </a:r>
                      <a:r>
                        <a:rPr sz="1100" spc="-15" dirty="0">
                          <a:latin typeface="Calibri"/>
                          <a:cs typeface="Calibri"/>
                        </a:rPr>
                        <a:t> </a:t>
                      </a:r>
                      <a:r>
                        <a:rPr sz="1100" i="1" spc="-5" dirty="0">
                          <a:latin typeface="Calibri"/>
                          <a:cs typeface="Calibri"/>
                        </a:rPr>
                        <a:t>i</a:t>
                      </a:r>
                      <a:r>
                        <a:rPr sz="1100" i="1" dirty="0">
                          <a:latin typeface="Calibri"/>
                          <a:cs typeface="Calibri"/>
                        </a:rPr>
                        <a:t>m</a:t>
                      </a:r>
                      <a:r>
                        <a:rPr sz="1100" i="1" spc="-5" dirty="0">
                          <a:latin typeface="Calibri"/>
                          <a:cs typeface="Calibri"/>
                        </a:rPr>
                        <a:t>p</a:t>
                      </a:r>
                      <a:r>
                        <a:rPr sz="1100" i="1" spc="-20" dirty="0">
                          <a:latin typeface="Calibri"/>
                          <a:cs typeface="Calibri"/>
                        </a:rPr>
                        <a:t>a</a:t>
                      </a:r>
                      <a:r>
                        <a:rPr sz="1100" i="1" spc="5" dirty="0">
                          <a:latin typeface="Calibri"/>
                          <a:cs typeface="Calibri"/>
                        </a:rPr>
                        <a:t>r</a:t>
                      </a:r>
                      <a:r>
                        <a:rPr sz="1100" i="1" spc="-5" dirty="0">
                          <a:latin typeface="Calibri"/>
                          <a:cs typeface="Calibri"/>
                        </a:rPr>
                        <a:t>a</a:t>
                      </a:r>
                      <a:r>
                        <a:rPr sz="1100" i="1" spc="5" dirty="0">
                          <a:latin typeface="Calibri"/>
                          <a:cs typeface="Calibri"/>
                        </a:rPr>
                        <a:t>r</a:t>
                      </a:r>
                      <a:r>
                        <a:rPr sz="1100" i="1" dirty="0">
                          <a:latin typeface="Calibri"/>
                          <a:cs typeface="Calibri"/>
                        </a:rPr>
                        <a:t>e </a:t>
                      </a:r>
                      <a:r>
                        <a:rPr sz="1100" i="1" spc="-20" dirty="0">
                          <a:latin typeface="Calibri"/>
                          <a:cs typeface="Calibri"/>
                        </a:rPr>
                        <a:t> </a:t>
                      </a:r>
                      <a:r>
                        <a:rPr sz="1100" dirty="0">
                          <a:latin typeface="Calibri"/>
                          <a:cs typeface="Calibri"/>
                        </a:rPr>
                        <a:t>a </a:t>
                      </a:r>
                      <a:r>
                        <a:rPr sz="1100" spc="-20" dirty="0">
                          <a:latin typeface="Calibri"/>
                          <a:cs typeface="Calibri"/>
                        </a:rPr>
                        <a:t> </a:t>
                      </a:r>
                      <a:r>
                        <a:rPr sz="1100" spc="-5" dirty="0">
                          <a:latin typeface="Calibri"/>
                          <a:cs typeface="Calibri"/>
                        </a:rPr>
                        <a:t>parlar</a:t>
                      </a:r>
                      <a:r>
                        <a:rPr sz="1100" dirty="0">
                          <a:latin typeface="Calibri"/>
                          <a:cs typeface="Calibri"/>
                        </a:rPr>
                        <a:t>e </a:t>
                      </a:r>
                      <a:r>
                        <a:rPr sz="1100" spc="-15" dirty="0">
                          <a:latin typeface="Calibri"/>
                          <a:cs typeface="Calibri"/>
                        </a:rPr>
                        <a:t> </a:t>
                      </a:r>
                      <a:r>
                        <a:rPr sz="1100" dirty="0">
                          <a:latin typeface="Calibri"/>
                          <a:cs typeface="Calibri"/>
                        </a:rPr>
                        <a:t>e </a:t>
                      </a:r>
                      <a:r>
                        <a:rPr sz="1100" spc="-15" dirty="0">
                          <a:latin typeface="Calibri"/>
                          <a:cs typeface="Calibri"/>
                        </a:rPr>
                        <a:t> </a:t>
                      </a:r>
                      <a:r>
                        <a:rPr sz="1100" spc="-5" dirty="0">
                          <a:latin typeface="Calibri"/>
                          <a:cs typeface="Calibri"/>
                        </a:rPr>
                        <a:t>la</a:t>
                      </a:r>
                      <a:r>
                        <a:rPr sz="1100" spc="-10" dirty="0">
                          <a:latin typeface="Calibri"/>
                          <a:cs typeface="Calibri"/>
                        </a:rPr>
                        <a:t>v</a:t>
                      </a:r>
                      <a:r>
                        <a:rPr sz="1100" spc="5" dirty="0">
                          <a:latin typeface="Calibri"/>
                          <a:cs typeface="Calibri"/>
                        </a:rPr>
                        <a:t>o</a:t>
                      </a:r>
                      <a:r>
                        <a:rPr sz="1100" spc="-5" dirty="0">
                          <a:latin typeface="Calibri"/>
                          <a:cs typeface="Calibri"/>
                        </a:rPr>
                        <a:t>ra</a:t>
                      </a:r>
                      <a:r>
                        <a:rPr sz="1100" spc="-15" dirty="0">
                          <a:latin typeface="Calibri"/>
                          <a:cs typeface="Calibri"/>
                        </a:rPr>
                        <a:t>r</a:t>
                      </a:r>
                      <a:r>
                        <a:rPr sz="1100" dirty="0">
                          <a:latin typeface="Calibri"/>
                          <a:cs typeface="Calibri"/>
                        </a:rPr>
                        <a:t>e </a:t>
                      </a:r>
                      <a:r>
                        <a:rPr sz="1100" spc="-15" dirty="0">
                          <a:latin typeface="Calibri"/>
                          <a:cs typeface="Calibri"/>
                        </a:rPr>
                        <a:t> </a:t>
                      </a:r>
                      <a:r>
                        <a:rPr sz="1100" dirty="0">
                          <a:latin typeface="Calibri"/>
                          <a:cs typeface="Calibri"/>
                        </a:rPr>
                        <a:t>e</a:t>
                      </a:r>
                      <a:r>
                        <a:rPr sz="1100" spc="-5" dirty="0">
                          <a:latin typeface="Calibri"/>
                          <a:cs typeface="Calibri"/>
                        </a:rPr>
                        <a:t>ffi</a:t>
                      </a:r>
                      <a:r>
                        <a:rPr sz="1100" dirty="0">
                          <a:latin typeface="Calibri"/>
                          <a:cs typeface="Calibri"/>
                        </a:rPr>
                        <a:t>c</a:t>
                      </a:r>
                      <a:r>
                        <a:rPr sz="1100" spc="-5" dirty="0">
                          <a:latin typeface="Calibri"/>
                          <a:cs typeface="Calibri"/>
                        </a:rPr>
                        <a:t>a</a:t>
                      </a:r>
                      <a:r>
                        <a:rPr sz="1100" spc="-15" dirty="0">
                          <a:latin typeface="Calibri"/>
                          <a:cs typeface="Calibri"/>
                        </a:rPr>
                        <a:t>c</a:t>
                      </a:r>
                      <a:r>
                        <a:rPr sz="1100" dirty="0">
                          <a:latin typeface="Calibri"/>
                          <a:cs typeface="Calibri"/>
                        </a:rPr>
                        <a:t>e</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te </a:t>
                      </a:r>
                      <a:r>
                        <a:rPr sz="1100" spc="-5" dirty="0">
                          <a:latin typeface="Calibri"/>
                          <a:cs typeface="Calibri"/>
                        </a:rPr>
                        <a:t>in</a:t>
                      </a:r>
                      <a:r>
                        <a:rPr sz="1100" dirty="0">
                          <a:latin typeface="Calibri"/>
                          <a:cs typeface="Calibri"/>
                        </a:rPr>
                        <a:t>s</a:t>
                      </a:r>
                      <a:r>
                        <a:rPr sz="1100" spc="-5" dirty="0">
                          <a:latin typeface="Calibri"/>
                          <a:cs typeface="Calibri"/>
                        </a:rPr>
                        <a:t>i</a:t>
                      </a:r>
                      <a:r>
                        <a:rPr sz="1100" dirty="0">
                          <a:latin typeface="Calibri"/>
                          <a:cs typeface="Calibri"/>
                        </a:rPr>
                        <a:t>e</a:t>
                      </a:r>
                      <a:r>
                        <a:rPr sz="1100" spc="5" dirty="0">
                          <a:latin typeface="Calibri"/>
                          <a:cs typeface="Calibri"/>
                        </a:rPr>
                        <a:t>m</a:t>
                      </a:r>
                      <a:r>
                        <a:rPr sz="1100" dirty="0">
                          <a:latin typeface="Calibri"/>
                          <a:cs typeface="Calibri"/>
                        </a:rPr>
                        <a:t>e </a:t>
                      </a:r>
                      <a:r>
                        <a:rPr sz="1100" spc="-65" dirty="0">
                          <a:latin typeface="Calibri"/>
                          <a:cs typeface="Calibri"/>
                        </a:rPr>
                        <a:t> </a:t>
                      </a:r>
                      <a:r>
                        <a:rPr sz="1100" spc="-5" dirty="0">
                          <a:latin typeface="Calibri"/>
                          <a:cs typeface="Calibri"/>
                        </a:rPr>
                        <a:t>i</a:t>
                      </a:r>
                      <a:r>
                        <a:rPr sz="1100" dirty="0">
                          <a:latin typeface="Calibri"/>
                          <a:cs typeface="Calibri"/>
                        </a:rPr>
                        <a:t>n </a:t>
                      </a:r>
                      <a:r>
                        <a:rPr sz="1100" spc="-60" dirty="0">
                          <a:latin typeface="Calibri"/>
                          <a:cs typeface="Calibri"/>
                        </a:rPr>
                        <a:t> </a:t>
                      </a:r>
                      <a:r>
                        <a:rPr sz="1100" spc="-5" dirty="0">
                          <a:latin typeface="Calibri"/>
                          <a:cs typeface="Calibri"/>
                        </a:rPr>
                        <a:t>grupp</a:t>
                      </a:r>
                      <a:r>
                        <a:rPr sz="1100" spc="5" dirty="0">
                          <a:latin typeface="Calibri"/>
                          <a:cs typeface="Calibri"/>
                        </a:rPr>
                        <a:t>o</a:t>
                      </a:r>
                      <a:r>
                        <a:rPr sz="1100" dirty="0">
                          <a:latin typeface="Calibri"/>
                          <a:cs typeface="Calibri"/>
                        </a:rPr>
                        <a:t>; </a:t>
                      </a:r>
                      <a:r>
                        <a:rPr sz="1100" spc="-65" dirty="0">
                          <a:latin typeface="Calibri"/>
                          <a:cs typeface="Calibri"/>
                        </a:rPr>
                        <a:t> </a:t>
                      </a:r>
                      <a:r>
                        <a:rPr sz="1100" dirty="0">
                          <a:latin typeface="Calibri"/>
                          <a:cs typeface="Calibri"/>
                        </a:rPr>
                        <a:t>s</a:t>
                      </a:r>
                      <a:r>
                        <a:rPr sz="1100" spc="-5" dirty="0">
                          <a:latin typeface="Calibri"/>
                          <a:cs typeface="Calibri"/>
                        </a:rPr>
                        <a:t>p</a:t>
                      </a:r>
                      <a:r>
                        <a:rPr sz="1100" dirty="0">
                          <a:latin typeface="Calibri"/>
                          <a:cs typeface="Calibri"/>
                        </a:rPr>
                        <a:t>es</a:t>
                      </a:r>
                      <a:r>
                        <a:rPr sz="1100" spc="-15" dirty="0">
                          <a:latin typeface="Calibri"/>
                          <a:cs typeface="Calibri"/>
                        </a:rPr>
                        <a:t>s</a:t>
                      </a:r>
                      <a:r>
                        <a:rPr sz="1100" dirty="0">
                          <a:latin typeface="Calibri"/>
                          <a:cs typeface="Calibri"/>
                        </a:rPr>
                        <a:t>o </a:t>
                      </a:r>
                      <a:r>
                        <a:rPr sz="1100" spc="-60" dirty="0">
                          <a:latin typeface="Calibri"/>
                          <a:cs typeface="Calibri"/>
                        </a:rPr>
                        <a:t> </a:t>
                      </a:r>
                      <a:r>
                        <a:rPr sz="1100" spc="-5" dirty="0">
                          <a:latin typeface="Calibri"/>
                          <a:cs typeface="Calibri"/>
                        </a:rPr>
                        <a:t>n</a:t>
                      </a:r>
                      <a:r>
                        <a:rPr sz="1100" spc="5" dirty="0">
                          <a:latin typeface="Calibri"/>
                          <a:cs typeface="Calibri"/>
                        </a:rPr>
                        <a:t>o</a:t>
                      </a:r>
                      <a:r>
                        <a:rPr sz="1100" dirty="0">
                          <a:latin typeface="Calibri"/>
                          <a:cs typeface="Calibri"/>
                        </a:rPr>
                        <a:t>n </a:t>
                      </a:r>
                      <a:r>
                        <a:rPr sz="1100" spc="-60" dirty="0">
                          <a:latin typeface="Calibri"/>
                          <a:cs typeface="Calibri"/>
                        </a:rPr>
                        <a:t> </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o </a:t>
                      </a:r>
                      <a:r>
                        <a:rPr sz="1100" spc="-60" dirty="0">
                          <a:latin typeface="Calibri"/>
                          <a:cs typeface="Calibri"/>
                        </a:rPr>
                        <a:t> </a:t>
                      </a:r>
                      <a:r>
                        <a:rPr sz="1100" spc="-5" dirty="0">
                          <a:latin typeface="Calibri"/>
                          <a:cs typeface="Calibri"/>
                        </a:rPr>
                        <a:t>abil</a:t>
                      </a:r>
                      <a:r>
                        <a:rPr sz="1100" dirty="0">
                          <a:latin typeface="Calibri"/>
                          <a:cs typeface="Calibri"/>
                        </a:rPr>
                        <a:t>i </a:t>
                      </a:r>
                      <a:r>
                        <a:rPr sz="1100" spc="-55" dirty="0">
                          <a:latin typeface="Calibri"/>
                          <a:cs typeface="Calibri"/>
                        </a:rPr>
                        <a:t> </a:t>
                      </a:r>
                      <a:r>
                        <a:rPr sz="1100" spc="-5" dirty="0">
                          <a:latin typeface="Calibri"/>
                          <a:cs typeface="Calibri"/>
                        </a:rPr>
                        <a:t>i</a:t>
                      </a:r>
                      <a:r>
                        <a:rPr sz="1100" dirty="0">
                          <a:latin typeface="Calibri"/>
                          <a:cs typeface="Calibri"/>
                        </a:rPr>
                        <a:t>n </a:t>
                      </a:r>
                      <a:r>
                        <a:rPr sz="1100" spc="-60" dirty="0">
                          <a:latin typeface="Calibri"/>
                          <a:cs typeface="Calibri"/>
                        </a:rPr>
                        <a:t> </a:t>
                      </a:r>
                      <a:r>
                        <a:rPr sz="1100" spc="-5" dirty="0">
                          <a:latin typeface="Calibri"/>
                          <a:cs typeface="Calibri"/>
                        </a:rPr>
                        <a:t>qu</a:t>
                      </a:r>
                      <a:r>
                        <a:rPr sz="1100" dirty="0">
                          <a:latin typeface="Calibri"/>
                          <a:cs typeface="Calibri"/>
                        </a:rPr>
                        <a:t>es</a:t>
                      </a:r>
                      <a:r>
                        <a:rPr sz="1100" spc="-10" dirty="0">
                          <a:latin typeface="Calibri"/>
                          <a:cs typeface="Calibri"/>
                        </a:rPr>
                        <a:t>t</a:t>
                      </a:r>
                      <a:r>
                        <a:rPr sz="1100" spc="5" dirty="0">
                          <a:latin typeface="Calibri"/>
                          <a:cs typeface="Calibri"/>
                        </a:rPr>
                        <a:t>o</a:t>
                      </a:r>
                      <a:r>
                        <a:rPr sz="1100" dirty="0">
                          <a:latin typeface="Calibri"/>
                          <a:cs typeface="Calibri"/>
                        </a:rPr>
                        <a:t>. </a:t>
                      </a:r>
                      <a:r>
                        <a:rPr sz="1100" spc="-70" dirty="0">
                          <a:latin typeface="Calibri"/>
                          <a:cs typeface="Calibri"/>
                        </a:rPr>
                        <a:t> </a:t>
                      </a:r>
                      <a:r>
                        <a:rPr sz="1100" dirty="0">
                          <a:latin typeface="Calibri"/>
                          <a:cs typeface="Calibri"/>
                        </a:rPr>
                        <a:t>Le </a:t>
                      </a:r>
                      <a:r>
                        <a:rPr sz="1100" spc="-65" dirty="0">
                          <a:latin typeface="Calibri"/>
                          <a:cs typeface="Calibri"/>
                        </a:rPr>
                        <a:t> </a:t>
                      </a:r>
                      <a:r>
                        <a:rPr sz="1100" b="1" spc="-5" dirty="0">
                          <a:latin typeface="Calibri"/>
                          <a:cs typeface="Calibri"/>
                        </a:rPr>
                        <a:t>"</a:t>
                      </a:r>
                      <a:r>
                        <a:rPr sz="1100" b="1" dirty="0">
                          <a:latin typeface="Calibri"/>
                          <a:cs typeface="Calibri"/>
                        </a:rPr>
                        <a:t>r</a:t>
                      </a:r>
                      <a:r>
                        <a:rPr sz="1100" b="1" spc="-5" dirty="0">
                          <a:latin typeface="Calibri"/>
                          <a:cs typeface="Calibri"/>
                        </a:rPr>
                        <a:t>e</a:t>
                      </a:r>
                      <a:r>
                        <a:rPr sz="1100" b="1" dirty="0">
                          <a:latin typeface="Calibri"/>
                          <a:cs typeface="Calibri"/>
                        </a:rPr>
                        <a:t>g</a:t>
                      </a:r>
                      <a:r>
                        <a:rPr sz="1100" b="1" spc="-10" dirty="0">
                          <a:latin typeface="Calibri"/>
                          <a:cs typeface="Calibri"/>
                        </a:rPr>
                        <a:t>o</a:t>
                      </a:r>
                      <a:r>
                        <a:rPr sz="1100" b="1" dirty="0">
                          <a:latin typeface="Calibri"/>
                          <a:cs typeface="Calibri"/>
                        </a:rPr>
                        <a:t>le </a:t>
                      </a:r>
                      <a:r>
                        <a:rPr sz="1100" b="1" spc="-70" dirty="0">
                          <a:latin typeface="Calibri"/>
                          <a:cs typeface="Calibri"/>
                        </a:rPr>
                        <a:t> </a:t>
                      </a:r>
                      <a:r>
                        <a:rPr sz="1100" b="1" spc="-5" dirty="0">
                          <a:latin typeface="Calibri"/>
                          <a:cs typeface="Calibri"/>
                        </a:rPr>
                        <a:t>d</a:t>
                      </a:r>
                      <a:r>
                        <a:rPr sz="1100" b="1" dirty="0">
                          <a:latin typeface="Calibri"/>
                          <a:cs typeface="Calibri"/>
                        </a:rPr>
                        <a:t>i </a:t>
                      </a:r>
                      <a:r>
                        <a:rPr sz="1100" b="1" spc="-50" dirty="0">
                          <a:latin typeface="Calibri"/>
                          <a:cs typeface="Calibri"/>
                        </a:rPr>
                        <a:t> </a:t>
                      </a:r>
                      <a:r>
                        <a:rPr sz="1100" b="1" spc="-5" dirty="0">
                          <a:latin typeface="Calibri"/>
                          <a:cs typeface="Calibri"/>
                        </a:rPr>
                        <a:t>ba</a:t>
                      </a:r>
                      <a:r>
                        <a:rPr sz="1100" b="1" dirty="0">
                          <a:latin typeface="Calibri"/>
                          <a:cs typeface="Calibri"/>
                        </a:rPr>
                        <a:t>s</a:t>
                      </a:r>
                      <a:r>
                        <a:rPr sz="1100" b="1" spc="-5" dirty="0">
                          <a:latin typeface="Calibri"/>
                          <a:cs typeface="Calibri"/>
                        </a:rPr>
                        <a:t>e</a:t>
                      </a:r>
                      <a:r>
                        <a:rPr sz="1100" b="1" dirty="0">
                          <a:latin typeface="Calibri"/>
                          <a:cs typeface="Calibri"/>
                        </a:rPr>
                        <a:t>" </a:t>
                      </a:r>
                      <a:r>
                        <a:rPr sz="1100" b="1" spc="-60" dirty="0">
                          <a:latin typeface="Calibri"/>
                          <a:cs typeface="Calibri"/>
                        </a:rPr>
                        <a:t> </a:t>
                      </a:r>
                      <a:r>
                        <a:rPr sz="1100" dirty="0">
                          <a:latin typeface="Calibri"/>
                          <a:cs typeface="Calibri"/>
                        </a:rPr>
                        <a:t>e </a:t>
                      </a:r>
                      <a:r>
                        <a:rPr sz="1100" spc="-65" dirty="0">
                          <a:latin typeface="Calibri"/>
                          <a:cs typeface="Calibri"/>
                        </a:rPr>
                        <a:t> </a:t>
                      </a:r>
                      <a:r>
                        <a:rPr sz="1100" spc="-5" dirty="0">
                          <a:latin typeface="Calibri"/>
                          <a:cs typeface="Calibri"/>
                        </a:rPr>
                        <a:t>gl</a:t>
                      </a:r>
                      <a:r>
                        <a:rPr sz="1100" dirty="0">
                          <a:latin typeface="Calibri"/>
                          <a:cs typeface="Calibri"/>
                        </a:rPr>
                        <a:t>i </a:t>
                      </a:r>
                      <a:r>
                        <a:rPr sz="1100" b="1" dirty="0">
                          <a:latin typeface="Calibri"/>
                          <a:cs typeface="Calibri"/>
                        </a:rPr>
                        <a:t>i</a:t>
                      </a:r>
                      <a:r>
                        <a:rPr sz="1100" b="1" spc="-5" dirty="0">
                          <a:latin typeface="Calibri"/>
                          <a:cs typeface="Calibri"/>
                        </a:rPr>
                        <a:t>n</a:t>
                      </a:r>
                      <a:r>
                        <a:rPr sz="1100" b="1" dirty="0">
                          <a:latin typeface="Calibri"/>
                          <a:cs typeface="Calibri"/>
                        </a:rPr>
                        <a:t>i</a:t>
                      </a:r>
                      <a:r>
                        <a:rPr sz="1100" b="1" spc="-10" dirty="0">
                          <a:latin typeface="Calibri"/>
                          <a:cs typeface="Calibri"/>
                        </a:rPr>
                        <a:t>z</a:t>
                      </a:r>
                      <a:r>
                        <a:rPr sz="1100" b="1" dirty="0">
                          <a:latin typeface="Calibri"/>
                          <a:cs typeface="Calibri"/>
                        </a:rPr>
                        <a:t>i</a:t>
                      </a:r>
                      <a:r>
                        <a:rPr sz="1100" b="1" spc="-5" dirty="0">
                          <a:latin typeface="Calibri"/>
                          <a:cs typeface="Calibri"/>
                        </a:rPr>
                        <a:t>a</a:t>
                      </a:r>
                      <a:r>
                        <a:rPr sz="1100" b="1" dirty="0">
                          <a:latin typeface="Calibri"/>
                          <a:cs typeface="Calibri"/>
                        </a:rPr>
                        <a:t>t</a:t>
                      </a:r>
                      <a:r>
                        <a:rPr sz="1100" b="1" spc="-10" dirty="0">
                          <a:latin typeface="Calibri"/>
                          <a:cs typeface="Calibri"/>
                        </a:rPr>
                        <a:t>o</a:t>
                      </a:r>
                      <a:r>
                        <a:rPr sz="1100" b="1" dirty="0">
                          <a:latin typeface="Calibri"/>
                          <a:cs typeface="Calibri"/>
                        </a:rPr>
                        <a:t>ri</a:t>
                      </a:r>
                      <a:r>
                        <a:rPr sz="1100" b="1" spc="114" dirty="0">
                          <a:latin typeface="Calibri"/>
                          <a:cs typeface="Calibri"/>
                        </a:rPr>
                        <a:t> </a:t>
                      </a:r>
                      <a:r>
                        <a:rPr sz="1100" b="1" spc="-5" dirty="0">
                          <a:latin typeface="Calibri"/>
                          <a:cs typeface="Calibri"/>
                        </a:rPr>
                        <a:t>d</a:t>
                      </a:r>
                      <a:r>
                        <a:rPr sz="1100" b="1" dirty="0">
                          <a:latin typeface="Calibri"/>
                          <a:cs typeface="Calibri"/>
                        </a:rPr>
                        <a:t>i</a:t>
                      </a:r>
                      <a:r>
                        <a:rPr sz="1100" b="1" spc="114" dirty="0">
                          <a:latin typeface="Calibri"/>
                          <a:cs typeface="Calibri"/>
                        </a:rPr>
                        <a:t> </a:t>
                      </a:r>
                      <a:r>
                        <a:rPr sz="1100" b="1" spc="-15" dirty="0">
                          <a:latin typeface="Calibri"/>
                          <a:cs typeface="Calibri"/>
                        </a:rPr>
                        <a:t>f</a:t>
                      </a:r>
                      <a:r>
                        <a:rPr sz="1100" b="1" dirty="0">
                          <a:latin typeface="Calibri"/>
                          <a:cs typeface="Calibri"/>
                        </a:rPr>
                        <a:t>r</a:t>
                      </a:r>
                      <a:r>
                        <a:rPr sz="1100" b="1" spc="-5" dirty="0">
                          <a:latin typeface="Calibri"/>
                          <a:cs typeface="Calibri"/>
                        </a:rPr>
                        <a:t>a</a:t>
                      </a:r>
                      <a:r>
                        <a:rPr sz="1100" b="1" dirty="0">
                          <a:latin typeface="Calibri"/>
                          <a:cs typeface="Calibri"/>
                        </a:rPr>
                        <a:t>si</a:t>
                      </a:r>
                      <a:r>
                        <a:rPr sz="1100" b="1" spc="114" dirty="0">
                          <a:latin typeface="Calibri"/>
                          <a:cs typeface="Calibri"/>
                        </a:rPr>
                        <a:t> </a:t>
                      </a:r>
                      <a:r>
                        <a:rPr sz="1100" spc="-20" dirty="0">
                          <a:latin typeface="Calibri"/>
                          <a:cs typeface="Calibri"/>
                        </a:rPr>
                        <a:t>p</a:t>
                      </a:r>
                      <a:r>
                        <a:rPr sz="1100" spc="5" dirty="0">
                          <a:latin typeface="Calibri"/>
                          <a:cs typeface="Calibri"/>
                        </a:rPr>
                        <a:t>o</a:t>
                      </a:r>
                      <a:r>
                        <a:rPr sz="1100" dirty="0">
                          <a:latin typeface="Calibri"/>
                          <a:cs typeface="Calibri"/>
                        </a:rPr>
                        <a:t>s</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o</a:t>
                      </a:r>
                      <a:r>
                        <a:rPr sz="1100" spc="105" dirty="0">
                          <a:latin typeface="Calibri"/>
                          <a:cs typeface="Calibri"/>
                        </a:rPr>
                        <a:t> </a:t>
                      </a:r>
                      <a:r>
                        <a:rPr sz="1100" spc="-5" dirty="0">
                          <a:latin typeface="Calibri"/>
                          <a:cs typeface="Calibri"/>
                        </a:rPr>
                        <a:t>fa</a:t>
                      </a:r>
                      <a:r>
                        <a:rPr sz="1100" dirty="0">
                          <a:latin typeface="Calibri"/>
                          <a:cs typeface="Calibri"/>
                        </a:rPr>
                        <a:t>r</a:t>
                      </a:r>
                      <a:r>
                        <a:rPr sz="1100" spc="110" dirty="0">
                          <a:latin typeface="Calibri"/>
                          <a:cs typeface="Calibri"/>
                        </a:rPr>
                        <a:t> </a:t>
                      </a:r>
                      <a:r>
                        <a:rPr sz="1100" spc="-5" dirty="0">
                          <a:latin typeface="Calibri"/>
                          <a:cs typeface="Calibri"/>
                        </a:rPr>
                        <a:t>a</a:t>
                      </a:r>
                      <a:r>
                        <a:rPr sz="1100" dirty="0">
                          <a:latin typeface="Calibri"/>
                          <a:cs typeface="Calibri"/>
                        </a:rPr>
                        <a:t>c</a:t>
                      </a:r>
                      <a:r>
                        <a:rPr sz="1100" spc="-5" dirty="0">
                          <a:latin typeface="Calibri"/>
                          <a:cs typeface="Calibri"/>
                        </a:rPr>
                        <a:t>qui</a:t>
                      </a:r>
                      <a:r>
                        <a:rPr sz="1100" dirty="0">
                          <a:latin typeface="Calibri"/>
                          <a:cs typeface="Calibri"/>
                        </a:rPr>
                        <a:t>s</a:t>
                      </a:r>
                      <a:r>
                        <a:rPr sz="1100" spc="-5" dirty="0">
                          <a:latin typeface="Calibri"/>
                          <a:cs typeface="Calibri"/>
                        </a:rPr>
                        <a:t>ir</a:t>
                      </a:r>
                      <a:r>
                        <a:rPr sz="1100" dirty="0">
                          <a:latin typeface="Calibri"/>
                          <a:cs typeface="Calibri"/>
                        </a:rPr>
                        <a:t>e</a:t>
                      </a:r>
                      <a:r>
                        <a:rPr sz="1100" spc="114" dirty="0">
                          <a:latin typeface="Calibri"/>
                          <a:cs typeface="Calibri"/>
                        </a:rPr>
                        <a:t> </a:t>
                      </a:r>
                      <a:r>
                        <a:rPr sz="1100" spc="-5" dirty="0">
                          <a:latin typeface="Calibri"/>
                          <a:cs typeface="Calibri"/>
                        </a:rPr>
                        <a:t>l'abi</a:t>
                      </a:r>
                      <a:r>
                        <a:rPr sz="1100" dirty="0">
                          <a:latin typeface="Calibri"/>
                          <a:cs typeface="Calibri"/>
                        </a:rPr>
                        <a:t>t</a:t>
                      </a:r>
                      <a:r>
                        <a:rPr sz="1100" spc="-5" dirty="0">
                          <a:latin typeface="Calibri"/>
                          <a:cs typeface="Calibri"/>
                        </a:rPr>
                        <a:t>udin</a:t>
                      </a:r>
                      <a:r>
                        <a:rPr sz="1100" dirty="0">
                          <a:latin typeface="Calibri"/>
                          <a:cs typeface="Calibri"/>
                        </a:rPr>
                        <a:t>e</a:t>
                      </a:r>
                      <a:r>
                        <a:rPr sz="1100" spc="110" dirty="0">
                          <a:latin typeface="Calibri"/>
                          <a:cs typeface="Calibri"/>
                        </a:rPr>
                        <a:t> </a:t>
                      </a:r>
                      <a:r>
                        <a:rPr sz="1100" spc="-5" dirty="0">
                          <a:latin typeface="Calibri"/>
                          <a:cs typeface="Calibri"/>
                        </a:rPr>
                        <a:t>d</a:t>
                      </a:r>
                      <a:r>
                        <a:rPr sz="1100" dirty="0">
                          <a:latin typeface="Calibri"/>
                          <a:cs typeface="Calibri"/>
                        </a:rPr>
                        <a:t>i</a:t>
                      </a:r>
                      <a:r>
                        <a:rPr sz="1100" spc="105" dirty="0">
                          <a:latin typeface="Calibri"/>
                          <a:cs typeface="Calibri"/>
                        </a:rPr>
                        <a:t> </a:t>
                      </a:r>
                      <a:r>
                        <a:rPr sz="1100" spc="-5" dirty="0">
                          <a:latin typeface="Calibri"/>
                          <a:cs typeface="Calibri"/>
                        </a:rPr>
                        <a:t>a</a:t>
                      </a:r>
                      <a:r>
                        <a:rPr sz="1100" dirty="0">
                          <a:latin typeface="Calibri"/>
                          <a:cs typeface="Calibri"/>
                        </a:rPr>
                        <a:t>sc</a:t>
                      </a:r>
                      <a:r>
                        <a:rPr sz="1100" spc="5" dirty="0">
                          <a:latin typeface="Calibri"/>
                          <a:cs typeface="Calibri"/>
                        </a:rPr>
                        <a:t>o</a:t>
                      </a:r>
                      <a:r>
                        <a:rPr sz="1100" spc="-5" dirty="0">
                          <a:latin typeface="Calibri"/>
                          <a:cs typeface="Calibri"/>
                        </a:rPr>
                        <a:t>l</a:t>
                      </a:r>
                      <a:r>
                        <a:rPr sz="1100" dirty="0">
                          <a:latin typeface="Calibri"/>
                          <a:cs typeface="Calibri"/>
                        </a:rPr>
                        <a:t>t</a:t>
                      </a:r>
                      <a:r>
                        <a:rPr sz="1100" spc="-5" dirty="0">
                          <a:latin typeface="Calibri"/>
                          <a:cs typeface="Calibri"/>
                        </a:rPr>
                        <a:t>a</a:t>
                      </a:r>
                      <a:r>
                        <a:rPr sz="1100" spc="-15" dirty="0">
                          <a:latin typeface="Calibri"/>
                          <a:cs typeface="Calibri"/>
                        </a:rPr>
                        <a:t>r</a:t>
                      </a:r>
                      <a:r>
                        <a:rPr sz="1100" dirty="0">
                          <a:latin typeface="Calibri"/>
                          <a:cs typeface="Calibri"/>
                        </a:rPr>
                        <a:t>e,</a:t>
                      </a:r>
                      <a:r>
                        <a:rPr sz="1100" spc="110" dirty="0">
                          <a:latin typeface="Calibri"/>
                          <a:cs typeface="Calibri"/>
                        </a:rPr>
                        <a:t> </a:t>
                      </a:r>
                      <a:r>
                        <a:rPr sz="1100" spc="-5" dirty="0">
                          <a:latin typeface="Calibri"/>
                          <a:cs typeface="Calibri"/>
                        </a:rPr>
                        <a:t>far</a:t>
                      </a:r>
                      <a:r>
                        <a:rPr sz="1100" dirty="0">
                          <a:latin typeface="Calibri"/>
                          <a:cs typeface="Calibri"/>
                        </a:rPr>
                        <a:t>e</a:t>
                      </a:r>
                      <a:r>
                        <a:rPr sz="1100" spc="110" dirty="0">
                          <a:latin typeface="Calibri"/>
                          <a:cs typeface="Calibri"/>
                        </a:rPr>
                        <a:t> </a:t>
                      </a:r>
                      <a:r>
                        <a:rPr sz="1100" spc="-5" dirty="0">
                          <a:latin typeface="Calibri"/>
                          <a:cs typeface="Calibri"/>
                        </a:rPr>
                        <a:t>rif</a:t>
                      </a:r>
                      <a:r>
                        <a:rPr sz="1100" dirty="0">
                          <a:latin typeface="Calibri"/>
                          <a:cs typeface="Calibri"/>
                        </a:rPr>
                        <a:t>e</a:t>
                      </a:r>
                      <a:r>
                        <a:rPr sz="1100" spc="-5" dirty="0">
                          <a:latin typeface="Calibri"/>
                          <a:cs typeface="Calibri"/>
                        </a:rPr>
                        <a:t>r</a:t>
                      </a:r>
                      <a:r>
                        <a:rPr sz="1100" spc="-15" dirty="0">
                          <a:latin typeface="Calibri"/>
                          <a:cs typeface="Calibri"/>
                        </a:rPr>
                        <a:t>i</a:t>
                      </a:r>
                      <a:r>
                        <a:rPr sz="1100" spc="5" dirty="0">
                          <a:latin typeface="Calibri"/>
                          <a:cs typeface="Calibri"/>
                        </a:rPr>
                        <a:t>m</a:t>
                      </a:r>
                      <a:r>
                        <a:rPr sz="1100" dirty="0">
                          <a:latin typeface="Calibri"/>
                          <a:cs typeface="Calibri"/>
                        </a:rPr>
                        <a:t>e</a:t>
                      </a:r>
                      <a:r>
                        <a:rPr sz="1100" spc="-20" dirty="0">
                          <a:latin typeface="Calibri"/>
                          <a:cs typeface="Calibri"/>
                        </a:rPr>
                        <a:t>n</a:t>
                      </a:r>
                      <a:r>
                        <a:rPr sz="1100" spc="-10" dirty="0">
                          <a:latin typeface="Calibri"/>
                          <a:cs typeface="Calibri"/>
                        </a:rPr>
                        <a:t>t</a:t>
                      </a:r>
                      <a:r>
                        <a:rPr sz="1100" dirty="0">
                          <a:latin typeface="Calibri"/>
                          <a:cs typeface="Calibri"/>
                        </a:rPr>
                        <a:t>o </a:t>
                      </a:r>
                      <a:r>
                        <a:rPr sz="1100" spc="-5" dirty="0">
                          <a:latin typeface="Calibri"/>
                          <a:cs typeface="Calibri"/>
                        </a:rPr>
                        <a:t>agl</a:t>
                      </a:r>
                      <a:r>
                        <a:rPr sz="1100" dirty="0">
                          <a:latin typeface="Calibri"/>
                          <a:cs typeface="Calibri"/>
                        </a:rPr>
                        <a:t>i </a:t>
                      </a:r>
                      <a:r>
                        <a:rPr sz="1100" spc="-5" dirty="0">
                          <a:latin typeface="Calibri"/>
                          <a:cs typeface="Calibri"/>
                        </a:rPr>
                        <a:t>al</a:t>
                      </a:r>
                      <a:r>
                        <a:rPr sz="1100" dirty="0">
                          <a:latin typeface="Calibri"/>
                          <a:cs typeface="Calibri"/>
                        </a:rPr>
                        <a:t>t</a:t>
                      </a:r>
                      <a:r>
                        <a:rPr sz="1100" spc="-5" dirty="0">
                          <a:latin typeface="Calibri"/>
                          <a:cs typeface="Calibri"/>
                        </a:rPr>
                        <a:t>ri</a:t>
                      </a:r>
                      <a:r>
                        <a:rPr sz="1100" dirty="0">
                          <a:latin typeface="Calibri"/>
                          <a:cs typeface="Calibri"/>
                        </a:rPr>
                        <a:t>, es</a:t>
                      </a:r>
                      <a:r>
                        <a:rPr sz="1100" spc="-5" dirty="0">
                          <a:latin typeface="Calibri"/>
                          <a:cs typeface="Calibri"/>
                        </a:rPr>
                        <a:t>pr</a:t>
                      </a:r>
                      <a:r>
                        <a:rPr sz="1100" spc="-15" dirty="0">
                          <a:latin typeface="Calibri"/>
                          <a:cs typeface="Calibri"/>
                        </a:rPr>
                        <a:t>i</a:t>
                      </a:r>
                      <a:r>
                        <a:rPr sz="1100" spc="5" dirty="0">
                          <a:latin typeface="Calibri"/>
                          <a:cs typeface="Calibri"/>
                        </a:rPr>
                        <a:t>m</a:t>
                      </a:r>
                      <a:r>
                        <a:rPr sz="1100" dirty="0">
                          <a:latin typeface="Calibri"/>
                          <a:cs typeface="Calibri"/>
                        </a:rPr>
                        <a:t>e</a:t>
                      </a:r>
                      <a:r>
                        <a:rPr sz="1100" spc="-1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a</a:t>
                      </a:r>
                      <a:r>
                        <a:rPr sz="1100" spc="-15" dirty="0">
                          <a:latin typeface="Calibri"/>
                          <a:cs typeface="Calibri"/>
                        </a:rPr>
                        <a:t>c</a:t>
                      </a:r>
                      <a:r>
                        <a:rPr sz="1100" dirty="0">
                          <a:latin typeface="Calibri"/>
                          <a:cs typeface="Calibri"/>
                        </a:rPr>
                        <a:t>c</a:t>
                      </a:r>
                      <a:r>
                        <a:rPr sz="1100" spc="5" dirty="0">
                          <a:latin typeface="Calibri"/>
                          <a:cs typeface="Calibri"/>
                        </a:rPr>
                        <a:t>o</a:t>
                      </a:r>
                      <a:r>
                        <a:rPr sz="1100" spc="-5" dirty="0">
                          <a:latin typeface="Calibri"/>
                          <a:cs typeface="Calibri"/>
                        </a:rPr>
                        <a:t>r</a:t>
                      </a:r>
                      <a:r>
                        <a:rPr sz="1100" spc="-20" dirty="0">
                          <a:latin typeface="Calibri"/>
                          <a:cs typeface="Calibri"/>
                        </a:rPr>
                        <a:t>d</a:t>
                      </a:r>
                      <a:r>
                        <a:rPr sz="1100" dirty="0">
                          <a:latin typeface="Calibri"/>
                          <a:cs typeface="Calibri"/>
                        </a:rPr>
                        <a:t>o</a:t>
                      </a:r>
                      <a:r>
                        <a:rPr sz="1100" spc="5" dirty="0">
                          <a:latin typeface="Calibri"/>
                          <a:cs typeface="Calibri"/>
                        </a:rPr>
                        <a:t> </a:t>
                      </a:r>
                      <a:r>
                        <a:rPr sz="1100" dirty="0">
                          <a:latin typeface="Calibri"/>
                          <a:cs typeface="Calibri"/>
                        </a:rPr>
                        <a:t>e</a:t>
                      </a:r>
                      <a:r>
                        <a:rPr sz="1100" spc="-10" dirty="0">
                          <a:latin typeface="Calibri"/>
                          <a:cs typeface="Calibri"/>
                        </a:rPr>
                        <a:t> </a:t>
                      </a:r>
                      <a:r>
                        <a:rPr sz="1100" dirty="0">
                          <a:latin typeface="Calibri"/>
                          <a:cs typeface="Calibri"/>
                        </a:rPr>
                        <a:t>c</a:t>
                      </a:r>
                      <a:r>
                        <a:rPr lang="it-CH" sz="1100" spc="5" dirty="0" err="1">
                          <a:latin typeface="Calibri"/>
                          <a:cs typeface="Calibri"/>
                        </a:rPr>
                        <a:t>riticare</a:t>
                      </a:r>
                      <a:r>
                        <a:rPr lang="it-CH" sz="1100" spc="5" dirty="0">
                          <a:latin typeface="Calibri"/>
                          <a:cs typeface="Calibri"/>
                        </a:rPr>
                        <a:t> </a:t>
                      </a:r>
                      <a:r>
                        <a:rPr sz="1100" spc="-5" dirty="0" err="1">
                          <a:latin typeface="Calibri"/>
                          <a:cs typeface="Calibri"/>
                        </a:rPr>
                        <a:t>ris</a:t>
                      </a:r>
                      <a:r>
                        <a:rPr sz="1100" spc="-20" dirty="0" err="1">
                          <a:latin typeface="Calibri"/>
                          <a:cs typeface="Calibri"/>
                        </a:rPr>
                        <a:t>p</a:t>
                      </a:r>
                      <a:r>
                        <a:rPr sz="1100" dirty="0" err="1">
                          <a:latin typeface="Calibri"/>
                          <a:cs typeface="Calibri"/>
                        </a:rPr>
                        <a:t>et</a:t>
                      </a:r>
                      <a:r>
                        <a:rPr sz="1100" spc="-10" dirty="0" err="1">
                          <a:latin typeface="Calibri"/>
                          <a:cs typeface="Calibri"/>
                        </a:rPr>
                        <a:t>t</a:t>
                      </a:r>
                      <a:r>
                        <a:rPr sz="1100" spc="5" dirty="0" err="1">
                          <a:latin typeface="Calibri"/>
                          <a:cs typeface="Calibri"/>
                        </a:rPr>
                        <a:t>o</a:t>
                      </a:r>
                      <a:r>
                        <a:rPr sz="1100" dirty="0" err="1">
                          <a:latin typeface="Calibri"/>
                          <a:cs typeface="Calibri"/>
                        </a:rPr>
                        <a:t>s</a:t>
                      </a:r>
                      <a:r>
                        <a:rPr sz="1100" spc="-15" dirty="0" err="1">
                          <a:latin typeface="Calibri"/>
                          <a:cs typeface="Calibri"/>
                        </a:rPr>
                        <a:t>a</a:t>
                      </a:r>
                      <a:r>
                        <a:rPr sz="1100" spc="-10" dirty="0" err="1">
                          <a:latin typeface="Calibri"/>
                          <a:cs typeface="Calibri"/>
                        </a:rPr>
                        <a:t>m</a:t>
                      </a:r>
                      <a:r>
                        <a:rPr sz="1100" dirty="0" err="1">
                          <a:latin typeface="Calibri"/>
                          <a:cs typeface="Calibri"/>
                        </a:rPr>
                        <a:t>e</a:t>
                      </a:r>
                      <a:r>
                        <a:rPr sz="1100" spc="-5" dirty="0" err="1">
                          <a:latin typeface="Calibri"/>
                          <a:cs typeface="Calibri"/>
                        </a:rPr>
                        <a:t>n</a:t>
                      </a:r>
                      <a:r>
                        <a:rPr sz="1100" dirty="0" err="1">
                          <a:latin typeface="Calibri"/>
                          <a:cs typeface="Calibri"/>
                        </a:rPr>
                        <a:t>t</a:t>
                      </a:r>
                      <a:r>
                        <a:rPr sz="1100" spc="5" dirty="0" err="1">
                          <a:latin typeface="Calibri"/>
                          <a:cs typeface="Calibri"/>
                        </a:rPr>
                        <a:t>e</a:t>
                      </a:r>
                      <a:r>
                        <a:rPr sz="1100" dirty="0">
                          <a:latin typeface="Calibri"/>
                          <a:cs typeface="Calibri"/>
                        </a:rPr>
                        <a:t>, </a:t>
                      </a:r>
                      <a:r>
                        <a:rPr sz="1100" spc="-5" dirty="0">
                          <a:latin typeface="Calibri"/>
                          <a:cs typeface="Calibri"/>
                        </a:rPr>
                        <a:t>da</a:t>
                      </a:r>
                      <a:r>
                        <a:rPr sz="1100" spc="-1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rag</a:t>
                      </a:r>
                      <a:r>
                        <a:rPr sz="1100" spc="-15" dirty="0">
                          <a:latin typeface="Calibri"/>
                          <a:cs typeface="Calibri"/>
                        </a:rPr>
                        <a:t>i</a:t>
                      </a:r>
                      <a:r>
                        <a:rPr sz="1100" spc="5" dirty="0">
                          <a:latin typeface="Calibri"/>
                          <a:cs typeface="Calibri"/>
                        </a:rPr>
                        <a:t>o</a:t>
                      </a:r>
                      <a:r>
                        <a:rPr sz="1100" spc="-5" dirty="0">
                          <a:latin typeface="Calibri"/>
                          <a:cs typeface="Calibri"/>
                        </a:rPr>
                        <a:t>ni.</a:t>
                      </a:r>
                      <a:endParaRPr sz="1100" dirty="0">
                        <a:latin typeface="Calibri"/>
                        <a:cs typeface="Calibri"/>
                      </a:endParaRPr>
                    </a:p>
                    <a:p>
                      <a:pPr marL="88265" algn="just">
                        <a:lnSpc>
                          <a:spcPct val="100000"/>
                        </a:lnSpc>
                        <a:spcBef>
                          <a:spcPts val="275"/>
                        </a:spcBef>
                      </a:pPr>
                      <a:r>
                        <a:rPr sz="1100" spc="-5" dirty="0">
                          <a:latin typeface="Calibri"/>
                          <a:cs typeface="Calibri"/>
                        </a:rPr>
                        <a:t>I</a:t>
                      </a:r>
                      <a:r>
                        <a:rPr sz="1100" dirty="0">
                          <a:latin typeface="Calibri"/>
                          <a:cs typeface="Calibri"/>
                        </a:rPr>
                        <a:t>l</a:t>
                      </a:r>
                      <a:r>
                        <a:rPr sz="1100" spc="-25" dirty="0">
                          <a:latin typeface="Calibri"/>
                          <a:cs typeface="Calibri"/>
                        </a:rPr>
                        <a:t> </a:t>
                      </a:r>
                      <a:r>
                        <a:rPr sz="1100" dirty="0">
                          <a:latin typeface="Calibri"/>
                          <a:cs typeface="Calibri"/>
                        </a:rPr>
                        <a:t>s</a:t>
                      </a:r>
                      <a:r>
                        <a:rPr sz="1100" spc="-5" dirty="0">
                          <a:latin typeface="Calibri"/>
                          <a:cs typeface="Calibri"/>
                        </a:rPr>
                        <a:t>upp</a:t>
                      </a:r>
                      <a:r>
                        <a:rPr sz="1100" spc="5" dirty="0">
                          <a:latin typeface="Calibri"/>
                          <a:cs typeface="Calibri"/>
                        </a:rPr>
                        <a:t>o</a:t>
                      </a:r>
                      <a:r>
                        <a:rPr sz="1100" spc="-5" dirty="0">
                          <a:latin typeface="Calibri"/>
                          <a:cs typeface="Calibri"/>
                        </a:rPr>
                        <a:t>r</a:t>
                      </a:r>
                      <a:r>
                        <a:rPr sz="1100" spc="-10" dirty="0">
                          <a:latin typeface="Calibri"/>
                          <a:cs typeface="Calibri"/>
                        </a:rPr>
                        <a:t>t</a:t>
                      </a:r>
                      <a:r>
                        <a:rPr sz="1100" dirty="0">
                          <a:latin typeface="Calibri"/>
                          <a:cs typeface="Calibri"/>
                        </a:rPr>
                        <a:t>o</a:t>
                      </a:r>
                      <a:r>
                        <a:rPr sz="1100" spc="-15" dirty="0">
                          <a:latin typeface="Calibri"/>
                          <a:cs typeface="Calibri"/>
                        </a:rPr>
                        <a:t> </a:t>
                      </a:r>
                      <a:r>
                        <a:rPr sz="1100" spc="-5" dirty="0">
                          <a:latin typeface="Calibri"/>
                          <a:cs typeface="Calibri"/>
                        </a:rPr>
                        <a:t>a</a:t>
                      </a:r>
                      <a:r>
                        <a:rPr sz="1100" dirty="0">
                          <a:latin typeface="Calibri"/>
                          <a:cs typeface="Calibri"/>
                        </a:rPr>
                        <a:t>l</a:t>
                      </a:r>
                      <a:r>
                        <a:rPr sz="1100" spc="-35" dirty="0">
                          <a:latin typeface="Calibri"/>
                          <a:cs typeface="Calibri"/>
                        </a:rPr>
                        <a:t> </a:t>
                      </a:r>
                      <a:r>
                        <a:rPr sz="1100" spc="-5" dirty="0">
                          <a:latin typeface="Calibri"/>
                          <a:cs typeface="Calibri"/>
                        </a:rPr>
                        <a:t>dial</a:t>
                      </a:r>
                      <a:r>
                        <a:rPr sz="1100" spc="5" dirty="0">
                          <a:latin typeface="Calibri"/>
                          <a:cs typeface="Calibri"/>
                        </a:rPr>
                        <a:t>o</a:t>
                      </a:r>
                      <a:r>
                        <a:rPr sz="1100" spc="-20" dirty="0">
                          <a:latin typeface="Calibri"/>
                          <a:cs typeface="Calibri"/>
                        </a:rPr>
                        <a:t>g</a:t>
                      </a:r>
                      <a:r>
                        <a:rPr sz="1100" dirty="0">
                          <a:latin typeface="Calibri"/>
                          <a:cs typeface="Calibri"/>
                        </a:rPr>
                        <a:t>o</a:t>
                      </a:r>
                      <a:r>
                        <a:rPr sz="1100" spc="-15" dirty="0">
                          <a:latin typeface="Calibri"/>
                          <a:cs typeface="Calibri"/>
                        </a:rPr>
                        <a:t> </a:t>
                      </a:r>
                      <a:r>
                        <a:rPr sz="1100" spc="-5" dirty="0">
                          <a:latin typeface="Calibri"/>
                          <a:cs typeface="Calibri"/>
                        </a:rPr>
                        <a:t>i</a:t>
                      </a:r>
                      <a:r>
                        <a:rPr sz="1100" dirty="0">
                          <a:latin typeface="Calibri"/>
                          <a:cs typeface="Calibri"/>
                        </a:rPr>
                        <a:t>n</a:t>
                      </a:r>
                      <a:r>
                        <a:rPr sz="1100" spc="-40" dirty="0">
                          <a:latin typeface="Calibri"/>
                          <a:cs typeface="Calibri"/>
                        </a:rPr>
                        <a:t> </a:t>
                      </a:r>
                      <a:r>
                        <a:rPr sz="1100" dirty="0">
                          <a:latin typeface="Calibri"/>
                          <a:cs typeface="Calibri"/>
                        </a:rPr>
                        <a:t>c</a:t>
                      </a:r>
                      <a:r>
                        <a:rPr sz="1100" spc="-5" dirty="0">
                          <a:latin typeface="Calibri"/>
                          <a:cs typeface="Calibri"/>
                        </a:rPr>
                        <a:t>u</a:t>
                      </a:r>
                      <a:r>
                        <a:rPr sz="1100" dirty="0">
                          <a:latin typeface="Calibri"/>
                          <a:cs typeface="Calibri"/>
                        </a:rPr>
                        <a:t>i</a:t>
                      </a:r>
                      <a:r>
                        <a:rPr sz="1100" spc="-35" dirty="0">
                          <a:latin typeface="Calibri"/>
                          <a:cs typeface="Calibri"/>
                        </a:rPr>
                        <a:t> </a:t>
                      </a:r>
                      <a:r>
                        <a:rPr sz="1100" spc="-5" dirty="0">
                          <a:latin typeface="Calibri"/>
                          <a:cs typeface="Calibri"/>
                        </a:rPr>
                        <a:t>l</a:t>
                      </a:r>
                      <a:r>
                        <a:rPr sz="1100" dirty="0">
                          <a:latin typeface="Calibri"/>
                          <a:cs typeface="Calibri"/>
                        </a:rPr>
                        <a:t>e</a:t>
                      </a:r>
                      <a:r>
                        <a:rPr sz="1100" spc="-20" dirty="0">
                          <a:latin typeface="Calibri"/>
                          <a:cs typeface="Calibri"/>
                        </a:rPr>
                        <a:t> </a:t>
                      </a:r>
                      <a:r>
                        <a:rPr sz="1100" spc="-5" dirty="0">
                          <a:latin typeface="Calibri"/>
                          <a:cs typeface="Calibri"/>
                        </a:rPr>
                        <a:t>p</a:t>
                      </a:r>
                      <a:r>
                        <a:rPr sz="1100" dirty="0">
                          <a:latin typeface="Calibri"/>
                          <a:cs typeface="Calibri"/>
                        </a:rPr>
                        <a:t>e</a:t>
                      </a:r>
                      <a:r>
                        <a:rPr sz="1100" spc="-5" dirty="0">
                          <a:latin typeface="Calibri"/>
                          <a:cs typeface="Calibri"/>
                        </a:rPr>
                        <a:t>r</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e</a:t>
                      </a:r>
                      <a:r>
                        <a:rPr sz="1100" spc="-30" dirty="0">
                          <a:latin typeface="Calibri"/>
                          <a:cs typeface="Calibri"/>
                        </a:rPr>
                        <a:t> </a:t>
                      </a:r>
                      <a:r>
                        <a:rPr sz="1100" b="1" spc="-10" dirty="0">
                          <a:latin typeface="Calibri"/>
                          <a:cs typeface="Calibri"/>
                        </a:rPr>
                        <a:t>s</a:t>
                      </a:r>
                      <a:r>
                        <a:rPr sz="1100" b="1" dirty="0">
                          <a:latin typeface="Calibri"/>
                          <a:cs typeface="Calibri"/>
                        </a:rPr>
                        <a:t>i</a:t>
                      </a:r>
                      <a:r>
                        <a:rPr sz="1100" b="1" spc="-30" dirty="0">
                          <a:latin typeface="Calibri"/>
                          <a:cs typeface="Calibri"/>
                        </a:rPr>
                        <a:t> </a:t>
                      </a:r>
                      <a:r>
                        <a:rPr sz="1100" b="1" dirty="0">
                          <a:latin typeface="Calibri"/>
                          <a:cs typeface="Calibri"/>
                        </a:rPr>
                        <a:t>im</a:t>
                      </a:r>
                      <a:r>
                        <a:rPr sz="1100" b="1" spc="-5" dirty="0">
                          <a:latin typeface="Calibri"/>
                          <a:cs typeface="Calibri"/>
                        </a:rPr>
                        <a:t>pe</a:t>
                      </a:r>
                      <a:r>
                        <a:rPr sz="1100" b="1" dirty="0">
                          <a:latin typeface="Calibri"/>
                          <a:cs typeface="Calibri"/>
                        </a:rPr>
                        <a:t>g</a:t>
                      </a:r>
                      <a:r>
                        <a:rPr sz="1100" b="1" spc="-5" dirty="0">
                          <a:latin typeface="Calibri"/>
                          <a:cs typeface="Calibri"/>
                        </a:rPr>
                        <a:t>nan</a:t>
                      </a:r>
                      <a:r>
                        <a:rPr sz="1100" b="1" dirty="0">
                          <a:latin typeface="Calibri"/>
                          <a:cs typeface="Calibri"/>
                        </a:rPr>
                        <a:t>o</a:t>
                      </a:r>
                      <a:r>
                        <a:rPr sz="1100" b="1" spc="-40" dirty="0">
                          <a:latin typeface="Calibri"/>
                          <a:cs typeface="Calibri"/>
                        </a:rPr>
                        <a:t> </a:t>
                      </a:r>
                      <a:r>
                        <a:rPr sz="1100" b="1" spc="5" dirty="0">
                          <a:latin typeface="Calibri"/>
                          <a:cs typeface="Calibri"/>
                        </a:rPr>
                        <a:t>c</a:t>
                      </a:r>
                      <a:r>
                        <a:rPr sz="1100" b="1" spc="-10" dirty="0">
                          <a:latin typeface="Calibri"/>
                          <a:cs typeface="Calibri"/>
                        </a:rPr>
                        <a:t>o</a:t>
                      </a:r>
                      <a:r>
                        <a:rPr sz="1100" b="1" dirty="0">
                          <a:latin typeface="Calibri"/>
                          <a:cs typeface="Calibri"/>
                        </a:rPr>
                        <a:t>n</a:t>
                      </a:r>
                      <a:r>
                        <a:rPr sz="1100" b="1" spc="-25" dirty="0">
                          <a:latin typeface="Calibri"/>
                          <a:cs typeface="Calibri"/>
                        </a:rPr>
                        <a:t> </a:t>
                      </a:r>
                      <a:r>
                        <a:rPr sz="1100" b="1" dirty="0">
                          <a:latin typeface="Calibri"/>
                          <a:cs typeface="Calibri"/>
                        </a:rPr>
                        <a:t>le</a:t>
                      </a:r>
                      <a:r>
                        <a:rPr sz="1100" b="1" spc="-40" dirty="0">
                          <a:latin typeface="Calibri"/>
                          <a:cs typeface="Calibri"/>
                        </a:rPr>
                        <a:t> </a:t>
                      </a:r>
                      <a:r>
                        <a:rPr sz="1100" b="1" dirty="0">
                          <a:latin typeface="Calibri"/>
                          <a:cs typeface="Calibri"/>
                        </a:rPr>
                        <a:t>i</a:t>
                      </a:r>
                      <a:r>
                        <a:rPr sz="1100" b="1" spc="-5" dirty="0">
                          <a:latin typeface="Calibri"/>
                          <a:cs typeface="Calibri"/>
                        </a:rPr>
                        <a:t>de</a:t>
                      </a:r>
                      <a:r>
                        <a:rPr sz="1100" b="1" dirty="0">
                          <a:latin typeface="Calibri"/>
                          <a:cs typeface="Calibri"/>
                        </a:rPr>
                        <a:t>e</a:t>
                      </a:r>
                      <a:r>
                        <a:rPr sz="1100" b="1" spc="-30" dirty="0">
                          <a:latin typeface="Calibri"/>
                          <a:cs typeface="Calibri"/>
                        </a:rPr>
                        <a:t> </a:t>
                      </a:r>
                      <a:r>
                        <a:rPr sz="1100" b="1" spc="-5" dirty="0">
                          <a:latin typeface="Calibri"/>
                          <a:cs typeface="Calibri"/>
                        </a:rPr>
                        <a:t>a</a:t>
                      </a:r>
                      <a:r>
                        <a:rPr sz="1100" b="1" dirty="0">
                          <a:latin typeface="Calibri"/>
                          <a:cs typeface="Calibri"/>
                        </a:rPr>
                        <a:t>l</a:t>
                      </a:r>
                      <a:r>
                        <a:rPr sz="1100" b="1" spc="-15" dirty="0">
                          <a:latin typeface="Calibri"/>
                          <a:cs typeface="Calibri"/>
                        </a:rPr>
                        <a:t>t</a:t>
                      </a:r>
                      <a:r>
                        <a:rPr sz="1100" b="1" dirty="0">
                          <a:latin typeface="Calibri"/>
                          <a:cs typeface="Calibri"/>
                        </a:rPr>
                        <a:t>r</a:t>
                      </a:r>
                      <a:r>
                        <a:rPr sz="1100" b="1" spc="-5" dirty="0">
                          <a:latin typeface="Calibri"/>
                          <a:cs typeface="Calibri"/>
                        </a:rPr>
                        <a:t>u</a:t>
                      </a:r>
                      <a:r>
                        <a:rPr sz="1100" b="1" dirty="0">
                          <a:latin typeface="Calibri"/>
                          <a:cs typeface="Calibri"/>
                        </a:rPr>
                        <a:t>i</a:t>
                      </a:r>
                      <a:r>
                        <a:rPr sz="1100" b="1" spc="-30" dirty="0">
                          <a:latin typeface="Calibri"/>
                          <a:cs typeface="Calibri"/>
                        </a:rPr>
                        <a:t> </a:t>
                      </a:r>
                      <a:r>
                        <a:rPr sz="1100" spc="-5" dirty="0">
                          <a:latin typeface="Calibri"/>
                          <a:cs typeface="Calibri"/>
                        </a:rPr>
                        <a:t>d</a:t>
                      </a:r>
                      <a:r>
                        <a:rPr sz="1100" dirty="0">
                          <a:latin typeface="Calibri"/>
                          <a:cs typeface="Calibri"/>
                        </a:rPr>
                        <a:t>e</a:t>
                      </a:r>
                      <a:r>
                        <a:rPr sz="1100" spc="-10" dirty="0">
                          <a:latin typeface="Calibri"/>
                          <a:cs typeface="Calibri"/>
                        </a:rPr>
                        <a:t>v</a:t>
                      </a:r>
                      <a:r>
                        <a:rPr sz="1100" dirty="0">
                          <a:latin typeface="Calibri"/>
                          <a:cs typeface="Calibri"/>
                        </a:rPr>
                        <a:t>e</a:t>
                      </a:r>
                      <a:r>
                        <a:rPr sz="1100" spc="-30" dirty="0">
                          <a:latin typeface="Calibri"/>
                          <a:cs typeface="Calibri"/>
                        </a:rPr>
                        <a:t> </a:t>
                      </a:r>
                      <a:r>
                        <a:rPr sz="1100" dirty="0">
                          <a:latin typeface="Calibri"/>
                          <a:cs typeface="Calibri"/>
                        </a:rPr>
                        <a:t>esse</a:t>
                      </a:r>
                      <a:r>
                        <a:rPr sz="1100" spc="-25" dirty="0">
                          <a:latin typeface="Calibri"/>
                          <a:cs typeface="Calibri"/>
                        </a:rPr>
                        <a:t>r</a:t>
                      </a:r>
                      <a:r>
                        <a:rPr sz="1100" dirty="0">
                          <a:latin typeface="Calibri"/>
                          <a:cs typeface="Calibri"/>
                        </a:rPr>
                        <a:t>e</a:t>
                      </a:r>
                    </a:p>
                    <a:p>
                      <a:pPr marL="88265" marR="73660" algn="just">
                        <a:lnSpc>
                          <a:spcPct val="121200"/>
                        </a:lnSpc>
                        <a:spcBef>
                          <a:spcPts val="5"/>
                        </a:spcBef>
                      </a:pPr>
                      <a:r>
                        <a:rPr sz="1100" spc="-5" dirty="0">
                          <a:latin typeface="Calibri"/>
                          <a:cs typeface="Calibri"/>
                        </a:rPr>
                        <a:t>in</a:t>
                      </a:r>
                      <a:r>
                        <a:rPr sz="1100" dirty="0">
                          <a:latin typeface="Calibri"/>
                          <a:cs typeface="Calibri"/>
                        </a:rPr>
                        <a:t>c</a:t>
                      </a:r>
                      <a:r>
                        <a:rPr sz="1100" spc="5" dirty="0">
                          <a:latin typeface="Calibri"/>
                          <a:cs typeface="Calibri"/>
                        </a:rPr>
                        <a:t>o</a:t>
                      </a:r>
                      <a:r>
                        <a:rPr sz="1100" spc="-5" dirty="0">
                          <a:latin typeface="Calibri"/>
                          <a:cs typeface="Calibri"/>
                        </a:rPr>
                        <a:t>rp</a:t>
                      </a:r>
                      <a:r>
                        <a:rPr sz="1100" spc="5" dirty="0">
                          <a:latin typeface="Calibri"/>
                          <a:cs typeface="Calibri"/>
                        </a:rPr>
                        <a:t>o</a:t>
                      </a:r>
                      <a:r>
                        <a:rPr sz="1100" spc="-5" dirty="0">
                          <a:latin typeface="Calibri"/>
                          <a:cs typeface="Calibri"/>
                        </a:rPr>
                        <a:t>r</a:t>
                      </a:r>
                      <a:r>
                        <a:rPr sz="1100" spc="-15" dirty="0">
                          <a:latin typeface="Calibri"/>
                          <a:cs typeface="Calibri"/>
                        </a:rPr>
                        <a:t>a</a:t>
                      </a:r>
                      <a:r>
                        <a:rPr sz="1100" dirty="0">
                          <a:latin typeface="Calibri"/>
                          <a:cs typeface="Calibri"/>
                        </a:rPr>
                        <a:t>to  </a:t>
                      </a:r>
                      <a:r>
                        <a:rPr sz="1100" spc="-10" dirty="0">
                          <a:latin typeface="Calibri"/>
                          <a:cs typeface="Calibri"/>
                        </a:rPr>
                        <a:t> </a:t>
                      </a:r>
                      <a:r>
                        <a:rPr sz="1100" spc="-5" dirty="0">
                          <a:latin typeface="Calibri"/>
                          <a:cs typeface="Calibri"/>
                        </a:rPr>
                        <a:t>n</a:t>
                      </a:r>
                      <a:r>
                        <a:rPr sz="1100" dirty="0">
                          <a:latin typeface="Calibri"/>
                          <a:cs typeface="Calibri"/>
                        </a:rPr>
                        <a:t>e</a:t>
                      </a:r>
                      <a:r>
                        <a:rPr sz="1100" spc="-5" dirty="0">
                          <a:latin typeface="Calibri"/>
                          <a:cs typeface="Calibri"/>
                        </a:rPr>
                        <a:t>ll</a:t>
                      </a:r>
                      <a:r>
                        <a:rPr sz="1100" dirty="0">
                          <a:latin typeface="Calibri"/>
                          <a:cs typeface="Calibri"/>
                        </a:rPr>
                        <a:t>a  </a:t>
                      </a:r>
                      <a:r>
                        <a:rPr sz="1100" spc="-15" dirty="0">
                          <a:latin typeface="Calibri"/>
                          <a:cs typeface="Calibri"/>
                        </a:rPr>
                        <a:t> </a:t>
                      </a:r>
                      <a:r>
                        <a:rPr sz="1100" spc="-5" dirty="0">
                          <a:latin typeface="Calibri"/>
                          <a:cs typeface="Calibri"/>
                        </a:rPr>
                        <a:t>p</a:t>
                      </a:r>
                      <a:r>
                        <a:rPr sz="1100" spc="-15" dirty="0">
                          <a:latin typeface="Calibri"/>
                          <a:cs typeface="Calibri"/>
                        </a:rPr>
                        <a:t>r</a:t>
                      </a:r>
                      <a:r>
                        <a:rPr sz="1100" spc="5" dirty="0">
                          <a:latin typeface="Calibri"/>
                          <a:cs typeface="Calibri"/>
                        </a:rPr>
                        <a:t>o</a:t>
                      </a:r>
                      <a:r>
                        <a:rPr sz="1100" spc="-5" dirty="0">
                          <a:latin typeface="Calibri"/>
                          <a:cs typeface="Calibri"/>
                        </a:rPr>
                        <a:t>g</a:t>
                      </a:r>
                      <a:r>
                        <a:rPr sz="1100" dirty="0">
                          <a:latin typeface="Calibri"/>
                          <a:cs typeface="Calibri"/>
                        </a:rPr>
                        <a:t>e</a:t>
                      </a:r>
                      <a:r>
                        <a:rPr sz="1100" spc="-10" dirty="0">
                          <a:latin typeface="Calibri"/>
                          <a:cs typeface="Calibri"/>
                        </a:rPr>
                        <a:t>tt</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  </a:t>
                      </a:r>
                      <a:r>
                        <a:rPr sz="1100" spc="-1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a:t>
                      </a:r>
                      <a:r>
                        <a:rPr sz="1100" dirty="0">
                          <a:latin typeface="Calibri"/>
                          <a:cs typeface="Calibri"/>
                        </a:rPr>
                        <a:t>tt</a:t>
                      </a:r>
                      <a:r>
                        <a:rPr sz="1100" spc="-15" dirty="0">
                          <a:latin typeface="Calibri"/>
                          <a:cs typeface="Calibri"/>
                        </a:rPr>
                        <a:t>i</a:t>
                      </a:r>
                      <a:r>
                        <a:rPr sz="1100" spc="5" dirty="0">
                          <a:latin typeface="Calibri"/>
                          <a:cs typeface="Calibri"/>
                        </a:rPr>
                        <a:t>v</a:t>
                      </a:r>
                      <a:r>
                        <a:rPr sz="1100" spc="-5" dirty="0">
                          <a:latin typeface="Calibri"/>
                          <a:cs typeface="Calibri"/>
                        </a:rPr>
                        <a:t>i</a:t>
                      </a:r>
                      <a:r>
                        <a:rPr sz="1100" dirty="0">
                          <a:latin typeface="Calibri"/>
                          <a:cs typeface="Calibri"/>
                        </a:rPr>
                        <a:t>t</a:t>
                      </a:r>
                      <a:r>
                        <a:rPr sz="1100" spc="-5" dirty="0">
                          <a:latin typeface="Calibri"/>
                          <a:cs typeface="Calibri"/>
                        </a:rPr>
                        <a:t>à</a:t>
                      </a:r>
                      <a:r>
                        <a:rPr sz="1100" dirty="0">
                          <a:latin typeface="Calibri"/>
                          <a:cs typeface="Calibri"/>
                        </a:rPr>
                        <a:t>,  </a:t>
                      </a:r>
                      <a:r>
                        <a:rPr sz="1100" spc="-15" dirty="0">
                          <a:latin typeface="Calibri"/>
                          <a:cs typeface="Calibri"/>
                        </a:rPr>
                        <a:t> </a:t>
                      </a:r>
                      <a:r>
                        <a:rPr sz="1100" spc="-5" dirty="0">
                          <a:latin typeface="Calibri"/>
                          <a:cs typeface="Calibri"/>
                        </a:rPr>
                        <a:t>p</a:t>
                      </a:r>
                      <a:r>
                        <a:rPr sz="1100" dirty="0">
                          <a:latin typeface="Calibri"/>
                          <a:cs typeface="Calibri"/>
                        </a:rPr>
                        <a:t>er  </a:t>
                      </a:r>
                      <a:r>
                        <a:rPr sz="1100" spc="-30" dirty="0">
                          <a:latin typeface="Calibri"/>
                          <a:cs typeface="Calibri"/>
                        </a:rPr>
                        <a:t> </a:t>
                      </a:r>
                      <a:r>
                        <a:rPr sz="1100" dirty="0">
                          <a:latin typeface="Calibri"/>
                          <a:cs typeface="Calibri"/>
                        </a:rPr>
                        <a:t>es</a:t>
                      </a:r>
                      <a:r>
                        <a:rPr sz="1100" spc="-10" dirty="0">
                          <a:latin typeface="Calibri"/>
                          <a:cs typeface="Calibri"/>
                        </a:rPr>
                        <a:t>e</a:t>
                      </a:r>
                      <a:r>
                        <a:rPr sz="1100" spc="5" dirty="0">
                          <a:latin typeface="Calibri"/>
                          <a:cs typeface="Calibri"/>
                        </a:rPr>
                        <a:t>m</a:t>
                      </a:r>
                      <a:r>
                        <a:rPr sz="1100" spc="-5" dirty="0">
                          <a:latin typeface="Calibri"/>
                          <a:cs typeface="Calibri"/>
                        </a:rPr>
                        <a:t>pi</a:t>
                      </a:r>
                      <a:r>
                        <a:rPr sz="1100" dirty="0">
                          <a:latin typeface="Calibri"/>
                          <a:cs typeface="Calibri"/>
                        </a:rPr>
                        <a:t>o  </a:t>
                      </a:r>
                      <a:r>
                        <a:rPr sz="1100" spc="-10" dirty="0">
                          <a:latin typeface="Calibri"/>
                          <a:cs typeface="Calibri"/>
                        </a:rPr>
                        <a:t> </a:t>
                      </a:r>
                      <a:r>
                        <a:rPr sz="1100" spc="-5" dirty="0">
                          <a:latin typeface="Calibri"/>
                          <a:cs typeface="Calibri"/>
                        </a:rPr>
                        <a:t>ri</a:t>
                      </a:r>
                      <a:r>
                        <a:rPr sz="1100" dirty="0">
                          <a:latin typeface="Calibri"/>
                          <a:cs typeface="Calibri"/>
                        </a:rPr>
                        <a:t>c</a:t>
                      </a:r>
                      <a:r>
                        <a:rPr sz="1100" spc="-5" dirty="0">
                          <a:latin typeface="Calibri"/>
                          <a:cs typeface="Calibri"/>
                        </a:rPr>
                        <a:t>hi</a:t>
                      </a:r>
                      <a:r>
                        <a:rPr sz="1100" dirty="0">
                          <a:latin typeface="Calibri"/>
                          <a:cs typeface="Calibri"/>
                        </a:rPr>
                        <a:t>e</a:t>
                      </a:r>
                      <a:r>
                        <a:rPr sz="1100" spc="-20" dirty="0">
                          <a:latin typeface="Calibri"/>
                          <a:cs typeface="Calibri"/>
                        </a:rPr>
                        <a:t>d</a:t>
                      </a:r>
                      <a:r>
                        <a:rPr sz="1100" dirty="0">
                          <a:latin typeface="Calibri"/>
                          <a:cs typeface="Calibri"/>
                        </a:rPr>
                        <a:t>e</a:t>
                      </a:r>
                      <a:r>
                        <a:rPr sz="1100" spc="-5" dirty="0">
                          <a:latin typeface="Calibri"/>
                          <a:cs typeface="Calibri"/>
                        </a:rPr>
                        <a:t>nd</a:t>
                      </a:r>
                      <a:r>
                        <a:rPr sz="1100" dirty="0">
                          <a:latin typeface="Calibri"/>
                          <a:cs typeface="Calibri"/>
                        </a:rPr>
                        <a:t>o  </a:t>
                      </a:r>
                      <a:r>
                        <a:rPr sz="1100" spc="-10" dirty="0">
                          <a:latin typeface="Calibri"/>
                          <a:cs typeface="Calibri"/>
                        </a:rPr>
                        <a:t> </a:t>
                      </a:r>
                      <a:r>
                        <a:rPr sz="1100" spc="-5" dirty="0">
                          <a:latin typeface="Calibri"/>
                          <a:cs typeface="Calibri"/>
                        </a:rPr>
                        <a:t>agli </a:t>
                      </a:r>
                      <a:r>
                        <a:rPr sz="1100" dirty="0">
                          <a:latin typeface="Calibri"/>
                          <a:cs typeface="Calibri"/>
                        </a:rPr>
                        <a:t>st</a:t>
                      </a:r>
                      <a:r>
                        <a:rPr sz="1100" spc="-5" dirty="0">
                          <a:latin typeface="Calibri"/>
                          <a:cs typeface="Calibri"/>
                        </a:rPr>
                        <a:t>ud</a:t>
                      </a:r>
                      <a:r>
                        <a:rPr sz="1100" dirty="0">
                          <a:latin typeface="Calibri"/>
                          <a:cs typeface="Calibri"/>
                        </a:rPr>
                        <a:t>e</a:t>
                      </a:r>
                      <a:r>
                        <a:rPr sz="1100" spc="-5" dirty="0">
                          <a:latin typeface="Calibri"/>
                          <a:cs typeface="Calibri"/>
                        </a:rPr>
                        <a:t>n</a:t>
                      </a:r>
                      <a:r>
                        <a:rPr sz="1100" dirty="0">
                          <a:latin typeface="Calibri"/>
                          <a:cs typeface="Calibri"/>
                        </a:rPr>
                        <a:t>ti</a:t>
                      </a:r>
                      <a:r>
                        <a:rPr sz="1100" spc="85" dirty="0">
                          <a:latin typeface="Calibri"/>
                          <a:cs typeface="Calibri"/>
                        </a:rPr>
                        <a:t> </a:t>
                      </a:r>
                      <a:r>
                        <a:rPr sz="1100" dirty="0">
                          <a:latin typeface="Calibri"/>
                          <a:cs typeface="Calibri"/>
                        </a:rPr>
                        <a:t>e</a:t>
                      </a:r>
                      <a:r>
                        <a:rPr sz="1100" spc="85" dirty="0">
                          <a:latin typeface="Calibri"/>
                          <a:cs typeface="Calibri"/>
                        </a:rPr>
                        <a:t> </a:t>
                      </a:r>
                      <a:r>
                        <a:rPr sz="1100" spc="-5" dirty="0">
                          <a:latin typeface="Calibri"/>
                          <a:cs typeface="Calibri"/>
                        </a:rPr>
                        <a:t>all</a:t>
                      </a:r>
                      <a:r>
                        <a:rPr sz="1100" dirty="0">
                          <a:latin typeface="Calibri"/>
                          <a:cs typeface="Calibri"/>
                        </a:rPr>
                        <a:t>e</a:t>
                      </a:r>
                      <a:r>
                        <a:rPr sz="1100" spc="85" dirty="0">
                          <a:latin typeface="Calibri"/>
                          <a:cs typeface="Calibri"/>
                        </a:rPr>
                        <a:t> </a:t>
                      </a:r>
                      <a:r>
                        <a:rPr sz="1100" spc="-15" dirty="0">
                          <a:latin typeface="Calibri"/>
                          <a:cs typeface="Calibri"/>
                        </a:rPr>
                        <a:t>s</a:t>
                      </a:r>
                      <a:r>
                        <a:rPr sz="1100" dirty="0">
                          <a:latin typeface="Calibri"/>
                          <a:cs typeface="Calibri"/>
                        </a:rPr>
                        <a:t>t</a:t>
                      </a:r>
                      <a:r>
                        <a:rPr sz="1100" spc="-5" dirty="0">
                          <a:latin typeface="Calibri"/>
                          <a:cs typeface="Calibri"/>
                        </a:rPr>
                        <a:t>ud</a:t>
                      </a:r>
                      <a:r>
                        <a:rPr sz="1100" dirty="0">
                          <a:latin typeface="Calibri"/>
                          <a:cs typeface="Calibri"/>
                        </a:rPr>
                        <a:t>e</a:t>
                      </a:r>
                      <a:r>
                        <a:rPr sz="1100" spc="-5" dirty="0">
                          <a:latin typeface="Calibri"/>
                          <a:cs typeface="Calibri"/>
                        </a:rPr>
                        <a:t>n</a:t>
                      </a:r>
                      <a:r>
                        <a:rPr sz="1100" dirty="0">
                          <a:latin typeface="Calibri"/>
                          <a:cs typeface="Calibri"/>
                        </a:rPr>
                        <a:t>tes</a:t>
                      </a:r>
                      <a:r>
                        <a:rPr sz="1100" spc="-15" dirty="0">
                          <a:latin typeface="Calibri"/>
                          <a:cs typeface="Calibri"/>
                        </a:rPr>
                        <a:t>s</a:t>
                      </a:r>
                      <a:r>
                        <a:rPr sz="1100" dirty="0">
                          <a:latin typeface="Calibri"/>
                          <a:cs typeface="Calibri"/>
                        </a:rPr>
                        <a:t>e</a:t>
                      </a:r>
                      <a:r>
                        <a:rPr sz="1100" spc="75" dirty="0">
                          <a:latin typeface="Calibri"/>
                          <a:cs typeface="Calibri"/>
                        </a:rPr>
                        <a:t> </a:t>
                      </a:r>
                      <a:r>
                        <a:rPr sz="1100" spc="-5" dirty="0">
                          <a:latin typeface="Calibri"/>
                          <a:cs typeface="Calibri"/>
                        </a:rPr>
                        <a:t>d</a:t>
                      </a:r>
                      <a:r>
                        <a:rPr sz="1100" dirty="0">
                          <a:latin typeface="Calibri"/>
                          <a:cs typeface="Calibri"/>
                        </a:rPr>
                        <a:t>i</a:t>
                      </a:r>
                      <a:r>
                        <a:rPr sz="1100" spc="85" dirty="0">
                          <a:latin typeface="Calibri"/>
                          <a:cs typeface="Calibri"/>
                        </a:rPr>
                        <a:t> </a:t>
                      </a:r>
                      <a:r>
                        <a:rPr sz="1100" spc="-5" dirty="0">
                          <a:latin typeface="Calibri"/>
                          <a:cs typeface="Calibri"/>
                        </a:rPr>
                        <a:t>la</a:t>
                      </a:r>
                      <a:r>
                        <a:rPr sz="1100" spc="5" dirty="0">
                          <a:latin typeface="Calibri"/>
                          <a:cs typeface="Calibri"/>
                        </a:rPr>
                        <a:t>vo</a:t>
                      </a:r>
                      <a:r>
                        <a:rPr sz="1100" spc="-5" dirty="0">
                          <a:latin typeface="Calibri"/>
                          <a:cs typeface="Calibri"/>
                        </a:rPr>
                        <a:t>ra</a:t>
                      </a:r>
                      <a:r>
                        <a:rPr sz="1100" spc="-15" dirty="0">
                          <a:latin typeface="Calibri"/>
                          <a:cs typeface="Calibri"/>
                        </a:rPr>
                        <a:t>r</a:t>
                      </a:r>
                      <a:r>
                        <a:rPr sz="1100" dirty="0">
                          <a:latin typeface="Calibri"/>
                          <a:cs typeface="Calibri"/>
                        </a:rPr>
                        <a:t>e</a:t>
                      </a:r>
                      <a:r>
                        <a:rPr sz="1100" spc="85" dirty="0">
                          <a:latin typeface="Calibri"/>
                          <a:cs typeface="Calibri"/>
                        </a:rPr>
                        <a:t> </a:t>
                      </a:r>
                      <a:r>
                        <a:rPr sz="1100" spc="-5" dirty="0">
                          <a:latin typeface="Calibri"/>
                          <a:cs typeface="Calibri"/>
                        </a:rPr>
                        <a:t>in</a:t>
                      </a:r>
                      <a:r>
                        <a:rPr sz="1100" dirty="0">
                          <a:latin typeface="Calibri"/>
                          <a:cs typeface="Calibri"/>
                        </a:rPr>
                        <a:t>s</a:t>
                      </a:r>
                      <a:r>
                        <a:rPr sz="1100" spc="-5" dirty="0">
                          <a:latin typeface="Calibri"/>
                          <a:cs typeface="Calibri"/>
                        </a:rPr>
                        <a:t>i</a:t>
                      </a:r>
                      <a:r>
                        <a:rPr sz="1100" dirty="0">
                          <a:latin typeface="Calibri"/>
                          <a:cs typeface="Calibri"/>
                        </a:rPr>
                        <a:t>e</a:t>
                      </a:r>
                      <a:r>
                        <a:rPr sz="1100" spc="-10" dirty="0">
                          <a:latin typeface="Calibri"/>
                          <a:cs typeface="Calibri"/>
                        </a:rPr>
                        <a:t>m</a:t>
                      </a:r>
                      <a:r>
                        <a:rPr sz="1100" dirty="0">
                          <a:latin typeface="Calibri"/>
                          <a:cs typeface="Calibri"/>
                        </a:rPr>
                        <a:t>e</a:t>
                      </a:r>
                      <a:r>
                        <a:rPr sz="1100" spc="85" dirty="0">
                          <a:latin typeface="Calibri"/>
                          <a:cs typeface="Calibri"/>
                        </a:rPr>
                        <a:t> </a:t>
                      </a:r>
                      <a:r>
                        <a:rPr sz="1100" spc="-5" dirty="0">
                          <a:latin typeface="Calibri"/>
                          <a:cs typeface="Calibri"/>
                        </a:rPr>
                        <a:t>p</a:t>
                      </a:r>
                      <a:r>
                        <a:rPr sz="1100" dirty="0">
                          <a:latin typeface="Calibri"/>
                          <a:cs typeface="Calibri"/>
                        </a:rPr>
                        <a:t>er</a:t>
                      </a:r>
                      <a:r>
                        <a:rPr sz="1100" spc="85" dirty="0">
                          <a:latin typeface="Calibri"/>
                          <a:cs typeface="Calibri"/>
                        </a:rPr>
                        <a:t> </a:t>
                      </a:r>
                      <a:r>
                        <a:rPr sz="1100" spc="-15" dirty="0">
                          <a:latin typeface="Calibri"/>
                          <a:cs typeface="Calibri"/>
                        </a:rPr>
                        <a:t>a</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e</a:t>
                      </a:r>
                      <a:r>
                        <a:rPr sz="1100" spc="85" dirty="0">
                          <a:latin typeface="Calibri"/>
                          <a:cs typeface="Calibri"/>
                        </a:rPr>
                        <a:t> </a:t>
                      </a:r>
                      <a:r>
                        <a:rPr sz="1100" dirty="0">
                          <a:latin typeface="Calibri"/>
                          <a:cs typeface="Calibri"/>
                        </a:rPr>
                        <a:t>s</a:t>
                      </a:r>
                      <a:r>
                        <a:rPr sz="1100" spc="-5" dirty="0">
                          <a:latin typeface="Calibri"/>
                          <a:cs typeface="Calibri"/>
                        </a:rPr>
                        <a:t>u</a:t>
                      </a:r>
                      <a:r>
                        <a:rPr sz="1100" dirty="0">
                          <a:latin typeface="Calibri"/>
                          <a:cs typeface="Calibri"/>
                        </a:rPr>
                        <a:t>c</a:t>
                      </a:r>
                      <a:r>
                        <a:rPr sz="1100" spc="-15" dirty="0">
                          <a:latin typeface="Calibri"/>
                          <a:cs typeface="Calibri"/>
                        </a:rPr>
                        <a:t>c</a:t>
                      </a:r>
                      <a:r>
                        <a:rPr sz="1100" dirty="0">
                          <a:latin typeface="Calibri"/>
                          <a:cs typeface="Calibri"/>
                        </a:rPr>
                        <a:t>es</a:t>
                      </a:r>
                      <a:r>
                        <a:rPr sz="1100" spc="-15" dirty="0">
                          <a:latin typeface="Calibri"/>
                          <a:cs typeface="Calibri"/>
                        </a:rPr>
                        <a:t>s</a:t>
                      </a:r>
                      <a:r>
                        <a:rPr sz="1100" spc="5" dirty="0">
                          <a:latin typeface="Calibri"/>
                          <a:cs typeface="Calibri"/>
                        </a:rPr>
                        <a:t>o</a:t>
                      </a:r>
                      <a:r>
                        <a:rPr sz="1100" dirty="0">
                          <a:latin typeface="Calibri"/>
                          <a:cs typeface="Calibri"/>
                        </a:rPr>
                        <a:t>,</a:t>
                      </a:r>
                      <a:r>
                        <a:rPr sz="1100" spc="85" dirty="0">
                          <a:latin typeface="Calibri"/>
                          <a:cs typeface="Calibri"/>
                        </a:rPr>
                        <a:t> </a:t>
                      </a:r>
                      <a:r>
                        <a:rPr sz="1100" dirty="0">
                          <a:latin typeface="Calibri"/>
                          <a:cs typeface="Calibri"/>
                        </a:rPr>
                        <a:t>e</a:t>
                      </a:r>
                      <a:r>
                        <a:rPr sz="1100" spc="75" dirty="0">
                          <a:latin typeface="Calibri"/>
                          <a:cs typeface="Calibri"/>
                        </a:rPr>
                        <a:t> </a:t>
                      </a:r>
                      <a:r>
                        <a:rPr sz="1100" spc="5" dirty="0">
                          <a:latin typeface="Calibri"/>
                          <a:cs typeface="Calibri"/>
                        </a:rPr>
                        <a:t>m</a:t>
                      </a:r>
                      <a:r>
                        <a:rPr sz="1100" spc="-5" dirty="0">
                          <a:latin typeface="Calibri"/>
                          <a:cs typeface="Calibri"/>
                        </a:rPr>
                        <a:t>irand</a:t>
                      </a:r>
                      <a:r>
                        <a:rPr sz="1100" dirty="0">
                          <a:latin typeface="Calibri"/>
                          <a:cs typeface="Calibri"/>
                        </a:rPr>
                        <a:t>o</a:t>
                      </a:r>
                      <a:r>
                        <a:rPr sz="1100" spc="90" dirty="0">
                          <a:latin typeface="Calibri"/>
                          <a:cs typeface="Calibri"/>
                        </a:rPr>
                        <a:t> </a:t>
                      </a:r>
                      <a:r>
                        <a:rPr sz="1100" dirty="0">
                          <a:latin typeface="Calibri"/>
                          <a:cs typeface="Calibri"/>
                        </a:rPr>
                        <a:t>a st</a:t>
                      </a:r>
                      <a:r>
                        <a:rPr sz="1100" spc="-5" dirty="0">
                          <a:latin typeface="Calibri"/>
                          <a:cs typeface="Calibri"/>
                        </a:rPr>
                        <a:t>i</a:t>
                      </a:r>
                      <a:r>
                        <a:rPr sz="1100" spc="-10" dirty="0">
                          <a:latin typeface="Calibri"/>
                          <a:cs typeface="Calibri"/>
                        </a:rPr>
                        <a:t>m</a:t>
                      </a:r>
                      <a:r>
                        <a:rPr sz="1100" spc="5" dirty="0">
                          <a:latin typeface="Calibri"/>
                          <a:cs typeface="Calibri"/>
                        </a:rPr>
                        <a:t>o</a:t>
                      </a:r>
                      <a:r>
                        <a:rPr sz="1100" spc="-5" dirty="0">
                          <a:latin typeface="Calibri"/>
                          <a:cs typeface="Calibri"/>
                        </a:rPr>
                        <a:t>lar</a:t>
                      </a:r>
                      <a:r>
                        <a:rPr sz="1100" dirty="0">
                          <a:latin typeface="Calibri"/>
                          <a:cs typeface="Calibri"/>
                        </a:rPr>
                        <a:t>e</a:t>
                      </a:r>
                      <a:r>
                        <a:rPr sz="1100" spc="-20" dirty="0">
                          <a:latin typeface="Calibri"/>
                          <a:cs typeface="Calibri"/>
                        </a:rPr>
                        <a:t> </a:t>
                      </a:r>
                      <a:r>
                        <a:rPr sz="1100" spc="-5" dirty="0">
                          <a:latin typeface="Calibri"/>
                          <a:cs typeface="Calibri"/>
                        </a:rPr>
                        <a:t>u</a:t>
                      </a:r>
                      <a:r>
                        <a:rPr sz="1100" dirty="0">
                          <a:latin typeface="Calibri"/>
                          <a:cs typeface="Calibri"/>
                        </a:rPr>
                        <a:t>n</a:t>
                      </a:r>
                      <a:r>
                        <a:rPr sz="1100" spc="-25" dirty="0">
                          <a:latin typeface="Calibri"/>
                          <a:cs typeface="Calibri"/>
                        </a:rPr>
                        <a:t> </a:t>
                      </a:r>
                      <a:r>
                        <a:rPr sz="1100" spc="-5" dirty="0">
                          <a:latin typeface="Calibri"/>
                          <a:cs typeface="Calibri"/>
                        </a:rPr>
                        <a:t>diba</a:t>
                      </a:r>
                      <a:r>
                        <a:rPr sz="1100" dirty="0">
                          <a:latin typeface="Calibri"/>
                          <a:cs typeface="Calibri"/>
                        </a:rPr>
                        <a:t>tt</a:t>
                      </a:r>
                      <a:r>
                        <a:rPr sz="1100" spc="-15" dirty="0">
                          <a:latin typeface="Calibri"/>
                          <a:cs typeface="Calibri"/>
                        </a:rPr>
                        <a:t>i</a:t>
                      </a:r>
                      <a:r>
                        <a:rPr sz="1100" dirty="0">
                          <a:latin typeface="Calibri"/>
                          <a:cs typeface="Calibri"/>
                        </a:rPr>
                        <a:t>to</a:t>
                      </a:r>
                      <a:r>
                        <a:rPr sz="1100" spc="-15" dirty="0">
                          <a:latin typeface="Calibri"/>
                          <a:cs typeface="Calibri"/>
                        </a:rPr>
                        <a:t> </a:t>
                      </a:r>
                      <a:r>
                        <a:rPr sz="1100" spc="-5" dirty="0">
                          <a:latin typeface="Calibri"/>
                          <a:cs typeface="Calibri"/>
                        </a:rPr>
                        <a:t>rag</a:t>
                      </a:r>
                      <a:r>
                        <a:rPr sz="1100" spc="-15" dirty="0">
                          <a:latin typeface="Calibri"/>
                          <a:cs typeface="Calibri"/>
                        </a:rPr>
                        <a:t>i</a:t>
                      </a:r>
                      <a:r>
                        <a:rPr sz="1100" spc="-10" dirty="0">
                          <a:latin typeface="Calibri"/>
                          <a:cs typeface="Calibri"/>
                        </a:rPr>
                        <a:t>o</a:t>
                      </a:r>
                      <a:r>
                        <a:rPr sz="1100" spc="-5" dirty="0">
                          <a:latin typeface="Calibri"/>
                          <a:cs typeface="Calibri"/>
                        </a:rPr>
                        <a:t>na</a:t>
                      </a:r>
                      <a:r>
                        <a:rPr sz="1100" dirty="0">
                          <a:latin typeface="Calibri"/>
                          <a:cs typeface="Calibri"/>
                        </a:rPr>
                        <a:t>t</a:t>
                      </a:r>
                      <a:r>
                        <a:rPr sz="1100" spc="5" dirty="0">
                          <a:latin typeface="Calibri"/>
                          <a:cs typeface="Calibri"/>
                        </a:rPr>
                        <a:t>o</a:t>
                      </a:r>
                      <a:r>
                        <a:rPr sz="1100" dirty="0">
                          <a:latin typeface="Calibri"/>
                          <a:cs typeface="Calibri"/>
                        </a:rPr>
                        <a:t>.</a:t>
                      </a:r>
                      <a:r>
                        <a:rPr sz="1100" spc="-25" dirty="0">
                          <a:latin typeface="Calibri"/>
                          <a:cs typeface="Calibri"/>
                        </a:rPr>
                        <a:t> </a:t>
                      </a:r>
                      <a:r>
                        <a:rPr sz="1100" dirty="0">
                          <a:latin typeface="Calibri"/>
                          <a:cs typeface="Calibri"/>
                        </a:rPr>
                        <a:t>I</a:t>
                      </a:r>
                      <a:r>
                        <a:rPr sz="1100" spc="-25" dirty="0">
                          <a:latin typeface="Calibri"/>
                          <a:cs typeface="Calibri"/>
                        </a:rPr>
                        <a:t> </a:t>
                      </a:r>
                      <a:r>
                        <a:rPr sz="1100" b="1" spc="-5" dirty="0">
                          <a:latin typeface="Calibri"/>
                          <a:cs typeface="Calibri"/>
                        </a:rPr>
                        <a:t>pun</a:t>
                      </a:r>
                      <a:r>
                        <a:rPr sz="1100" b="1" dirty="0">
                          <a:latin typeface="Calibri"/>
                          <a:cs typeface="Calibri"/>
                        </a:rPr>
                        <a:t>ti</a:t>
                      </a:r>
                      <a:r>
                        <a:rPr sz="1100" b="1" spc="-20" dirty="0">
                          <a:latin typeface="Calibri"/>
                          <a:cs typeface="Calibri"/>
                        </a:rPr>
                        <a:t> </a:t>
                      </a:r>
                      <a:r>
                        <a:rPr sz="1100" b="1" spc="-5" dirty="0">
                          <a:latin typeface="Calibri"/>
                          <a:cs typeface="Calibri"/>
                        </a:rPr>
                        <a:t>d</a:t>
                      </a:r>
                      <a:r>
                        <a:rPr sz="1100" b="1" dirty="0">
                          <a:latin typeface="Calibri"/>
                          <a:cs typeface="Calibri"/>
                        </a:rPr>
                        <a:t>i</a:t>
                      </a:r>
                      <a:r>
                        <a:rPr sz="1100" b="1" spc="-20" dirty="0">
                          <a:latin typeface="Calibri"/>
                          <a:cs typeface="Calibri"/>
                        </a:rPr>
                        <a:t> </a:t>
                      </a:r>
                      <a:r>
                        <a:rPr sz="1100" b="1" spc="-5" dirty="0">
                          <a:latin typeface="Calibri"/>
                          <a:cs typeface="Calibri"/>
                        </a:rPr>
                        <a:t>d</a:t>
                      </a:r>
                      <a:r>
                        <a:rPr sz="1100" b="1" spc="-10" dirty="0">
                          <a:latin typeface="Calibri"/>
                          <a:cs typeface="Calibri"/>
                        </a:rPr>
                        <a:t>i</a:t>
                      </a:r>
                      <a:r>
                        <a:rPr sz="1100" b="1" dirty="0">
                          <a:latin typeface="Calibri"/>
                          <a:cs typeface="Calibri"/>
                        </a:rPr>
                        <a:t>s</a:t>
                      </a:r>
                      <a:r>
                        <a:rPr sz="1100" b="1" spc="5" dirty="0">
                          <a:latin typeface="Calibri"/>
                          <a:cs typeface="Calibri"/>
                        </a:rPr>
                        <a:t>c</a:t>
                      </a:r>
                      <a:r>
                        <a:rPr sz="1100" b="1" spc="-20" dirty="0">
                          <a:latin typeface="Calibri"/>
                          <a:cs typeface="Calibri"/>
                        </a:rPr>
                        <a:t>u</a:t>
                      </a:r>
                      <a:r>
                        <a:rPr sz="1100" b="1" dirty="0">
                          <a:latin typeface="Calibri"/>
                          <a:cs typeface="Calibri"/>
                        </a:rPr>
                        <a:t>s</a:t>
                      </a:r>
                      <a:r>
                        <a:rPr sz="1100" b="1" spc="-10" dirty="0">
                          <a:latin typeface="Calibri"/>
                          <a:cs typeface="Calibri"/>
                        </a:rPr>
                        <a:t>s</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30" dirty="0">
                          <a:latin typeface="Calibri"/>
                          <a:cs typeface="Calibri"/>
                        </a:rPr>
                        <a:t> </a:t>
                      </a:r>
                      <a:r>
                        <a:rPr sz="1100"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o</a:t>
                      </a:r>
                      <a:r>
                        <a:rPr sz="1100" spc="-15" dirty="0">
                          <a:latin typeface="Calibri"/>
                          <a:cs typeface="Calibri"/>
                        </a:rPr>
                        <a:t> </a:t>
                      </a:r>
                      <a:r>
                        <a:rPr sz="1100" spc="-5" dirty="0">
                          <a:latin typeface="Calibri"/>
                          <a:cs typeface="Calibri"/>
                        </a:rPr>
                        <a:t>un'</a:t>
                      </a:r>
                      <a:r>
                        <a:rPr sz="1100" spc="-10" dirty="0">
                          <a:latin typeface="Calibri"/>
                          <a:cs typeface="Calibri"/>
                        </a:rPr>
                        <a:t>o</a:t>
                      </a:r>
                      <a:r>
                        <a:rPr sz="1100" dirty="0">
                          <a:latin typeface="Calibri"/>
                          <a:cs typeface="Calibri"/>
                        </a:rPr>
                        <a:t>tt</a:t>
                      </a:r>
                      <a:r>
                        <a:rPr sz="1100" spc="-15" dirty="0">
                          <a:latin typeface="Calibri"/>
                          <a:cs typeface="Calibri"/>
                        </a:rPr>
                        <a:t>i</a:t>
                      </a:r>
                      <a:r>
                        <a:rPr sz="1100" spc="5" dirty="0">
                          <a:latin typeface="Calibri"/>
                          <a:cs typeface="Calibri"/>
                        </a:rPr>
                        <a:t>m</a:t>
                      </a:r>
                      <a:r>
                        <a:rPr sz="1100" dirty="0">
                          <a:latin typeface="Calibri"/>
                          <a:cs typeface="Calibri"/>
                        </a:rPr>
                        <a:t>a</a:t>
                      </a:r>
                      <a:r>
                        <a:rPr sz="1100" spc="-25" dirty="0">
                          <a:latin typeface="Calibri"/>
                          <a:cs typeface="Calibri"/>
                        </a:rPr>
                        <a:t> </a:t>
                      </a:r>
                      <a:r>
                        <a:rPr sz="1100" spc="-5" dirty="0">
                          <a:latin typeface="Calibri"/>
                          <a:cs typeface="Calibri"/>
                        </a:rPr>
                        <a:t>a</a:t>
                      </a:r>
                      <a:r>
                        <a:rPr sz="1100" spc="-10" dirty="0">
                          <a:latin typeface="Calibri"/>
                          <a:cs typeface="Calibri"/>
                        </a:rPr>
                        <a:t>t</a:t>
                      </a:r>
                      <a:r>
                        <a:rPr sz="1100" dirty="0">
                          <a:latin typeface="Calibri"/>
                          <a:cs typeface="Calibri"/>
                        </a:rPr>
                        <a:t>t</a:t>
                      </a:r>
                      <a:r>
                        <a:rPr sz="1100" spc="-5" dirty="0">
                          <a:latin typeface="Calibri"/>
                          <a:cs typeface="Calibri"/>
                        </a:rPr>
                        <a:t>i</a:t>
                      </a:r>
                      <a:r>
                        <a:rPr sz="1100" spc="5" dirty="0">
                          <a:latin typeface="Calibri"/>
                          <a:cs typeface="Calibri"/>
                        </a:rPr>
                        <a:t>v</a:t>
                      </a:r>
                      <a:r>
                        <a:rPr sz="1100" spc="-5" dirty="0">
                          <a:latin typeface="Calibri"/>
                          <a:cs typeface="Calibri"/>
                        </a:rPr>
                        <a:t>i</a:t>
                      </a:r>
                      <a:r>
                        <a:rPr sz="1100" dirty="0">
                          <a:latin typeface="Calibri"/>
                          <a:cs typeface="Calibri"/>
                        </a:rPr>
                        <a:t>tà</a:t>
                      </a:r>
                      <a:r>
                        <a:rPr sz="1100" spc="-25" dirty="0">
                          <a:latin typeface="Calibri"/>
                          <a:cs typeface="Calibri"/>
                        </a:rPr>
                        <a:t> </a:t>
                      </a:r>
                      <a:r>
                        <a:rPr sz="1100" spc="-20" dirty="0">
                          <a:latin typeface="Calibri"/>
                          <a:cs typeface="Calibri"/>
                        </a:rPr>
                        <a:t>p</a:t>
                      </a:r>
                      <a:r>
                        <a:rPr sz="1100" dirty="0">
                          <a:latin typeface="Calibri"/>
                          <a:cs typeface="Calibri"/>
                        </a:rPr>
                        <a:t>er </a:t>
                      </a:r>
                      <a:r>
                        <a:rPr sz="1100" spc="-5" dirty="0">
                          <a:latin typeface="Calibri"/>
                          <a:cs typeface="Calibri"/>
                        </a:rPr>
                        <a:t>qu</a:t>
                      </a:r>
                      <a:r>
                        <a:rPr sz="1100" dirty="0">
                          <a:latin typeface="Calibri"/>
                          <a:cs typeface="Calibri"/>
                        </a:rPr>
                        <a:t>esto</a:t>
                      </a:r>
                      <a:r>
                        <a:rPr sz="1100" spc="-5" dirty="0">
                          <a:latin typeface="Calibri"/>
                          <a:cs typeface="Calibri"/>
                        </a:rPr>
                        <a:t> </a:t>
                      </a:r>
                      <a:r>
                        <a:rPr sz="1100" dirty="0">
                          <a:latin typeface="Calibri"/>
                          <a:cs typeface="Calibri"/>
                        </a:rPr>
                        <a:t>(</a:t>
                      </a:r>
                      <a:r>
                        <a:rPr sz="1100" spc="-10" dirty="0">
                          <a:latin typeface="Calibri"/>
                          <a:cs typeface="Calibri"/>
                        </a:rPr>
                        <a:t>v</a:t>
                      </a:r>
                      <a:r>
                        <a:rPr sz="1100" dirty="0">
                          <a:latin typeface="Calibri"/>
                          <a:cs typeface="Calibri"/>
                        </a:rPr>
                        <a:t>e</a:t>
                      </a:r>
                      <a:r>
                        <a:rPr sz="1100" spc="-5" dirty="0">
                          <a:latin typeface="Calibri"/>
                          <a:cs typeface="Calibri"/>
                        </a:rPr>
                        <a:t>d</a:t>
                      </a:r>
                      <a:r>
                        <a:rPr sz="1100" dirty="0">
                          <a:latin typeface="Calibri"/>
                          <a:cs typeface="Calibri"/>
                        </a:rPr>
                        <a:t>i </a:t>
                      </a:r>
                      <a:r>
                        <a:rPr sz="1100" spc="-5" dirty="0">
                          <a:latin typeface="Calibri"/>
                          <a:cs typeface="Calibri"/>
                        </a:rPr>
                        <a:t>i</a:t>
                      </a:r>
                      <a:r>
                        <a:rPr sz="1100" dirty="0">
                          <a:latin typeface="Calibri"/>
                          <a:cs typeface="Calibri"/>
                        </a:rPr>
                        <a:t>l </a:t>
                      </a:r>
                      <a:r>
                        <a:rPr sz="1100" spc="-5" dirty="0">
                          <a:latin typeface="Calibri"/>
                          <a:cs typeface="Calibri"/>
                        </a:rPr>
                        <a:t>riquadr</a:t>
                      </a:r>
                      <a:r>
                        <a:rPr sz="1100" dirty="0">
                          <a:latin typeface="Calibri"/>
                          <a:cs typeface="Calibri"/>
                        </a:rPr>
                        <a:t>o</a:t>
                      </a:r>
                      <a:r>
                        <a:rPr sz="1100" spc="5" dirty="0">
                          <a:latin typeface="Calibri"/>
                          <a:cs typeface="Calibri"/>
                        </a:rPr>
                        <a:t> </a:t>
                      </a:r>
                      <a:r>
                        <a:rPr sz="1100" spc="-5" dirty="0">
                          <a:latin typeface="Calibri"/>
                          <a:cs typeface="Calibri"/>
                        </a:rPr>
                        <a:t>qu</a:t>
                      </a:r>
                      <a:r>
                        <a:rPr sz="1100" dirty="0">
                          <a:latin typeface="Calibri"/>
                          <a:cs typeface="Calibri"/>
                        </a:rPr>
                        <a:t>i</a:t>
                      </a:r>
                      <a:r>
                        <a:rPr sz="1100" spc="-15" dirty="0">
                          <a:latin typeface="Calibri"/>
                          <a:cs typeface="Calibri"/>
                        </a:rPr>
                        <a:t> </a:t>
                      </a:r>
                      <a:r>
                        <a:rPr sz="1100" dirty="0">
                          <a:latin typeface="Calibri"/>
                          <a:cs typeface="Calibri"/>
                        </a:rPr>
                        <a:t>s</a:t>
                      </a:r>
                      <a:r>
                        <a:rPr sz="1100" spc="5" dirty="0">
                          <a:latin typeface="Calibri"/>
                          <a:cs typeface="Calibri"/>
                        </a:rPr>
                        <a:t>o</a:t>
                      </a:r>
                      <a:r>
                        <a:rPr sz="1100" spc="-10" dirty="0">
                          <a:latin typeface="Calibri"/>
                          <a:cs typeface="Calibri"/>
                        </a:rPr>
                        <a:t>t</a:t>
                      </a:r>
                      <a:r>
                        <a:rPr sz="1100" dirty="0">
                          <a:latin typeface="Calibri"/>
                          <a:cs typeface="Calibri"/>
                        </a:rPr>
                        <a:t>t</a:t>
                      </a:r>
                      <a:r>
                        <a:rPr sz="1100" spc="-5" dirty="0">
                          <a:latin typeface="Calibri"/>
                          <a:cs typeface="Calibri"/>
                        </a:rPr>
                        <a:t>o</a:t>
                      </a:r>
                      <a:r>
                        <a:rPr sz="1100" dirty="0">
                          <a:latin typeface="Calibri"/>
                          <a:cs typeface="Calibri"/>
                        </a:rPr>
                        <a:t>).</a:t>
                      </a:r>
                    </a:p>
                    <a:p>
                      <a:pPr marL="88265" algn="just">
                        <a:lnSpc>
                          <a:spcPct val="100000"/>
                        </a:lnSpc>
                        <a:spcBef>
                          <a:spcPts val="275"/>
                        </a:spcBef>
                      </a:pPr>
                      <a:r>
                        <a:rPr sz="1100" b="1" dirty="0">
                          <a:latin typeface="Calibri"/>
                          <a:cs typeface="Calibri"/>
                        </a:rPr>
                        <a:t>C</a:t>
                      </a:r>
                      <a:r>
                        <a:rPr sz="1100" b="1" spc="-10" dirty="0">
                          <a:latin typeface="Calibri"/>
                          <a:cs typeface="Calibri"/>
                        </a:rPr>
                        <a:t>o</a:t>
                      </a:r>
                      <a:r>
                        <a:rPr sz="1100" b="1" dirty="0">
                          <a:latin typeface="Calibri"/>
                          <a:cs typeface="Calibri"/>
                        </a:rPr>
                        <a:t>me</a:t>
                      </a:r>
                      <a:r>
                        <a:rPr sz="1100" b="1" spc="-5" dirty="0">
                          <a:latin typeface="Calibri"/>
                          <a:cs typeface="Calibri"/>
                        </a:rPr>
                        <a:t> pu</a:t>
                      </a:r>
                      <a:r>
                        <a:rPr sz="1100" b="1" spc="-10" dirty="0">
                          <a:latin typeface="Calibri"/>
                          <a:cs typeface="Calibri"/>
                        </a:rPr>
                        <a:t>o</a:t>
                      </a:r>
                      <a:r>
                        <a:rPr sz="1100" b="1" dirty="0">
                          <a:latin typeface="Calibri"/>
                          <a:cs typeface="Calibri"/>
                        </a:rPr>
                        <a:t>i</a:t>
                      </a:r>
                      <a:r>
                        <a:rPr sz="1100" b="1" spc="5" dirty="0">
                          <a:latin typeface="Calibri"/>
                          <a:cs typeface="Calibri"/>
                        </a:rPr>
                        <a:t> </a:t>
                      </a:r>
                      <a:r>
                        <a:rPr sz="1100" b="1" dirty="0">
                          <a:latin typeface="Calibri"/>
                          <a:cs typeface="Calibri"/>
                        </a:rPr>
                        <a:t>s</a:t>
                      </a:r>
                      <a:r>
                        <a:rPr sz="1100" b="1" spc="-5" dirty="0">
                          <a:latin typeface="Calibri"/>
                          <a:cs typeface="Calibri"/>
                        </a:rPr>
                        <a:t>ape</a:t>
                      </a:r>
                      <a:r>
                        <a:rPr sz="1100" b="1" dirty="0">
                          <a:latin typeface="Calibri"/>
                          <a:cs typeface="Calibri"/>
                        </a:rPr>
                        <a:t>re</a:t>
                      </a:r>
                      <a:r>
                        <a:rPr sz="1100" b="1" spc="-15" dirty="0">
                          <a:latin typeface="Calibri"/>
                          <a:cs typeface="Calibri"/>
                        </a:rPr>
                        <a:t> </a:t>
                      </a:r>
                      <a:r>
                        <a:rPr sz="1100" b="1" dirty="0">
                          <a:latin typeface="Calibri"/>
                          <a:cs typeface="Calibri"/>
                        </a:rPr>
                        <a:t>se</a:t>
                      </a:r>
                      <a:r>
                        <a:rPr sz="1100" b="1" spc="-5" dirty="0">
                          <a:latin typeface="Calibri"/>
                          <a:cs typeface="Calibri"/>
                        </a:rPr>
                        <a:t> </a:t>
                      </a:r>
                      <a:r>
                        <a:rPr sz="1100" b="1" spc="-10" dirty="0">
                          <a:latin typeface="Calibri"/>
                          <a:cs typeface="Calibri"/>
                        </a:rPr>
                        <a:t>i</a:t>
                      </a:r>
                      <a:r>
                        <a:rPr sz="1100" b="1" dirty="0">
                          <a:latin typeface="Calibri"/>
                          <a:cs typeface="Calibri"/>
                        </a:rPr>
                        <a:t>l</a:t>
                      </a:r>
                      <a:r>
                        <a:rPr sz="1100" b="1" spc="5" dirty="0">
                          <a:latin typeface="Calibri"/>
                          <a:cs typeface="Calibri"/>
                        </a:rPr>
                        <a:t> </a:t>
                      </a:r>
                      <a:r>
                        <a:rPr sz="1100" b="1" dirty="0">
                          <a:latin typeface="Calibri"/>
                          <a:cs typeface="Calibri"/>
                        </a:rPr>
                        <a:t>l</a:t>
                      </a:r>
                      <a:r>
                        <a:rPr sz="1100" b="1" spc="-20" dirty="0">
                          <a:latin typeface="Calibri"/>
                          <a:cs typeface="Calibri"/>
                        </a:rPr>
                        <a:t>a</a:t>
                      </a:r>
                      <a:r>
                        <a:rPr sz="1100" b="1" spc="-10" dirty="0">
                          <a:latin typeface="Calibri"/>
                          <a:cs typeface="Calibri"/>
                        </a:rPr>
                        <a:t>vo</a:t>
                      </a:r>
                      <a:r>
                        <a:rPr sz="1100" b="1" dirty="0">
                          <a:latin typeface="Calibri"/>
                          <a:cs typeface="Calibri"/>
                        </a:rPr>
                        <a:t>ro</a:t>
                      </a:r>
                      <a:r>
                        <a:rPr sz="1100" b="1" spc="-5" dirty="0">
                          <a:latin typeface="Calibri"/>
                          <a:cs typeface="Calibri"/>
                        </a:rPr>
                        <a:t> d</a:t>
                      </a:r>
                      <a:r>
                        <a:rPr sz="1100" b="1" dirty="0">
                          <a:latin typeface="Calibri"/>
                          <a:cs typeface="Calibri"/>
                        </a:rPr>
                        <a:t>i</a:t>
                      </a:r>
                      <a:r>
                        <a:rPr sz="1100" b="1" spc="5" dirty="0">
                          <a:latin typeface="Calibri"/>
                          <a:cs typeface="Calibri"/>
                        </a:rPr>
                        <a:t> </a:t>
                      </a:r>
                      <a:r>
                        <a:rPr sz="1100" b="1" spc="-10" dirty="0">
                          <a:latin typeface="Calibri"/>
                          <a:cs typeface="Calibri"/>
                        </a:rPr>
                        <a:t>g</a:t>
                      </a:r>
                      <a:r>
                        <a:rPr sz="1100" b="1" dirty="0">
                          <a:latin typeface="Calibri"/>
                          <a:cs typeface="Calibri"/>
                        </a:rPr>
                        <a:t>r</a:t>
                      </a:r>
                      <a:r>
                        <a:rPr sz="1100" b="1" spc="-5" dirty="0">
                          <a:latin typeface="Calibri"/>
                          <a:cs typeface="Calibri"/>
                        </a:rPr>
                        <a:t>upp</a:t>
                      </a:r>
                      <a:r>
                        <a:rPr sz="1100" b="1" dirty="0">
                          <a:latin typeface="Calibri"/>
                          <a:cs typeface="Calibri"/>
                        </a:rPr>
                        <a:t>o</a:t>
                      </a:r>
                      <a:r>
                        <a:rPr sz="1100" b="1" spc="-5" dirty="0">
                          <a:latin typeface="Calibri"/>
                          <a:cs typeface="Calibri"/>
                        </a:rPr>
                        <a:t> </a:t>
                      </a:r>
                      <a:r>
                        <a:rPr sz="1100" b="1" dirty="0">
                          <a:latin typeface="Calibri"/>
                          <a:cs typeface="Calibri"/>
                        </a:rPr>
                        <a:t>s</a:t>
                      </a:r>
                      <a:r>
                        <a:rPr sz="1100" b="1" spc="-10" dirty="0">
                          <a:latin typeface="Calibri"/>
                          <a:cs typeface="Calibri"/>
                        </a:rPr>
                        <a:t>o</a:t>
                      </a:r>
                      <a:r>
                        <a:rPr sz="1100" b="1" dirty="0">
                          <a:latin typeface="Calibri"/>
                          <a:cs typeface="Calibri"/>
                        </a:rPr>
                        <a:t>sti</a:t>
                      </a:r>
                      <a:r>
                        <a:rPr sz="1100" b="1" spc="-5" dirty="0">
                          <a:latin typeface="Calibri"/>
                          <a:cs typeface="Calibri"/>
                        </a:rPr>
                        <a:t>en</a:t>
                      </a:r>
                      <a:r>
                        <a:rPr sz="1100" b="1" dirty="0">
                          <a:latin typeface="Calibri"/>
                          <a:cs typeface="Calibri"/>
                        </a:rPr>
                        <a:t>e</a:t>
                      </a:r>
                      <a:r>
                        <a:rPr sz="1100" b="1" spc="-15" dirty="0">
                          <a:latin typeface="Calibri"/>
                          <a:cs typeface="Calibri"/>
                        </a:rPr>
                        <a:t> </a:t>
                      </a:r>
                      <a:r>
                        <a:rPr sz="1100" b="1" dirty="0">
                          <a:latin typeface="Calibri"/>
                          <a:cs typeface="Calibri"/>
                        </a:rPr>
                        <a:t>l</a:t>
                      </a:r>
                      <a:r>
                        <a:rPr sz="1100" b="1" spc="-10" dirty="0">
                          <a:latin typeface="Calibri"/>
                          <a:cs typeface="Calibri"/>
                        </a:rPr>
                        <a:t>'</a:t>
                      </a:r>
                      <a:r>
                        <a:rPr sz="1100" b="1" spc="-5" dirty="0">
                          <a:latin typeface="Calibri"/>
                          <a:cs typeface="Calibri"/>
                        </a:rPr>
                        <a:t>app</a:t>
                      </a:r>
                      <a:r>
                        <a:rPr sz="1100" b="1" dirty="0">
                          <a:latin typeface="Calibri"/>
                          <a:cs typeface="Calibri"/>
                        </a:rPr>
                        <a:t>r</a:t>
                      </a:r>
                      <a:r>
                        <a:rPr sz="1100" b="1" spc="-5" dirty="0">
                          <a:latin typeface="Calibri"/>
                          <a:cs typeface="Calibri"/>
                        </a:rPr>
                        <a:t>end</a:t>
                      </a:r>
                      <a:r>
                        <a:rPr sz="1100" b="1" dirty="0">
                          <a:latin typeface="Calibri"/>
                          <a:cs typeface="Calibri"/>
                        </a:rPr>
                        <a:t>im</a:t>
                      </a:r>
                      <a:r>
                        <a:rPr sz="1100" b="1" spc="-5" dirty="0">
                          <a:latin typeface="Calibri"/>
                          <a:cs typeface="Calibri"/>
                        </a:rPr>
                        <a:t>en</a:t>
                      </a:r>
                      <a:r>
                        <a:rPr sz="1100" b="1" dirty="0">
                          <a:latin typeface="Calibri"/>
                          <a:cs typeface="Calibri"/>
                        </a:rPr>
                        <a:t>t</a:t>
                      </a:r>
                      <a:r>
                        <a:rPr sz="1100" b="1" spc="-10" dirty="0">
                          <a:latin typeface="Calibri"/>
                          <a:cs typeface="Calibri"/>
                        </a:rPr>
                        <a:t>o</a:t>
                      </a:r>
                      <a:r>
                        <a:rPr sz="1100" b="1" dirty="0">
                          <a:latin typeface="Calibri"/>
                          <a:cs typeface="Calibri"/>
                        </a:rPr>
                        <a:t>?</a:t>
                      </a:r>
                      <a:endParaRPr sz="1100" dirty="0">
                        <a:latin typeface="Calibri"/>
                        <a:cs typeface="Calibri"/>
                      </a:endParaRPr>
                    </a:p>
                    <a:p>
                      <a:pPr marL="88265" algn="just">
                        <a:lnSpc>
                          <a:spcPct val="100000"/>
                        </a:lnSpc>
                        <a:spcBef>
                          <a:spcPts val="275"/>
                        </a:spcBef>
                      </a:pPr>
                      <a:r>
                        <a:rPr sz="1100" b="1" dirty="0">
                          <a:latin typeface="Calibri"/>
                          <a:cs typeface="Calibri"/>
                        </a:rPr>
                        <a:t>Lo </a:t>
                      </a:r>
                      <a:r>
                        <a:rPr sz="1100" b="1" spc="-85" dirty="0">
                          <a:latin typeface="Calibri"/>
                          <a:cs typeface="Calibri"/>
                        </a:rPr>
                        <a:t> </a:t>
                      </a:r>
                      <a:r>
                        <a:rPr sz="1100" b="1" dirty="0">
                          <a:latin typeface="Calibri"/>
                          <a:cs typeface="Calibri"/>
                        </a:rPr>
                        <a:t>str</a:t>
                      </a:r>
                      <a:r>
                        <a:rPr sz="1100" b="1" spc="-20" dirty="0">
                          <a:latin typeface="Calibri"/>
                          <a:cs typeface="Calibri"/>
                        </a:rPr>
                        <a:t>u</a:t>
                      </a:r>
                      <a:r>
                        <a:rPr sz="1100" b="1" dirty="0">
                          <a:latin typeface="Calibri"/>
                          <a:cs typeface="Calibri"/>
                        </a:rPr>
                        <a:t>m</a:t>
                      </a:r>
                      <a:r>
                        <a:rPr sz="1100" b="1" spc="-5" dirty="0">
                          <a:latin typeface="Calibri"/>
                          <a:cs typeface="Calibri"/>
                        </a:rPr>
                        <a:t>en</a:t>
                      </a:r>
                      <a:r>
                        <a:rPr sz="1100" b="1" dirty="0">
                          <a:latin typeface="Calibri"/>
                          <a:cs typeface="Calibri"/>
                        </a:rPr>
                        <a:t>to </a:t>
                      </a:r>
                      <a:r>
                        <a:rPr sz="1100" b="1" spc="-85" dirty="0">
                          <a:latin typeface="Calibri"/>
                          <a:cs typeface="Calibri"/>
                        </a:rPr>
                        <a:t> </a:t>
                      </a:r>
                      <a:r>
                        <a:rPr sz="1100" b="1" spc="-10" dirty="0">
                          <a:latin typeface="Calibri"/>
                          <a:cs typeface="Calibri"/>
                        </a:rPr>
                        <a:t>2</a:t>
                      </a:r>
                      <a:r>
                        <a:rPr sz="1100" b="1" dirty="0">
                          <a:latin typeface="Calibri"/>
                          <a:cs typeface="Calibri"/>
                        </a:rPr>
                        <a:t>G </a:t>
                      </a:r>
                      <a:r>
                        <a:rPr sz="1100" b="1" spc="-75" dirty="0">
                          <a:latin typeface="Calibri"/>
                          <a:cs typeface="Calibri"/>
                        </a:rPr>
                        <a:t> </a:t>
                      </a:r>
                      <a:r>
                        <a:rPr sz="1100" spc="-15" dirty="0">
                          <a:latin typeface="Calibri"/>
                          <a:cs typeface="Calibri"/>
                        </a:rPr>
                        <a:t>f</a:t>
                      </a:r>
                      <a:r>
                        <a:rPr sz="1100" spc="5" dirty="0">
                          <a:latin typeface="Calibri"/>
                          <a:cs typeface="Calibri"/>
                        </a:rPr>
                        <a:t>o</a:t>
                      </a:r>
                      <a:r>
                        <a:rPr sz="1100" spc="-5" dirty="0">
                          <a:latin typeface="Calibri"/>
                          <a:cs typeface="Calibri"/>
                        </a:rPr>
                        <a:t>rni</a:t>
                      </a:r>
                      <a:r>
                        <a:rPr sz="1100" dirty="0">
                          <a:latin typeface="Calibri"/>
                          <a:cs typeface="Calibri"/>
                        </a:rPr>
                        <a:t>sce </a:t>
                      </a:r>
                      <a:r>
                        <a:rPr sz="1100" spc="-90" dirty="0">
                          <a:latin typeface="Calibri"/>
                          <a:cs typeface="Calibri"/>
                        </a:rPr>
                        <a:t> </a:t>
                      </a:r>
                      <a:r>
                        <a:rPr sz="1100" spc="-5" dirty="0">
                          <a:latin typeface="Calibri"/>
                          <a:cs typeface="Calibri"/>
                        </a:rPr>
                        <a:t>un</a:t>
                      </a:r>
                      <a:r>
                        <a:rPr sz="1100" dirty="0">
                          <a:latin typeface="Calibri"/>
                          <a:cs typeface="Calibri"/>
                        </a:rPr>
                        <a:t>a </a:t>
                      </a:r>
                      <a:r>
                        <a:rPr sz="1100" spc="-80" dirty="0">
                          <a:latin typeface="Calibri"/>
                          <a:cs typeface="Calibri"/>
                        </a:rPr>
                        <a:t> </a:t>
                      </a:r>
                      <a:r>
                        <a:rPr sz="1100" dirty="0">
                          <a:latin typeface="Calibri"/>
                          <a:cs typeface="Calibri"/>
                        </a:rPr>
                        <a:t>sc</a:t>
                      </a:r>
                      <a:r>
                        <a:rPr sz="1100" spc="-5" dirty="0">
                          <a:latin typeface="Calibri"/>
                          <a:cs typeface="Calibri"/>
                        </a:rPr>
                        <a:t>al</a:t>
                      </a:r>
                      <a:r>
                        <a:rPr sz="1100" dirty="0">
                          <a:latin typeface="Calibri"/>
                          <a:cs typeface="Calibri"/>
                        </a:rPr>
                        <a:t>a </a:t>
                      </a:r>
                      <a:r>
                        <a:rPr sz="1100" spc="-95" dirty="0">
                          <a:latin typeface="Calibri"/>
                          <a:cs typeface="Calibri"/>
                        </a:rPr>
                        <a:t> </a:t>
                      </a:r>
                      <a:r>
                        <a:rPr sz="1100" spc="-5" dirty="0">
                          <a:latin typeface="Calibri"/>
                          <a:cs typeface="Calibri"/>
                        </a:rPr>
                        <a:t>d</a:t>
                      </a:r>
                      <a:r>
                        <a:rPr sz="1100" dirty="0">
                          <a:latin typeface="Calibri"/>
                          <a:cs typeface="Calibri"/>
                        </a:rPr>
                        <a:t>i </a:t>
                      </a:r>
                      <a:r>
                        <a:rPr sz="1100" spc="-80" dirty="0">
                          <a:latin typeface="Calibri"/>
                          <a:cs typeface="Calibri"/>
                        </a:rPr>
                        <a:t> </a:t>
                      </a:r>
                      <a:r>
                        <a:rPr sz="1100" spc="5" dirty="0">
                          <a:latin typeface="Calibri"/>
                          <a:cs typeface="Calibri"/>
                        </a:rPr>
                        <a:t>v</a:t>
                      </a:r>
                      <a:r>
                        <a:rPr sz="1100" spc="-5" dirty="0">
                          <a:latin typeface="Calibri"/>
                          <a:cs typeface="Calibri"/>
                        </a:rPr>
                        <a:t>al</a:t>
                      </a:r>
                      <a:r>
                        <a:rPr sz="1100" spc="-20" dirty="0">
                          <a:latin typeface="Calibri"/>
                          <a:cs typeface="Calibri"/>
                        </a:rPr>
                        <a:t>u</a:t>
                      </a:r>
                      <a:r>
                        <a:rPr sz="1100" dirty="0">
                          <a:latin typeface="Calibri"/>
                          <a:cs typeface="Calibri"/>
                        </a:rPr>
                        <a:t>t</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 </a:t>
                      </a:r>
                      <a:r>
                        <a:rPr sz="1100" spc="-100" dirty="0">
                          <a:latin typeface="Calibri"/>
                          <a:cs typeface="Calibri"/>
                        </a:rPr>
                        <a:t> </a:t>
                      </a:r>
                      <a:r>
                        <a:rPr sz="1100" spc="-5" dirty="0">
                          <a:latin typeface="Calibri"/>
                          <a:cs typeface="Calibri"/>
                        </a:rPr>
                        <a:t>p</a:t>
                      </a:r>
                      <a:r>
                        <a:rPr sz="1100" dirty="0">
                          <a:latin typeface="Calibri"/>
                          <a:cs typeface="Calibri"/>
                        </a:rPr>
                        <a:t>er </a:t>
                      </a:r>
                      <a:r>
                        <a:rPr sz="1100" spc="-80" dirty="0">
                          <a:latin typeface="Calibri"/>
                          <a:cs typeface="Calibri"/>
                        </a:rPr>
                        <a:t> </a:t>
                      </a:r>
                      <a:r>
                        <a:rPr sz="1100" spc="-5" dirty="0">
                          <a:latin typeface="Calibri"/>
                          <a:cs typeface="Calibri"/>
                        </a:rPr>
                        <a:t>l</a:t>
                      </a:r>
                      <a:r>
                        <a:rPr sz="1100" dirty="0">
                          <a:latin typeface="Calibri"/>
                          <a:cs typeface="Calibri"/>
                        </a:rPr>
                        <a:t>a </a:t>
                      </a:r>
                      <a:r>
                        <a:rPr sz="1100" spc="-80" dirty="0">
                          <a:latin typeface="Calibri"/>
                          <a:cs typeface="Calibri"/>
                        </a:rPr>
                        <a:t> </a:t>
                      </a:r>
                      <a:r>
                        <a:rPr sz="1100" spc="-5" dirty="0">
                          <a:latin typeface="Calibri"/>
                          <a:cs typeface="Calibri"/>
                        </a:rPr>
                        <a:t>quali</a:t>
                      </a:r>
                      <a:r>
                        <a:rPr sz="1100" dirty="0">
                          <a:latin typeface="Calibri"/>
                          <a:cs typeface="Calibri"/>
                        </a:rPr>
                        <a:t>tà </a:t>
                      </a:r>
                      <a:r>
                        <a:rPr sz="1100" spc="-95" dirty="0">
                          <a:latin typeface="Calibri"/>
                          <a:cs typeface="Calibri"/>
                        </a:rPr>
                        <a:t> </a:t>
                      </a:r>
                      <a:r>
                        <a:rPr sz="1100" spc="-5" dirty="0">
                          <a:latin typeface="Calibri"/>
                          <a:cs typeface="Calibri"/>
                        </a:rPr>
                        <a:t>d</a:t>
                      </a:r>
                      <a:r>
                        <a:rPr sz="1100" dirty="0">
                          <a:latin typeface="Calibri"/>
                          <a:cs typeface="Calibri"/>
                        </a:rPr>
                        <a:t>el </a:t>
                      </a:r>
                      <a:r>
                        <a:rPr sz="1100" spc="-80" dirty="0">
                          <a:latin typeface="Calibri"/>
                          <a:cs typeface="Calibri"/>
                        </a:rPr>
                        <a:t> </a:t>
                      </a:r>
                      <a:r>
                        <a:rPr sz="1100" spc="-5" dirty="0">
                          <a:latin typeface="Calibri"/>
                          <a:cs typeface="Calibri"/>
                        </a:rPr>
                        <a:t>l</a:t>
                      </a:r>
                      <a:r>
                        <a:rPr sz="1100" spc="-15" dirty="0">
                          <a:latin typeface="Calibri"/>
                          <a:cs typeface="Calibri"/>
                        </a:rPr>
                        <a:t>a</a:t>
                      </a:r>
                      <a:r>
                        <a:rPr sz="1100" spc="-10" dirty="0">
                          <a:latin typeface="Calibri"/>
                          <a:cs typeface="Calibri"/>
                        </a:rPr>
                        <a:t>v</a:t>
                      </a:r>
                      <a:r>
                        <a:rPr sz="1100" spc="5" dirty="0">
                          <a:latin typeface="Calibri"/>
                          <a:cs typeface="Calibri"/>
                        </a:rPr>
                        <a:t>o</a:t>
                      </a:r>
                      <a:r>
                        <a:rPr sz="1100" spc="-5" dirty="0">
                          <a:latin typeface="Calibri"/>
                          <a:cs typeface="Calibri"/>
                        </a:rPr>
                        <a:t>r</a:t>
                      </a:r>
                      <a:r>
                        <a:rPr sz="1100" dirty="0">
                          <a:latin typeface="Calibri"/>
                          <a:cs typeface="Calibri"/>
                        </a:rPr>
                        <a:t>o </a:t>
                      </a:r>
                      <a:r>
                        <a:rPr sz="1100" spc="-85" dirty="0">
                          <a:latin typeface="Calibri"/>
                          <a:cs typeface="Calibri"/>
                        </a:rPr>
                        <a:t> </a:t>
                      </a:r>
                      <a:r>
                        <a:rPr sz="1100" spc="-5" dirty="0">
                          <a:latin typeface="Calibri"/>
                          <a:cs typeface="Calibri"/>
                        </a:rPr>
                        <a:t>d</a:t>
                      </a:r>
                      <a:r>
                        <a:rPr sz="1100" dirty="0">
                          <a:latin typeface="Calibri"/>
                          <a:cs typeface="Calibri"/>
                        </a:rPr>
                        <a:t>i</a:t>
                      </a:r>
                    </a:p>
                    <a:p>
                      <a:pPr marL="88265" marR="73660" algn="just">
                        <a:lnSpc>
                          <a:spcPct val="120900"/>
                        </a:lnSpc>
                        <a:spcBef>
                          <a:spcPts val="10"/>
                        </a:spcBef>
                      </a:pPr>
                      <a:r>
                        <a:rPr sz="1100" spc="-5" dirty="0">
                          <a:latin typeface="Calibri"/>
                          <a:cs typeface="Calibri"/>
                        </a:rPr>
                        <a:t>grupp</a:t>
                      </a:r>
                      <a:r>
                        <a:rPr sz="1100" spc="5" dirty="0">
                          <a:latin typeface="Calibri"/>
                          <a:cs typeface="Calibri"/>
                        </a:rPr>
                        <a:t>o</a:t>
                      </a:r>
                      <a:r>
                        <a:rPr sz="1100" dirty="0">
                          <a:latin typeface="Calibri"/>
                          <a:cs typeface="Calibri"/>
                        </a:rPr>
                        <a:t>;</a:t>
                      </a:r>
                      <a:r>
                        <a:rPr sz="1100" spc="55" dirty="0">
                          <a:latin typeface="Calibri"/>
                          <a:cs typeface="Calibri"/>
                        </a:rPr>
                        <a:t> </a:t>
                      </a:r>
                      <a:r>
                        <a:rPr sz="1100" dirty="0">
                          <a:latin typeface="Calibri"/>
                          <a:cs typeface="Calibri"/>
                        </a:rPr>
                        <a:t>ci</a:t>
                      </a:r>
                      <a:r>
                        <a:rPr sz="1100" spc="60" dirty="0">
                          <a:latin typeface="Calibri"/>
                          <a:cs typeface="Calibri"/>
                        </a:rPr>
                        <a:t> </a:t>
                      </a:r>
                      <a:r>
                        <a:rPr sz="1100" spc="-15"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55" dirty="0">
                          <a:latin typeface="Calibri"/>
                          <a:cs typeface="Calibri"/>
                        </a:rPr>
                        <a:t> </a:t>
                      </a:r>
                      <a:r>
                        <a:rPr sz="1100" spc="5"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i</a:t>
                      </a:r>
                      <a:r>
                        <a:rPr sz="1100" spc="50" dirty="0">
                          <a:latin typeface="Calibri"/>
                          <a:cs typeface="Calibri"/>
                        </a:rPr>
                        <a:t> </a:t>
                      </a:r>
                      <a:r>
                        <a:rPr sz="1100" spc="-5" dirty="0">
                          <a:latin typeface="Calibri"/>
                          <a:cs typeface="Calibri"/>
                        </a:rPr>
                        <a:t>p</a:t>
                      </a:r>
                      <a:r>
                        <a:rPr sz="1100" spc="-10" dirty="0">
                          <a:latin typeface="Calibri"/>
                          <a:cs typeface="Calibri"/>
                        </a:rPr>
                        <a:t>e</a:t>
                      </a:r>
                      <a:r>
                        <a:rPr sz="1100" dirty="0">
                          <a:latin typeface="Calibri"/>
                          <a:cs typeface="Calibri"/>
                        </a:rPr>
                        <a:t>r</a:t>
                      </a:r>
                      <a:r>
                        <a:rPr sz="1100" spc="60" dirty="0">
                          <a:latin typeface="Calibri"/>
                          <a:cs typeface="Calibri"/>
                        </a:rPr>
                        <a:t> </a:t>
                      </a:r>
                      <a:r>
                        <a:rPr sz="1100" spc="-10" dirty="0" err="1">
                          <a:latin typeface="Calibri"/>
                          <a:cs typeface="Calibri"/>
                        </a:rPr>
                        <a:t>o</a:t>
                      </a:r>
                      <a:r>
                        <a:rPr sz="1100" dirty="0" err="1">
                          <a:latin typeface="Calibri"/>
                          <a:cs typeface="Calibri"/>
                        </a:rPr>
                        <a:t>sse</a:t>
                      </a:r>
                      <a:r>
                        <a:rPr sz="1100" spc="-15" dirty="0" err="1">
                          <a:latin typeface="Calibri"/>
                          <a:cs typeface="Calibri"/>
                        </a:rPr>
                        <a:t>r</a:t>
                      </a:r>
                      <a:r>
                        <a:rPr sz="1100" spc="5" dirty="0" err="1">
                          <a:latin typeface="Calibri"/>
                          <a:cs typeface="Calibri"/>
                        </a:rPr>
                        <a:t>v</a:t>
                      </a:r>
                      <a:r>
                        <a:rPr sz="1100" spc="-5" dirty="0" err="1">
                          <a:latin typeface="Calibri"/>
                          <a:cs typeface="Calibri"/>
                        </a:rPr>
                        <a:t>ar</a:t>
                      </a:r>
                      <a:r>
                        <a:rPr sz="1100" dirty="0" err="1">
                          <a:latin typeface="Calibri"/>
                          <a:cs typeface="Calibri"/>
                        </a:rPr>
                        <a:t>e</a:t>
                      </a:r>
                      <a:r>
                        <a:rPr sz="1100" spc="50" dirty="0">
                          <a:latin typeface="Calibri"/>
                          <a:cs typeface="Calibri"/>
                        </a:rPr>
                        <a:t> </a:t>
                      </a:r>
                      <a:r>
                        <a:rPr lang="it-CH" sz="1100" spc="-5" dirty="0">
                          <a:latin typeface="Calibri"/>
                          <a:cs typeface="Calibri"/>
                        </a:rPr>
                        <a:t>allieve-i </a:t>
                      </a:r>
                      <a:r>
                        <a:rPr sz="1100" spc="-5" dirty="0">
                          <a:latin typeface="Calibri"/>
                          <a:cs typeface="Calibri"/>
                        </a:rPr>
                        <a:t>pi</a:t>
                      </a:r>
                      <a:r>
                        <a:rPr sz="1100" dirty="0">
                          <a:latin typeface="Calibri"/>
                          <a:cs typeface="Calibri"/>
                        </a:rPr>
                        <a:t>ù</a:t>
                      </a:r>
                      <a:r>
                        <a:rPr sz="1100" spc="45" dirty="0">
                          <a:latin typeface="Calibri"/>
                          <a:cs typeface="Calibri"/>
                        </a:rPr>
                        <a:t> </a:t>
                      </a:r>
                      <a:r>
                        <a:rPr sz="1100" spc="-5" dirty="0">
                          <a:latin typeface="Calibri"/>
                          <a:cs typeface="Calibri"/>
                        </a:rPr>
                        <a:t>gi</a:t>
                      </a:r>
                      <a:r>
                        <a:rPr sz="1100" spc="-10" dirty="0">
                          <a:latin typeface="Calibri"/>
                          <a:cs typeface="Calibri"/>
                        </a:rPr>
                        <a:t>o</a:t>
                      </a:r>
                      <a:r>
                        <a:rPr sz="1100" spc="5" dirty="0">
                          <a:latin typeface="Calibri"/>
                          <a:cs typeface="Calibri"/>
                        </a:rPr>
                        <a:t>v</a:t>
                      </a:r>
                      <a:r>
                        <a:rPr sz="1100" spc="-5" dirty="0">
                          <a:latin typeface="Calibri"/>
                          <a:cs typeface="Calibri"/>
                        </a:rPr>
                        <a:t>an</a:t>
                      </a:r>
                      <a:r>
                        <a:rPr sz="1100" dirty="0">
                          <a:latin typeface="Calibri"/>
                          <a:cs typeface="Calibri"/>
                        </a:rPr>
                        <a:t>i</a:t>
                      </a:r>
                      <a:r>
                        <a:rPr sz="1100" spc="50" dirty="0">
                          <a:latin typeface="Calibri"/>
                          <a:cs typeface="Calibri"/>
                        </a:rPr>
                        <a:t> </a:t>
                      </a:r>
                      <a:r>
                        <a:rPr sz="1100" dirty="0">
                          <a:latin typeface="Calibri"/>
                          <a:cs typeface="Calibri"/>
                        </a:rPr>
                        <a:t>e</a:t>
                      </a:r>
                      <a:r>
                        <a:rPr sz="1100" spc="50" dirty="0">
                          <a:latin typeface="Calibri"/>
                          <a:cs typeface="Calibri"/>
                        </a:rPr>
                        <a:t> </a:t>
                      </a:r>
                      <a:r>
                        <a:rPr sz="1100" spc="-5" dirty="0">
                          <a:latin typeface="Calibri"/>
                          <a:cs typeface="Calibri"/>
                        </a:rPr>
                        <a:t>pi</a:t>
                      </a:r>
                      <a:r>
                        <a:rPr sz="1100" dirty="0">
                          <a:latin typeface="Calibri"/>
                          <a:cs typeface="Calibri"/>
                        </a:rPr>
                        <a:t>ù</a:t>
                      </a:r>
                      <a:r>
                        <a:rPr sz="1100" spc="55" dirty="0">
                          <a:latin typeface="Calibri"/>
                          <a:cs typeface="Calibri"/>
                        </a:rPr>
                        <a:t> </a:t>
                      </a:r>
                      <a:r>
                        <a:rPr sz="1100" spc="-5" dirty="0">
                          <a:latin typeface="Calibri"/>
                          <a:cs typeface="Calibri"/>
                        </a:rPr>
                        <a:t>grand</a:t>
                      </a:r>
                      <a:r>
                        <a:rPr sz="1100" dirty="0">
                          <a:latin typeface="Calibri"/>
                          <a:cs typeface="Calibri"/>
                        </a:rPr>
                        <a:t>i</a:t>
                      </a:r>
                      <a:r>
                        <a:rPr sz="1100" spc="50" dirty="0">
                          <a:latin typeface="Calibri"/>
                          <a:cs typeface="Calibri"/>
                        </a:rPr>
                        <a:t> </a:t>
                      </a:r>
                      <a:r>
                        <a:rPr sz="1100" dirty="0">
                          <a:latin typeface="Calibri"/>
                          <a:cs typeface="Calibri"/>
                        </a:rPr>
                        <a:t>e</a:t>
                      </a:r>
                      <a:r>
                        <a:rPr sz="1100" spc="65" dirty="0">
                          <a:latin typeface="Calibri"/>
                          <a:cs typeface="Calibri"/>
                        </a:rPr>
                        <a:t> </a:t>
                      </a:r>
                      <a:r>
                        <a:rPr sz="1100" spc="-5" dirty="0">
                          <a:latin typeface="Calibri"/>
                          <a:cs typeface="Calibri"/>
                        </a:rPr>
                        <a:t>un</a:t>
                      </a:r>
                      <a:r>
                        <a:rPr sz="1100" dirty="0">
                          <a:latin typeface="Calibri"/>
                          <a:cs typeface="Calibri"/>
                        </a:rPr>
                        <a:t>a </a:t>
                      </a:r>
                      <a:r>
                        <a:rPr sz="1100" spc="-5" dirty="0">
                          <a:latin typeface="Calibri"/>
                          <a:cs typeface="Calibri"/>
                        </a:rPr>
                        <a:t>p</a:t>
                      </a:r>
                      <a:r>
                        <a:rPr sz="1100" dirty="0">
                          <a:latin typeface="Calibri"/>
                          <a:cs typeface="Calibri"/>
                        </a:rPr>
                        <a:t>er  </a:t>
                      </a:r>
                      <a:r>
                        <a:rPr sz="1100" spc="-114" dirty="0">
                          <a:latin typeface="Calibri"/>
                          <a:cs typeface="Calibri"/>
                        </a:rPr>
                        <a:t> </a:t>
                      </a:r>
                      <a:r>
                        <a:rPr sz="1100" spc="-5" dirty="0" err="1">
                          <a:latin typeface="Calibri"/>
                          <a:cs typeface="Calibri"/>
                        </a:rPr>
                        <a:t>l'au</a:t>
                      </a:r>
                      <a:r>
                        <a:rPr sz="1100" dirty="0" err="1">
                          <a:latin typeface="Calibri"/>
                          <a:cs typeface="Calibri"/>
                        </a:rPr>
                        <a:t>t</a:t>
                      </a:r>
                      <a:r>
                        <a:rPr sz="1100" spc="-10" dirty="0" err="1">
                          <a:latin typeface="Calibri"/>
                          <a:cs typeface="Calibri"/>
                        </a:rPr>
                        <a:t>o</a:t>
                      </a:r>
                      <a:r>
                        <a:rPr sz="1100" spc="5" dirty="0" err="1">
                          <a:latin typeface="Calibri"/>
                          <a:cs typeface="Calibri"/>
                        </a:rPr>
                        <a:t>v</a:t>
                      </a:r>
                      <a:r>
                        <a:rPr sz="1100" spc="-5" dirty="0" err="1">
                          <a:latin typeface="Calibri"/>
                          <a:cs typeface="Calibri"/>
                        </a:rPr>
                        <a:t>alu</a:t>
                      </a:r>
                      <a:r>
                        <a:rPr sz="1100" dirty="0" err="1">
                          <a:latin typeface="Calibri"/>
                          <a:cs typeface="Calibri"/>
                        </a:rPr>
                        <a:t>t</a:t>
                      </a:r>
                      <a:r>
                        <a:rPr sz="1100" spc="-5" dirty="0" err="1">
                          <a:latin typeface="Calibri"/>
                          <a:cs typeface="Calibri"/>
                        </a:rPr>
                        <a:t>az</a:t>
                      </a:r>
                      <a:r>
                        <a:rPr sz="1100" spc="-15" dirty="0" err="1">
                          <a:latin typeface="Calibri"/>
                          <a:cs typeface="Calibri"/>
                        </a:rPr>
                        <a:t>i</a:t>
                      </a:r>
                      <a:r>
                        <a:rPr sz="1100" spc="5" dirty="0" err="1">
                          <a:latin typeface="Calibri"/>
                          <a:cs typeface="Calibri"/>
                        </a:rPr>
                        <a:t>o</a:t>
                      </a:r>
                      <a:r>
                        <a:rPr sz="1100" spc="-5" dirty="0" err="1">
                          <a:latin typeface="Calibri"/>
                          <a:cs typeface="Calibri"/>
                        </a:rPr>
                        <a:t>n</a:t>
                      </a:r>
                      <a:r>
                        <a:rPr sz="1100" dirty="0" err="1">
                          <a:latin typeface="Calibri"/>
                          <a:cs typeface="Calibri"/>
                        </a:rPr>
                        <a:t>e</a:t>
                      </a:r>
                      <a:r>
                        <a:rPr sz="1100" dirty="0">
                          <a:latin typeface="Calibri"/>
                          <a:cs typeface="Calibri"/>
                        </a:rPr>
                        <a:t>  </a:t>
                      </a:r>
                      <a:r>
                        <a:rPr sz="1100" spc="-120" dirty="0">
                          <a:latin typeface="Calibri"/>
                          <a:cs typeface="Calibri"/>
                        </a:rPr>
                        <a:t> </a:t>
                      </a:r>
                      <a:r>
                        <a:rPr lang="it-CH" sz="1100" spc="-5" dirty="0">
                          <a:latin typeface="Calibri"/>
                          <a:cs typeface="Calibri"/>
                        </a:rPr>
                        <a:t>delle persone in formazione</a:t>
                      </a:r>
                      <a:r>
                        <a:rPr sz="1100" dirty="0">
                          <a:latin typeface="Calibri"/>
                          <a:cs typeface="Calibri"/>
                        </a:rPr>
                        <a:t>. </a:t>
                      </a:r>
                      <a:r>
                        <a:rPr sz="1100" spc="120" dirty="0">
                          <a:latin typeface="Calibri"/>
                          <a:cs typeface="Calibri"/>
                        </a:rPr>
                        <a:t> </a:t>
                      </a:r>
                      <a:r>
                        <a:rPr sz="1100" spc="5" dirty="0">
                          <a:latin typeface="Calibri"/>
                          <a:cs typeface="Calibri"/>
                        </a:rPr>
                        <a:t>P</a:t>
                      </a:r>
                      <a:r>
                        <a:rPr sz="1100" spc="-5" dirty="0">
                          <a:latin typeface="Calibri"/>
                          <a:cs typeface="Calibri"/>
                        </a:rPr>
                        <a:t>un</a:t>
                      </a:r>
                      <a:r>
                        <a:rPr sz="1100" spc="-10" dirty="0">
                          <a:latin typeface="Calibri"/>
                          <a:cs typeface="Calibri"/>
                        </a:rPr>
                        <a:t>t</a:t>
                      </a:r>
                      <a:r>
                        <a:rPr sz="1100" dirty="0">
                          <a:latin typeface="Calibri"/>
                          <a:cs typeface="Calibri"/>
                        </a:rPr>
                        <a:t>e</a:t>
                      </a:r>
                      <a:r>
                        <a:rPr sz="1100" spc="-5" dirty="0">
                          <a:latin typeface="Calibri"/>
                          <a:cs typeface="Calibri"/>
                        </a:rPr>
                        <a:t>gg</a:t>
                      </a:r>
                      <a:r>
                        <a:rPr sz="1100" dirty="0">
                          <a:latin typeface="Calibri"/>
                          <a:cs typeface="Calibri"/>
                        </a:rPr>
                        <a:t>i  </a:t>
                      </a:r>
                      <a:r>
                        <a:rPr sz="1100" spc="-114" dirty="0">
                          <a:latin typeface="Calibri"/>
                          <a:cs typeface="Calibri"/>
                        </a:rPr>
                        <a:t> </a:t>
                      </a:r>
                      <a:r>
                        <a:rPr sz="1100" dirty="0">
                          <a:latin typeface="Calibri"/>
                          <a:cs typeface="Calibri"/>
                        </a:rPr>
                        <a:t>e</a:t>
                      </a:r>
                      <a:r>
                        <a:rPr sz="1100" spc="-15" dirty="0">
                          <a:latin typeface="Calibri"/>
                          <a:cs typeface="Calibri"/>
                        </a:rPr>
                        <a:t>l</a:t>
                      </a:r>
                      <a:r>
                        <a:rPr sz="1100" dirty="0">
                          <a:latin typeface="Calibri"/>
                          <a:cs typeface="Calibri"/>
                        </a:rPr>
                        <a:t>e</a:t>
                      </a:r>
                      <a:r>
                        <a:rPr sz="1100" spc="-10" dirty="0">
                          <a:latin typeface="Calibri"/>
                          <a:cs typeface="Calibri"/>
                        </a:rPr>
                        <a:t>v</a:t>
                      </a:r>
                      <a:r>
                        <a:rPr sz="1100" spc="-5" dirty="0">
                          <a:latin typeface="Calibri"/>
                          <a:cs typeface="Calibri"/>
                        </a:rPr>
                        <a:t>a</a:t>
                      </a:r>
                      <a:r>
                        <a:rPr sz="1100" dirty="0">
                          <a:latin typeface="Calibri"/>
                          <a:cs typeface="Calibri"/>
                        </a:rPr>
                        <a:t>ti  </a:t>
                      </a:r>
                      <a:r>
                        <a:rPr sz="1100" spc="-114" dirty="0">
                          <a:latin typeface="Calibri"/>
                          <a:cs typeface="Calibri"/>
                        </a:rPr>
                        <a:t> </a:t>
                      </a:r>
                      <a:r>
                        <a:rPr sz="1100" dirty="0">
                          <a:latin typeface="Calibri"/>
                          <a:cs typeface="Calibri"/>
                        </a:rPr>
                        <a:t>su </a:t>
                      </a:r>
                      <a:r>
                        <a:rPr sz="1100" spc="120" dirty="0">
                          <a:latin typeface="Calibri"/>
                          <a:cs typeface="Calibri"/>
                        </a:rPr>
                        <a:t> </a:t>
                      </a:r>
                      <a:r>
                        <a:rPr sz="1100" spc="-5" dirty="0">
                          <a:latin typeface="Calibri"/>
                          <a:cs typeface="Calibri"/>
                        </a:rPr>
                        <a:t>qu</a:t>
                      </a:r>
                      <a:r>
                        <a:rPr sz="1100" dirty="0">
                          <a:latin typeface="Calibri"/>
                          <a:cs typeface="Calibri"/>
                        </a:rPr>
                        <a:t>este  </a:t>
                      </a:r>
                      <a:r>
                        <a:rPr sz="1100" spc="-120" dirty="0">
                          <a:latin typeface="Calibri"/>
                          <a:cs typeface="Calibri"/>
                        </a:rPr>
                        <a:t> </a:t>
                      </a:r>
                      <a:r>
                        <a:rPr sz="1100" dirty="0">
                          <a:latin typeface="Calibri"/>
                          <a:cs typeface="Calibri"/>
                        </a:rPr>
                        <a:t>s</a:t>
                      </a:r>
                      <a:r>
                        <a:rPr sz="1100" spc="-15" dirty="0">
                          <a:latin typeface="Calibri"/>
                          <a:cs typeface="Calibri"/>
                        </a:rPr>
                        <a:t>c</a:t>
                      </a:r>
                      <a:r>
                        <a:rPr sz="1100" spc="-5" dirty="0">
                          <a:latin typeface="Calibri"/>
                          <a:cs typeface="Calibri"/>
                        </a:rPr>
                        <a:t>al</a:t>
                      </a:r>
                      <a:r>
                        <a:rPr sz="1100" dirty="0">
                          <a:latin typeface="Calibri"/>
                          <a:cs typeface="Calibri"/>
                        </a:rPr>
                        <a:t>e  </a:t>
                      </a:r>
                      <a:r>
                        <a:rPr sz="1100" spc="-120" dirty="0">
                          <a:latin typeface="Calibri"/>
                          <a:cs typeface="Calibri"/>
                        </a:rPr>
                        <a:t> </a:t>
                      </a:r>
                      <a:r>
                        <a:rPr sz="1100"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 </a:t>
                      </a:r>
                      <a:r>
                        <a:rPr sz="1100" spc="-5" dirty="0">
                          <a:latin typeface="Calibri"/>
                          <a:cs typeface="Calibri"/>
                        </a:rPr>
                        <a:t>f</a:t>
                      </a:r>
                      <a:r>
                        <a:rPr sz="1100" spc="5" dirty="0">
                          <a:latin typeface="Calibri"/>
                          <a:cs typeface="Calibri"/>
                        </a:rPr>
                        <a:t>o</a:t>
                      </a:r>
                      <a:r>
                        <a:rPr sz="1100" spc="-5" dirty="0">
                          <a:latin typeface="Calibri"/>
                          <a:cs typeface="Calibri"/>
                        </a:rPr>
                        <a:t>r</a:t>
                      </a:r>
                      <a:r>
                        <a:rPr sz="1100" dirty="0">
                          <a:latin typeface="Calibri"/>
                          <a:cs typeface="Calibri"/>
                        </a:rPr>
                        <a:t>t</a:t>
                      </a:r>
                      <a:r>
                        <a:rPr sz="1100" spc="-10" dirty="0">
                          <a:latin typeface="Calibri"/>
                          <a:cs typeface="Calibri"/>
                        </a:rPr>
                        <a:t>em</a:t>
                      </a:r>
                      <a:r>
                        <a:rPr sz="1100" dirty="0">
                          <a:latin typeface="Calibri"/>
                          <a:cs typeface="Calibri"/>
                        </a:rPr>
                        <a:t>e</a:t>
                      </a:r>
                      <a:r>
                        <a:rPr sz="1100" spc="-5" dirty="0">
                          <a:latin typeface="Calibri"/>
                          <a:cs typeface="Calibri"/>
                        </a:rPr>
                        <a:t>n</a:t>
                      </a:r>
                      <a:r>
                        <a:rPr sz="1100" dirty="0">
                          <a:latin typeface="Calibri"/>
                          <a:cs typeface="Calibri"/>
                        </a:rPr>
                        <a:t>te</a:t>
                      </a:r>
                      <a:r>
                        <a:rPr sz="1100" spc="5" dirty="0">
                          <a:latin typeface="Calibri"/>
                          <a:cs typeface="Calibri"/>
                        </a:rPr>
                        <a:t> </a:t>
                      </a:r>
                      <a:r>
                        <a:rPr sz="1100" spc="-15" dirty="0">
                          <a:latin typeface="Calibri"/>
                          <a:cs typeface="Calibri"/>
                        </a:rPr>
                        <a:t>l</a:t>
                      </a:r>
                      <a:r>
                        <a:rPr sz="1100" dirty="0">
                          <a:latin typeface="Calibri"/>
                          <a:cs typeface="Calibri"/>
                        </a:rPr>
                        <a:t>e</a:t>
                      </a:r>
                      <a:r>
                        <a:rPr sz="1100" spc="-5" dirty="0">
                          <a:latin typeface="Calibri"/>
                          <a:cs typeface="Calibri"/>
                        </a:rPr>
                        <a:t>ga</a:t>
                      </a:r>
                      <a:r>
                        <a:rPr sz="1100" dirty="0">
                          <a:latin typeface="Calibri"/>
                          <a:cs typeface="Calibri"/>
                        </a:rPr>
                        <a:t>ti </a:t>
                      </a:r>
                      <a:r>
                        <a:rPr sz="1100" spc="-5" dirty="0">
                          <a:latin typeface="Calibri"/>
                          <a:cs typeface="Calibri"/>
                        </a:rPr>
                        <a:t>a</a:t>
                      </a:r>
                      <a:r>
                        <a:rPr sz="1100" dirty="0">
                          <a:latin typeface="Calibri"/>
                          <a:cs typeface="Calibri"/>
                        </a:rPr>
                        <a:t>i</a:t>
                      </a:r>
                      <a:r>
                        <a:rPr sz="1100" spc="-15" dirty="0">
                          <a:latin typeface="Calibri"/>
                          <a:cs typeface="Calibri"/>
                        </a:rPr>
                        <a:t> </a:t>
                      </a:r>
                      <a:r>
                        <a:rPr sz="1100" spc="-5" dirty="0">
                          <a:latin typeface="Calibri"/>
                          <a:cs typeface="Calibri"/>
                        </a:rPr>
                        <a:t>risul</a:t>
                      </a:r>
                      <a:r>
                        <a:rPr sz="1100" dirty="0">
                          <a:latin typeface="Calibri"/>
                          <a:cs typeface="Calibri"/>
                        </a:rPr>
                        <a:t>t</a:t>
                      </a:r>
                      <a:r>
                        <a:rPr sz="1100" spc="-15" dirty="0">
                          <a:latin typeface="Calibri"/>
                          <a:cs typeface="Calibri"/>
                        </a:rPr>
                        <a:t>a</a:t>
                      </a:r>
                      <a:r>
                        <a:rPr sz="1100" dirty="0">
                          <a:latin typeface="Calibri"/>
                          <a:cs typeface="Calibri"/>
                        </a:rPr>
                        <a:t>ti </a:t>
                      </a:r>
                      <a:r>
                        <a:rPr sz="1100" spc="-5" dirty="0">
                          <a:latin typeface="Calibri"/>
                          <a:cs typeface="Calibri"/>
                        </a:rPr>
                        <a:t>d</a:t>
                      </a:r>
                      <a:r>
                        <a:rPr sz="1100" dirty="0">
                          <a:latin typeface="Calibri"/>
                          <a:cs typeface="Calibri"/>
                        </a:rPr>
                        <a:t>i </a:t>
                      </a:r>
                      <a:r>
                        <a:rPr sz="1100" spc="-5" dirty="0">
                          <a:latin typeface="Calibri"/>
                          <a:cs typeface="Calibri"/>
                        </a:rPr>
                        <a:t>appr</a:t>
                      </a:r>
                      <a:r>
                        <a:rPr sz="1100" dirty="0">
                          <a:latin typeface="Calibri"/>
                          <a:cs typeface="Calibri"/>
                        </a:rPr>
                        <a:t>e</a:t>
                      </a:r>
                      <a:r>
                        <a:rPr sz="1100" spc="-5" dirty="0">
                          <a:latin typeface="Calibri"/>
                          <a:cs typeface="Calibri"/>
                        </a:rPr>
                        <a:t>ndi</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to</a:t>
                      </a:r>
                      <a:r>
                        <a:rPr sz="1100" spc="-5" dirty="0">
                          <a:latin typeface="Calibri"/>
                          <a:cs typeface="Calibri"/>
                        </a:rPr>
                        <a:t> </a:t>
                      </a:r>
                      <a:r>
                        <a:rPr sz="1100" dirty="0">
                          <a:latin typeface="Calibri"/>
                          <a:cs typeface="Calibri"/>
                        </a:rPr>
                        <a:t>(</a:t>
                      </a:r>
                      <a:r>
                        <a:rPr sz="1100" spc="-5" dirty="0">
                          <a:latin typeface="Calibri"/>
                          <a:cs typeface="Calibri"/>
                        </a:rPr>
                        <a:t>a</a:t>
                      </a:r>
                      <a:r>
                        <a:rPr sz="1100" dirty="0">
                          <a:latin typeface="Calibri"/>
                          <a:cs typeface="Calibri"/>
                        </a:rPr>
                        <a:t>d</a:t>
                      </a:r>
                      <a:r>
                        <a:rPr sz="1100" spc="-5" dirty="0">
                          <a:latin typeface="Calibri"/>
                          <a:cs typeface="Calibri"/>
                        </a:rPr>
                        <a:t> </a:t>
                      </a:r>
                      <a:r>
                        <a:rPr sz="1100" spc="-10" dirty="0">
                          <a:latin typeface="Calibri"/>
                          <a:cs typeface="Calibri"/>
                        </a:rPr>
                        <a:t>e</a:t>
                      </a:r>
                      <a:r>
                        <a:rPr sz="1100" spc="-15" dirty="0">
                          <a:latin typeface="Calibri"/>
                          <a:cs typeface="Calibri"/>
                        </a:rPr>
                        <a:t>s</a:t>
                      </a:r>
                      <a:r>
                        <a:rPr sz="1100" dirty="0">
                          <a:latin typeface="Calibri"/>
                          <a:cs typeface="Calibri"/>
                        </a:rPr>
                        <a:t>e</a:t>
                      </a:r>
                      <a:r>
                        <a:rPr sz="1100" spc="5" dirty="0">
                          <a:latin typeface="Calibri"/>
                          <a:cs typeface="Calibri"/>
                        </a:rPr>
                        <a:t>m</a:t>
                      </a:r>
                      <a:r>
                        <a:rPr sz="1100" spc="-5" dirty="0">
                          <a:latin typeface="Calibri"/>
                          <a:cs typeface="Calibri"/>
                        </a:rPr>
                        <a:t>p</a:t>
                      </a:r>
                      <a:r>
                        <a:rPr sz="1100" spc="-15" dirty="0">
                          <a:latin typeface="Calibri"/>
                          <a:cs typeface="Calibri"/>
                        </a:rPr>
                        <a:t>i</a:t>
                      </a:r>
                      <a:r>
                        <a:rPr sz="1100" dirty="0">
                          <a:latin typeface="Calibri"/>
                          <a:cs typeface="Calibri"/>
                        </a:rPr>
                        <a:t>o</a:t>
                      </a:r>
                      <a:r>
                        <a:rPr sz="1100" spc="10" dirty="0">
                          <a:latin typeface="Calibri"/>
                          <a:cs typeface="Calibri"/>
                        </a:rPr>
                        <a:t> </a:t>
                      </a:r>
                      <a:r>
                        <a:rPr sz="1100" u="sng" spc="-5" dirty="0">
                          <a:solidFill>
                            <a:srgbClr val="0000FF"/>
                          </a:solidFill>
                          <a:latin typeface="Calibri"/>
                          <a:cs typeface="Calibri"/>
                          <a:hlinkClick r:id="rId4"/>
                        </a:rPr>
                        <a:t>H</a:t>
                      </a:r>
                      <a:r>
                        <a:rPr sz="1100" u="sng" spc="-10" dirty="0">
                          <a:solidFill>
                            <a:srgbClr val="0000FF"/>
                          </a:solidFill>
                          <a:latin typeface="Calibri"/>
                          <a:cs typeface="Calibri"/>
                          <a:hlinkClick r:id="rId4"/>
                        </a:rPr>
                        <a:t>o</a:t>
                      </a:r>
                      <a:r>
                        <a:rPr sz="1100" u="sng" dirty="0">
                          <a:solidFill>
                            <a:srgbClr val="0000FF"/>
                          </a:solidFill>
                          <a:latin typeface="Calibri"/>
                          <a:cs typeface="Calibri"/>
                          <a:hlinkClick r:id="rId4"/>
                        </a:rPr>
                        <a:t>we</a:t>
                      </a:r>
                      <a:r>
                        <a:rPr sz="1100" u="sng" spc="-10" dirty="0">
                          <a:solidFill>
                            <a:srgbClr val="0000FF"/>
                          </a:solidFill>
                          <a:latin typeface="Calibri"/>
                          <a:cs typeface="Calibri"/>
                          <a:hlinkClick r:id="rId4"/>
                        </a:rPr>
                        <a:t> </a:t>
                      </a:r>
                      <a:r>
                        <a:rPr sz="1100" u="sng" dirty="0">
                          <a:solidFill>
                            <a:srgbClr val="0000FF"/>
                          </a:solidFill>
                          <a:latin typeface="Calibri"/>
                          <a:cs typeface="Calibri"/>
                          <a:hlinkClick r:id="rId4"/>
                        </a:rPr>
                        <a:t>et</a:t>
                      </a:r>
                      <a:r>
                        <a:rPr sz="1100" u="sng" spc="-10" dirty="0">
                          <a:solidFill>
                            <a:srgbClr val="0000FF"/>
                          </a:solidFill>
                          <a:latin typeface="Calibri"/>
                          <a:cs typeface="Calibri"/>
                          <a:hlinkClick r:id="rId4"/>
                        </a:rPr>
                        <a:t> </a:t>
                      </a:r>
                      <a:r>
                        <a:rPr sz="1100" u="sng" spc="-5" dirty="0">
                          <a:solidFill>
                            <a:srgbClr val="0000FF"/>
                          </a:solidFill>
                          <a:latin typeface="Calibri"/>
                          <a:cs typeface="Calibri"/>
                          <a:hlinkClick r:id="rId4"/>
                        </a:rPr>
                        <a:t>al.</a:t>
                      </a:r>
                      <a:r>
                        <a:rPr sz="1100" u="sng" dirty="0">
                          <a:solidFill>
                            <a:srgbClr val="0000FF"/>
                          </a:solidFill>
                          <a:latin typeface="Calibri"/>
                          <a:cs typeface="Calibri"/>
                          <a:hlinkClick r:id="rId4"/>
                        </a:rPr>
                        <a:t>, </a:t>
                      </a:r>
                      <a:r>
                        <a:rPr sz="1100" u="sng" spc="-10" dirty="0">
                          <a:solidFill>
                            <a:srgbClr val="0000FF"/>
                          </a:solidFill>
                          <a:latin typeface="Calibri"/>
                          <a:cs typeface="Calibri"/>
                          <a:hlinkClick r:id="rId4"/>
                        </a:rPr>
                        <a:t>2</a:t>
                      </a:r>
                      <a:r>
                        <a:rPr sz="1100" u="sng" dirty="0">
                          <a:solidFill>
                            <a:srgbClr val="0000FF"/>
                          </a:solidFill>
                          <a:latin typeface="Calibri"/>
                          <a:cs typeface="Calibri"/>
                          <a:hlinkClick r:id="rId4"/>
                        </a:rPr>
                        <a:t>0</a:t>
                      </a:r>
                      <a:r>
                        <a:rPr sz="1100" u="sng" spc="-10" dirty="0">
                          <a:solidFill>
                            <a:srgbClr val="0000FF"/>
                          </a:solidFill>
                          <a:latin typeface="Calibri"/>
                          <a:cs typeface="Calibri"/>
                          <a:hlinkClick r:id="rId4"/>
                        </a:rPr>
                        <a:t>1</a:t>
                      </a:r>
                      <a:r>
                        <a:rPr sz="1100" u="sng" spc="5" dirty="0">
                          <a:solidFill>
                            <a:srgbClr val="0000FF"/>
                          </a:solidFill>
                          <a:latin typeface="Calibri"/>
                          <a:cs typeface="Calibri"/>
                          <a:hlinkClick r:id="rId4"/>
                        </a:rPr>
                        <a:t>9</a:t>
                      </a:r>
                      <a:r>
                        <a:rPr sz="1100" dirty="0">
                          <a:latin typeface="Calibri"/>
                          <a:cs typeface="Calibri"/>
                        </a:rPr>
                        <a:t>).</a:t>
                      </a:r>
                    </a:p>
                  </a:txBody>
                  <a:tcPr marL="72000" marR="72000" marT="72000" marB="7200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0"/>
                  </a:ext>
                </a:extLst>
              </a:tr>
              <a:tr h="0">
                <a:tc>
                  <a:txBody>
                    <a:bodyPr/>
                    <a:lstStyle/>
                    <a:p>
                      <a:endParaRPr sz="100" dirty="0">
                        <a:latin typeface="Calibri"/>
                        <a:cs typeface="Calibri"/>
                      </a:endParaRPr>
                    </a:p>
                  </a:txBody>
                  <a:tcPr marL="36000" marR="36000" marT="36000" marB="3600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1"/>
                  </a:ext>
                </a:extLst>
              </a:tr>
              <a:tr h="3060573">
                <a:tc>
                  <a:txBody>
                    <a:bodyPr/>
                    <a:lstStyle/>
                    <a:p>
                      <a:pPr marL="97790">
                        <a:lnSpc>
                          <a:spcPct val="100000"/>
                        </a:lnSpc>
                      </a:pPr>
                      <a:r>
                        <a:rPr sz="1400" b="1" dirty="0">
                          <a:solidFill>
                            <a:srgbClr val="215868"/>
                          </a:solidFill>
                          <a:latin typeface="Calibri"/>
                          <a:cs typeface="Calibri"/>
                        </a:rPr>
                        <a:t>Cosa</a:t>
                      </a:r>
                      <a:r>
                        <a:rPr sz="1400" b="1" spc="-5" dirty="0">
                          <a:solidFill>
                            <a:srgbClr val="215868"/>
                          </a:solidFill>
                          <a:latin typeface="Calibri"/>
                          <a:cs typeface="Calibri"/>
                        </a:rPr>
                        <a:t> </a:t>
                      </a:r>
                      <a:r>
                        <a:rPr sz="1400" b="1" spc="-10" dirty="0">
                          <a:solidFill>
                            <a:srgbClr val="215868"/>
                          </a:solidFill>
                          <a:latin typeface="Calibri"/>
                          <a:cs typeface="Calibri"/>
                        </a:rPr>
                        <a:t>s</a:t>
                      </a:r>
                      <a:r>
                        <a:rPr sz="1400" b="1" dirty="0">
                          <a:solidFill>
                            <a:srgbClr val="215868"/>
                          </a:solidFill>
                          <a:latin typeface="Calibri"/>
                          <a:cs typeface="Calibri"/>
                        </a:rPr>
                        <a:t>ono</a:t>
                      </a:r>
                      <a:r>
                        <a:rPr sz="1400" b="1" spc="-5" dirty="0">
                          <a:solidFill>
                            <a:srgbClr val="215868"/>
                          </a:solidFill>
                          <a:latin typeface="Calibri"/>
                          <a:cs typeface="Calibri"/>
                        </a:rPr>
                        <a:t> </a:t>
                      </a:r>
                      <a:r>
                        <a:rPr sz="1400" b="1" dirty="0">
                          <a:solidFill>
                            <a:srgbClr val="215868"/>
                          </a:solidFill>
                          <a:latin typeface="Calibri"/>
                          <a:cs typeface="Calibri"/>
                        </a:rPr>
                        <a:t>i</a:t>
                      </a:r>
                      <a:r>
                        <a:rPr sz="1400" b="1" spc="-5" dirty="0">
                          <a:solidFill>
                            <a:srgbClr val="215868"/>
                          </a:solidFill>
                          <a:latin typeface="Calibri"/>
                          <a:cs typeface="Calibri"/>
                        </a:rPr>
                        <a:t> </a:t>
                      </a:r>
                      <a:r>
                        <a:rPr sz="1400" b="1" spc="-10" dirty="0">
                          <a:solidFill>
                            <a:srgbClr val="215868"/>
                          </a:solidFill>
                          <a:latin typeface="Calibri"/>
                          <a:cs typeface="Calibri"/>
                        </a:rPr>
                        <a:t>p</a:t>
                      </a:r>
                      <a:r>
                        <a:rPr sz="1400" b="1" dirty="0">
                          <a:solidFill>
                            <a:srgbClr val="215868"/>
                          </a:solidFill>
                          <a:latin typeface="Calibri"/>
                          <a:cs typeface="Calibri"/>
                        </a:rPr>
                        <a:t>u</a:t>
                      </a:r>
                      <a:r>
                        <a:rPr sz="1400" b="1" spc="-25" dirty="0">
                          <a:solidFill>
                            <a:srgbClr val="215868"/>
                          </a:solidFill>
                          <a:latin typeface="Calibri"/>
                          <a:cs typeface="Calibri"/>
                        </a:rPr>
                        <a:t>n</a:t>
                      </a:r>
                      <a:r>
                        <a:rPr sz="1400" b="1" spc="5" dirty="0">
                          <a:solidFill>
                            <a:srgbClr val="215868"/>
                          </a:solidFill>
                          <a:latin typeface="Calibri"/>
                          <a:cs typeface="Calibri"/>
                        </a:rPr>
                        <a:t>t</a:t>
                      </a:r>
                      <a:r>
                        <a:rPr sz="1400" b="1" dirty="0">
                          <a:solidFill>
                            <a:srgbClr val="215868"/>
                          </a:solidFill>
                          <a:latin typeface="Calibri"/>
                          <a:cs typeface="Calibri"/>
                        </a:rPr>
                        <a:t>i</a:t>
                      </a:r>
                      <a:r>
                        <a:rPr sz="1400" b="1" spc="-5" dirty="0">
                          <a:solidFill>
                            <a:srgbClr val="215868"/>
                          </a:solidFill>
                          <a:latin typeface="Calibri"/>
                          <a:cs typeface="Calibri"/>
                        </a:rPr>
                        <a:t> </a:t>
                      </a:r>
                      <a:r>
                        <a:rPr sz="1400" b="1" dirty="0">
                          <a:solidFill>
                            <a:srgbClr val="215868"/>
                          </a:solidFill>
                          <a:latin typeface="Calibri"/>
                          <a:cs typeface="Calibri"/>
                        </a:rPr>
                        <a:t>di</a:t>
                      </a:r>
                      <a:r>
                        <a:rPr sz="1400" b="1" spc="-15" dirty="0">
                          <a:solidFill>
                            <a:srgbClr val="215868"/>
                          </a:solidFill>
                          <a:latin typeface="Calibri"/>
                          <a:cs typeface="Calibri"/>
                        </a:rPr>
                        <a:t> </a:t>
                      </a:r>
                      <a:r>
                        <a:rPr sz="1400" b="1" dirty="0">
                          <a:solidFill>
                            <a:srgbClr val="215868"/>
                          </a:solidFill>
                          <a:latin typeface="Calibri"/>
                          <a:cs typeface="Calibri"/>
                        </a:rPr>
                        <a:t>dis</a:t>
                      </a:r>
                      <a:r>
                        <a:rPr sz="1400" b="1" spc="-15" dirty="0">
                          <a:solidFill>
                            <a:srgbClr val="215868"/>
                          </a:solidFill>
                          <a:latin typeface="Calibri"/>
                          <a:cs typeface="Calibri"/>
                        </a:rPr>
                        <a:t>c</a:t>
                      </a:r>
                      <a:r>
                        <a:rPr sz="1400" b="1" dirty="0">
                          <a:solidFill>
                            <a:srgbClr val="215868"/>
                          </a:solidFill>
                          <a:latin typeface="Calibri"/>
                          <a:cs typeface="Calibri"/>
                        </a:rPr>
                        <a:t>u</a:t>
                      </a:r>
                      <a:r>
                        <a:rPr sz="1400" b="1" spc="-10" dirty="0">
                          <a:solidFill>
                            <a:srgbClr val="215868"/>
                          </a:solidFill>
                          <a:latin typeface="Calibri"/>
                          <a:cs typeface="Calibri"/>
                        </a:rPr>
                        <a:t>s</a:t>
                      </a:r>
                      <a:r>
                        <a:rPr sz="1400" b="1" dirty="0">
                          <a:solidFill>
                            <a:srgbClr val="215868"/>
                          </a:solidFill>
                          <a:latin typeface="Calibri"/>
                          <a:cs typeface="Calibri"/>
                        </a:rPr>
                        <a:t>si</a:t>
                      </a:r>
                      <a:r>
                        <a:rPr sz="1400" b="1" spc="-15" dirty="0">
                          <a:solidFill>
                            <a:srgbClr val="215868"/>
                          </a:solidFill>
                          <a:latin typeface="Calibri"/>
                          <a:cs typeface="Calibri"/>
                        </a:rPr>
                        <a:t>o</a:t>
                      </a:r>
                      <a:r>
                        <a:rPr sz="1400" b="1" dirty="0">
                          <a:solidFill>
                            <a:srgbClr val="215868"/>
                          </a:solidFill>
                          <a:latin typeface="Calibri"/>
                          <a:cs typeface="Calibri"/>
                        </a:rPr>
                        <a:t>ne?</a:t>
                      </a:r>
                      <a:endParaRPr sz="1400" dirty="0">
                        <a:latin typeface="Calibri"/>
                        <a:cs typeface="Calibri"/>
                      </a:endParaRPr>
                    </a:p>
                    <a:p>
                      <a:pPr marL="97790" marR="92710">
                        <a:lnSpc>
                          <a:spcPct val="121900"/>
                        </a:lnSpc>
                        <a:spcBef>
                          <a:spcPts val="1255"/>
                        </a:spcBef>
                      </a:pPr>
                      <a:r>
                        <a:rPr sz="1100" b="1" dirty="0">
                          <a:latin typeface="Calibri"/>
                          <a:cs typeface="Calibri"/>
                        </a:rPr>
                        <a:t>A</a:t>
                      </a:r>
                      <a:r>
                        <a:rPr sz="1100" b="1" spc="-5" dirty="0">
                          <a:latin typeface="Calibri"/>
                          <a:cs typeface="Calibri"/>
                        </a:rPr>
                        <a:t>ffe</a:t>
                      </a:r>
                      <a:r>
                        <a:rPr sz="1100" b="1" dirty="0">
                          <a:latin typeface="Calibri"/>
                          <a:cs typeface="Calibri"/>
                        </a:rPr>
                        <a:t>rm</a:t>
                      </a:r>
                      <a:r>
                        <a:rPr sz="1100" b="1" spc="-5" dirty="0">
                          <a:latin typeface="Calibri"/>
                          <a:cs typeface="Calibri"/>
                        </a:rPr>
                        <a:t>a</a:t>
                      </a:r>
                      <a:r>
                        <a:rPr sz="1100" b="1" spc="-10" dirty="0">
                          <a:latin typeface="Calibri"/>
                          <a:cs typeface="Calibri"/>
                        </a:rPr>
                        <a:t>z</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i</a:t>
                      </a:r>
                      <a:r>
                        <a:rPr sz="1100" b="1" spc="-30" dirty="0">
                          <a:latin typeface="Calibri"/>
                          <a:cs typeface="Calibri"/>
                        </a:rPr>
                        <a:t> </a:t>
                      </a:r>
                      <a:r>
                        <a:rPr sz="1100" dirty="0">
                          <a:latin typeface="Calibri"/>
                          <a:cs typeface="Calibri"/>
                        </a:rPr>
                        <a:t>-</a:t>
                      </a:r>
                      <a:r>
                        <a:rPr sz="1100" spc="-50" dirty="0">
                          <a:latin typeface="Calibri"/>
                          <a:cs typeface="Calibri"/>
                        </a:rPr>
                        <a:t> </a:t>
                      </a:r>
                      <a:r>
                        <a:rPr sz="1100" i="1" spc="-5" dirty="0">
                          <a:latin typeface="Calibri"/>
                          <a:cs typeface="Calibri"/>
                        </a:rPr>
                        <a:t>no</a:t>
                      </a:r>
                      <a:r>
                        <a:rPr sz="1100" i="1" dirty="0">
                          <a:latin typeface="Calibri"/>
                          <a:cs typeface="Calibri"/>
                        </a:rPr>
                        <a:t>n</a:t>
                      </a:r>
                      <a:r>
                        <a:rPr sz="1100" i="1" spc="-40" dirty="0">
                          <a:latin typeface="Calibri"/>
                          <a:cs typeface="Calibri"/>
                        </a:rPr>
                        <a:t> </a:t>
                      </a:r>
                      <a:r>
                        <a:rPr sz="1100" i="1" spc="-5" dirty="0">
                          <a:latin typeface="Calibri"/>
                          <a:cs typeface="Calibri"/>
                        </a:rPr>
                        <a:t>do</a:t>
                      </a:r>
                      <a:r>
                        <a:rPr sz="1100" i="1" dirty="0">
                          <a:latin typeface="Calibri"/>
                          <a:cs typeface="Calibri"/>
                        </a:rPr>
                        <a:t>m</a:t>
                      </a:r>
                      <a:r>
                        <a:rPr sz="1100" i="1" spc="-5" dirty="0">
                          <a:latin typeface="Calibri"/>
                          <a:cs typeface="Calibri"/>
                        </a:rPr>
                        <a:t>an</a:t>
                      </a:r>
                      <a:r>
                        <a:rPr sz="1100" i="1" spc="-20" dirty="0">
                          <a:latin typeface="Calibri"/>
                          <a:cs typeface="Calibri"/>
                        </a:rPr>
                        <a:t>d</a:t>
                      </a:r>
                      <a:r>
                        <a:rPr sz="1100" i="1" dirty="0">
                          <a:latin typeface="Calibri"/>
                          <a:cs typeface="Calibri"/>
                        </a:rPr>
                        <a:t>e</a:t>
                      </a:r>
                      <a:r>
                        <a:rPr sz="1100" i="1" spc="-35" dirty="0">
                          <a:latin typeface="Calibri"/>
                          <a:cs typeface="Calibri"/>
                        </a:rPr>
                        <a:t> </a:t>
                      </a:r>
                      <a:r>
                        <a:rPr sz="1100" i="1" dirty="0">
                          <a:latin typeface="Calibri"/>
                          <a:cs typeface="Calibri"/>
                        </a:rPr>
                        <a:t>–</a:t>
                      </a:r>
                      <a:r>
                        <a:rPr sz="1100" i="1" spc="-45" dirty="0">
                          <a:latin typeface="Calibri"/>
                          <a:cs typeface="Calibri"/>
                        </a:rPr>
                        <a:t> </a:t>
                      </a:r>
                      <a:r>
                        <a:rPr sz="1100" spc="-5" dirty="0">
                          <a:latin typeface="Calibri"/>
                          <a:cs typeface="Calibri"/>
                        </a:rPr>
                        <a:t>risp</a:t>
                      </a:r>
                      <a:r>
                        <a:rPr sz="1100" dirty="0">
                          <a:latin typeface="Calibri"/>
                          <a:cs typeface="Calibri"/>
                        </a:rPr>
                        <a:t>e</a:t>
                      </a:r>
                      <a:r>
                        <a:rPr sz="1100" spc="-10" dirty="0">
                          <a:latin typeface="Calibri"/>
                          <a:cs typeface="Calibri"/>
                        </a:rPr>
                        <a:t>t</a:t>
                      </a:r>
                      <a:r>
                        <a:rPr sz="1100" dirty="0">
                          <a:latin typeface="Calibri"/>
                          <a:cs typeface="Calibri"/>
                        </a:rPr>
                        <a:t>to</a:t>
                      </a:r>
                      <a:r>
                        <a:rPr sz="1100" spc="-40" dirty="0">
                          <a:latin typeface="Calibri"/>
                          <a:cs typeface="Calibri"/>
                        </a:rPr>
                        <a:t> </a:t>
                      </a:r>
                      <a:r>
                        <a:rPr sz="1100" spc="-5" dirty="0">
                          <a:latin typeface="Calibri"/>
                          <a:cs typeface="Calibri"/>
                        </a:rPr>
                        <a:t>all</a:t>
                      </a:r>
                      <a:r>
                        <a:rPr sz="1100" dirty="0">
                          <a:latin typeface="Calibri"/>
                          <a:cs typeface="Calibri"/>
                        </a:rPr>
                        <a:t>e</a:t>
                      </a:r>
                      <a:r>
                        <a:rPr sz="1100" spc="-45" dirty="0">
                          <a:latin typeface="Calibri"/>
                          <a:cs typeface="Calibri"/>
                        </a:rPr>
                        <a:t> </a:t>
                      </a:r>
                      <a:r>
                        <a:rPr sz="1100" spc="-5" dirty="0">
                          <a:latin typeface="Calibri"/>
                          <a:cs typeface="Calibri"/>
                        </a:rPr>
                        <a:t>qual</a:t>
                      </a:r>
                      <a:r>
                        <a:rPr sz="1100" dirty="0">
                          <a:latin typeface="Calibri"/>
                          <a:cs typeface="Calibri"/>
                        </a:rPr>
                        <a:t>i</a:t>
                      </a:r>
                      <a:r>
                        <a:rPr sz="1100" spc="-35" dirty="0">
                          <a:latin typeface="Calibri"/>
                          <a:cs typeface="Calibri"/>
                        </a:rPr>
                        <a:t> </a:t>
                      </a:r>
                      <a:r>
                        <a:rPr sz="1100" spc="-5" dirty="0">
                          <a:latin typeface="Calibri"/>
                          <a:cs typeface="Calibri"/>
                        </a:rPr>
                        <a:t>l</a:t>
                      </a:r>
                      <a:r>
                        <a:rPr sz="1100" dirty="0">
                          <a:latin typeface="Calibri"/>
                          <a:cs typeface="Calibri"/>
                        </a:rPr>
                        <a:t>e</a:t>
                      </a:r>
                      <a:r>
                        <a:rPr sz="1100" spc="-45" dirty="0">
                          <a:latin typeface="Calibri"/>
                          <a:cs typeface="Calibri"/>
                        </a:rPr>
                        <a:t> </a:t>
                      </a:r>
                      <a:r>
                        <a:rPr sz="1100" spc="-5" dirty="0">
                          <a:latin typeface="Calibri"/>
                          <a:cs typeface="Calibri"/>
                        </a:rPr>
                        <a:t>p</a:t>
                      </a:r>
                      <a:r>
                        <a:rPr sz="1100" dirty="0">
                          <a:latin typeface="Calibri"/>
                          <a:cs typeface="Calibri"/>
                        </a:rPr>
                        <a:t>e</a:t>
                      </a:r>
                      <a:r>
                        <a:rPr sz="1100" spc="-15" dirty="0">
                          <a:latin typeface="Calibri"/>
                          <a:cs typeface="Calibri"/>
                        </a:rPr>
                        <a:t>r</a:t>
                      </a:r>
                      <a:r>
                        <a:rPr sz="1100"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e</a:t>
                      </a:r>
                      <a:r>
                        <a:rPr sz="1100" spc="-45" dirty="0">
                          <a:latin typeface="Calibri"/>
                          <a:cs typeface="Calibri"/>
                        </a:rPr>
                        <a:t> </a:t>
                      </a:r>
                      <a:r>
                        <a:rPr sz="1100"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30" dirty="0">
                          <a:latin typeface="Calibri"/>
                          <a:cs typeface="Calibri"/>
                        </a:rPr>
                        <a:t> </a:t>
                      </a:r>
                      <a:r>
                        <a:rPr sz="1100" spc="-5" dirty="0">
                          <a:latin typeface="Calibri"/>
                          <a:cs typeface="Calibri"/>
                        </a:rPr>
                        <a:t>i</a:t>
                      </a:r>
                      <a:r>
                        <a:rPr sz="1100" spc="-20" dirty="0">
                          <a:latin typeface="Calibri"/>
                          <a:cs typeface="Calibri"/>
                        </a:rPr>
                        <a:t>n</a:t>
                      </a:r>
                      <a:r>
                        <a:rPr sz="1100" spc="5" dirty="0">
                          <a:latin typeface="Calibri"/>
                          <a:cs typeface="Calibri"/>
                        </a:rPr>
                        <a:t>v</a:t>
                      </a:r>
                      <a:r>
                        <a:rPr sz="1100" spc="-5" dirty="0">
                          <a:latin typeface="Calibri"/>
                          <a:cs typeface="Calibri"/>
                        </a:rPr>
                        <a:t>i</a:t>
                      </a:r>
                      <a:r>
                        <a:rPr sz="1100" dirty="0">
                          <a:latin typeface="Calibri"/>
                          <a:cs typeface="Calibri"/>
                        </a:rPr>
                        <a:t>t</a:t>
                      </a:r>
                      <a:r>
                        <a:rPr sz="1100" spc="-5" dirty="0">
                          <a:latin typeface="Calibri"/>
                          <a:cs typeface="Calibri"/>
                        </a:rPr>
                        <a:t>a</a:t>
                      </a:r>
                      <a:r>
                        <a:rPr sz="1100" spc="-10" dirty="0">
                          <a:latin typeface="Calibri"/>
                          <a:cs typeface="Calibri"/>
                        </a:rPr>
                        <a:t>t</a:t>
                      </a:r>
                      <a:r>
                        <a:rPr sz="1100" dirty="0">
                          <a:latin typeface="Calibri"/>
                          <a:cs typeface="Calibri"/>
                        </a:rPr>
                        <a:t>e</a:t>
                      </a:r>
                      <a:r>
                        <a:rPr sz="1100" spc="-30" dirty="0">
                          <a:latin typeface="Calibri"/>
                          <a:cs typeface="Calibri"/>
                        </a:rPr>
                        <a:t> </a:t>
                      </a:r>
                      <a:r>
                        <a:rPr sz="1100" dirty="0">
                          <a:latin typeface="Calibri"/>
                          <a:cs typeface="Calibri"/>
                        </a:rPr>
                        <a:t>a</a:t>
                      </a:r>
                      <a:r>
                        <a:rPr sz="1100" spc="-45" dirty="0">
                          <a:latin typeface="Calibri"/>
                          <a:cs typeface="Calibri"/>
                        </a:rPr>
                        <a:t> </a:t>
                      </a:r>
                      <a:r>
                        <a:rPr sz="1100" dirty="0">
                          <a:latin typeface="Calibri"/>
                          <a:cs typeface="Calibri"/>
                        </a:rPr>
                        <a:t>e</a:t>
                      </a:r>
                      <a:r>
                        <a:rPr sz="1100" spc="-15" dirty="0">
                          <a:latin typeface="Calibri"/>
                          <a:cs typeface="Calibri"/>
                        </a:rPr>
                        <a:t>s</a:t>
                      </a:r>
                      <a:r>
                        <a:rPr sz="1100" dirty="0">
                          <a:latin typeface="Calibri"/>
                          <a:cs typeface="Calibri"/>
                        </a:rPr>
                        <a:t>se</a:t>
                      </a:r>
                      <a:r>
                        <a:rPr sz="1100" spc="-5" dirty="0">
                          <a:latin typeface="Calibri"/>
                          <a:cs typeface="Calibri"/>
                        </a:rPr>
                        <a:t>re d'a</a:t>
                      </a:r>
                      <a:r>
                        <a:rPr sz="1100" dirty="0">
                          <a:latin typeface="Calibri"/>
                          <a:cs typeface="Calibri"/>
                        </a:rPr>
                        <a:t>cc</a:t>
                      </a:r>
                      <a:r>
                        <a:rPr sz="1100" spc="5" dirty="0">
                          <a:latin typeface="Calibri"/>
                          <a:cs typeface="Calibri"/>
                        </a:rPr>
                        <a:t>o</a:t>
                      </a:r>
                      <a:r>
                        <a:rPr sz="1100" spc="-5" dirty="0">
                          <a:latin typeface="Calibri"/>
                          <a:cs typeface="Calibri"/>
                        </a:rPr>
                        <a:t>rd</a:t>
                      </a:r>
                      <a:r>
                        <a:rPr sz="1100" spc="-10" dirty="0">
                          <a:latin typeface="Calibri"/>
                          <a:cs typeface="Calibri"/>
                        </a:rPr>
                        <a:t>o</a:t>
                      </a:r>
                      <a:r>
                        <a:rPr sz="1100" spc="5" dirty="0">
                          <a:latin typeface="Calibri"/>
                          <a:cs typeface="Calibri"/>
                        </a:rPr>
                        <a:t>/</a:t>
                      </a:r>
                      <a:r>
                        <a:rPr sz="1100" spc="-5" dirty="0">
                          <a:latin typeface="Calibri"/>
                          <a:cs typeface="Calibri"/>
                        </a:rPr>
                        <a:t>n</a:t>
                      </a:r>
                      <a:r>
                        <a:rPr sz="1100" spc="5" dirty="0">
                          <a:latin typeface="Calibri"/>
                          <a:cs typeface="Calibri"/>
                        </a:rPr>
                        <a:t>o</a:t>
                      </a:r>
                      <a:r>
                        <a:rPr sz="1100" dirty="0">
                          <a:latin typeface="Calibri"/>
                          <a:cs typeface="Calibri"/>
                        </a:rPr>
                        <a:t>n</a:t>
                      </a:r>
                      <a:r>
                        <a:rPr sz="1100" spc="-15" dirty="0">
                          <a:latin typeface="Calibri"/>
                          <a:cs typeface="Calibri"/>
                        </a:rPr>
                        <a:t> </a:t>
                      </a:r>
                      <a:r>
                        <a:rPr sz="1100" dirty="0">
                          <a:latin typeface="Calibri"/>
                          <a:cs typeface="Calibri"/>
                        </a:rPr>
                        <a:t>es</a:t>
                      </a:r>
                      <a:r>
                        <a:rPr sz="1100" spc="-15" dirty="0">
                          <a:latin typeface="Calibri"/>
                          <a:cs typeface="Calibri"/>
                        </a:rPr>
                        <a:t>s</a:t>
                      </a:r>
                      <a:r>
                        <a:rPr sz="1100" dirty="0">
                          <a:latin typeface="Calibri"/>
                          <a:cs typeface="Calibri"/>
                        </a:rPr>
                        <a:t>e</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d'a</a:t>
                      </a:r>
                      <a:r>
                        <a:rPr sz="1100" dirty="0">
                          <a:latin typeface="Calibri"/>
                          <a:cs typeface="Calibri"/>
                        </a:rPr>
                        <a:t>c</a:t>
                      </a:r>
                      <a:r>
                        <a:rPr sz="1100" spc="-15" dirty="0">
                          <a:latin typeface="Calibri"/>
                          <a:cs typeface="Calibri"/>
                        </a:rPr>
                        <a:t>c</a:t>
                      </a:r>
                      <a:r>
                        <a:rPr sz="1100" spc="5" dirty="0">
                          <a:latin typeface="Calibri"/>
                          <a:cs typeface="Calibri"/>
                        </a:rPr>
                        <a:t>o</a:t>
                      </a:r>
                      <a:r>
                        <a:rPr sz="1100" spc="-5" dirty="0">
                          <a:latin typeface="Calibri"/>
                          <a:cs typeface="Calibri"/>
                        </a:rPr>
                        <a:t>rd</a:t>
                      </a:r>
                      <a:r>
                        <a:rPr sz="1100" dirty="0">
                          <a:latin typeface="Calibri"/>
                          <a:cs typeface="Calibri"/>
                        </a:rPr>
                        <a:t>o</a:t>
                      </a:r>
                      <a:r>
                        <a:rPr sz="1100" spc="-5" dirty="0">
                          <a:latin typeface="Calibri"/>
                          <a:cs typeface="Calibri"/>
                        </a:rPr>
                        <a:t> </a:t>
                      </a:r>
                      <a:r>
                        <a:rPr sz="1100" dirty="0">
                          <a:latin typeface="Calibri"/>
                          <a:cs typeface="Calibri"/>
                        </a:rPr>
                        <a:t>(</a:t>
                      </a:r>
                      <a:r>
                        <a:rPr sz="1100" spc="-5" dirty="0">
                          <a:latin typeface="Calibri"/>
                          <a:cs typeface="Calibri"/>
                        </a:rPr>
                        <a:t>risp</a:t>
                      </a:r>
                      <a:r>
                        <a:rPr sz="1100" dirty="0">
                          <a:latin typeface="Calibri"/>
                          <a:cs typeface="Calibri"/>
                        </a:rPr>
                        <a:t>e</a:t>
                      </a:r>
                      <a:r>
                        <a:rPr sz="1100" spc="-10" dirty="0">
                          <a:latin typeface="Calibri"/>
                          <a:cs typeface="Calibri"/>
                        </a:rPr>
                        <a:t>t</a:t>
                      </a:r>
                      <a:r>
                        <a:rPr sz="1100" dirty="0">
                          <a:latin typeface="Calibri"/>
                          <a:cs typeface="Calibri"/>
                        </a:rPr>
                        <a:t>t</a:t>
                      </a:r>
                      <a:r>
                        <a:rPr sz="1100" spc="5" dirty="0">
                          <a:latin typeface="Calibri"/>
                          <a:cs typeface="Calibri"/>
                        </a:rPr>
                        <a:t>o</a:t>
                      </a:r>
                      <a:r>
                        <a:rPr sz="1100" spc="-15" dirty="0">
                          <a:latin typeface="Calibri"/>
                          <a:cs typeface="Calibri"/>
                        </a:rPr>
                        <a:t>s</a:t>
                      </a:r>
                      <a:r>
                        <a:rPr sz="1100" spc="-5" dirty="0">
                          <a:latin typeface="Calibri"/>
                          <a:cs typeface="Calibri"/>
                        </a:rPr>
                        <a:t>a</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te)</a:t>
                      </a:r>
                      <a:r>
                        <a:rPr sz="1100" spc="-10" dirty="0">
                          <a:latin typeface="Calibri"/>
                          <a:cs typeface="Calibri"/>
                        </a:rPr>
                        <a:t> </a:t>
                      </a:r>
                      <a:r>
                        <a:rPr sz="1100" spc="-5" dirty="0">
                          <a:latin typeface="Calibri"/>
                          <a:cs typeface="Calibri"/>
                        </a:rPr>
                        <a:t>duran</a:t>
                      </a:r>
                      <a:r>
                        <a:rPr sz="1100" dirty="0">
                          <a:latin typeface="Calibri"/>
                          <a:cs typeface="Calibri"/>
                        </a:rPr>
                        <a:t>te</a:t>
                      </a:r>
                      <a:r>
                        <a:rPr sz="1100" spc="5" dirty="0">
                          <a:latin typeface="Calibri"/>
                          <a:cs typeface="Calibri"/>
                        </a:rPr>
                        <a:t> </a:t>
                      </a:r>
                      <a:r>
                        <a:rPr sz="1100" spc="-5" dirty="0">
                          <a:latin typeface="Calibri"/>
                          <a:cs typeface="Calibri"/>
                        </a:rPr>
                        <a:t>l</a:t>
                      </a:r>
                      <a:r>
                        <a:rPr sz="1100" dirty="0">
                          <a:latin typeface="Calibri"/>
                          <a:cs typeface="Calibri"/>
                        </a:rPr>
                        <a:t>a </a:t>
                      </a:r>
                      <a:r>
                        <a:rPr sz="1100" spc="-5" dirty="0">
                          <a:latin typeface="Calibri"/>
                          <a:cs typeface="Calibri"/>
                        </a:rPr>
                        <a:t>di</a:t>
                      </a:r>
                      <a:r>
                        <a:rPr sz="1100" dirty="0">
                          <a:latin typeface="Calibri"/>
                          <a:cs typeface="Calibri"/>
                        </a:rPr>
                        <a:t>sc</a:t>
                      </a:r>
                      <a:r>
                        <a:rPr sz="1100" spc="-5" dirty="0">
                          <a:latin typeface="Calibri"/>
                          <a:cs typeface="Calibri"/>
                        </a:rPr>
                        <a:t>u</a:t>
                      </a:r>
                      <a:r>
                        <a:rPr sz="1100" spc="-15" dirty="0">
                          <a:latin typeface="Calibri"/>
                          <a:cs typeface="Calibri"/>
                        </a:rPr>
                        <a:t>s</a:t>
                      </a:r>
                      <a:r>
                        <a:rPr sz="1100" dirty="0">
                          <a:latin typeface="Calibri"/>
                          <a:cs typeface="Calibri"/>
                        </a:rPr>
                        <a:t>s</a:t>
                      </a:r>
                      <a:r>
                        <a:rPr sz="1100" spc="-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e.</a:t>
                      </a:r>
                    </a:p>
                    <a:p>
                      <a:pPr marL="97790" marR="829944">
                        <a:lnSpc>
                          <a:spcPts val="3200"/>
                        </a:lnSpc>
                        <a:spcBef>
                          <a:spcPts val="409"/>
                        </a:spcBef>
                      </a:pPr>
                      <a:r>
                        <a:rPr sz="1100" dirty="0">
                          <a:latin typeface="Calibri"/>
                          <a:cs typeface="Calibri"/>
                        </a:rPr>
                        <a:t>D</a:t>
                      </a:r>
                      <a:r>
                        <a:rPr sz="1100" spc="-10" dirty="0">
                          <a:latin typeface="Calibri"/>
                          <a:cs typeface="Calibri"/>
                        </a:rPr>
                        <a:t>e</a:t>
                      </a:r>
                      <a:r>
                        <a:rPr sz="1100" spc="5" dirty="0">
                          <a:latin typeface="Calibri"/>
                          <a:cs typeface="Calibri"/>
                        </a:rPr>
                        <a:t>vo</a:t>
                      </a:r>
                      <a:r>
                        <a:rPr sz="1100" spc="-20" dirty="0">
                          <a:latin typeface="Calibri"/>
                          <a:cs typeface="Calibri"/>
                        </a:rPr>
                        <a:t>n</a:t>
                      </a:r>
                      <a:r>
                        <a:rPr sz="1100" dirty="0">
                          <a:latin typeface="Calibri"/>
                          <a:cs typeface="Calibri"/>
                        </a:rPr>
                        <a:t>o</a:t>
                      </a:r>
                      <a:r>
                        <a:rPr sz="1100" spc="5" dirty="0">
                          <a:latin typeface="Calibri"/>
                          <a:cs typeface="Calibri"/>
                        </a:rPr>
                        <a:t> </a:t>
                      </a:r>
                      <a:r>
                        <a:rPr sz="1100" spc="-10" dirty="0">
                          <a:latin typeface="Calibri"/>
                          <a:cs typeface="Calibri"/>
                        </a:rPr>
                        <a:t>e</a:t>
                      </a:r>
                      <a:r>
                        <a:rPr sz="1100" dirty="0">
                          <a:latin typeface="Calibri"/>
                          <a:cs typeface="Calibri"/>
                        </a:rPr>
                        <a:t>sse</a:t>
                      </a:r>
                      <a:r>
                        <a:rPr sz="1100" spc="-5" dirty="0">
                          <a:latin typeface="Calibri"/>
                          <a:cs typeface="Calibri"/>
                        </a:rPr>
                        <a:t>r</a:t>
                      </a:r>
                      <a:r>
                        <a:rPr sz="1100" dirty="0">
                          <a:latin typeface="Calibri"/>
                          <a:cs typeface="Calibri"/>
                        </a:rPr>
                        <a:t>e</a:t>
                      </a:r>
                      <a:r>
                        <a:rPr sz="1100" spc="-10" dirty="0">
                          <a:latin typeface="Calibri"/>
                          <a:cs typeface="Calibri"/>
                        </a:rPr>
                        <a:t> </a:t>
                      </a:r>
                      <a:r>
                        <a:rPr sz="1100" spc="-5" dirty="0">
                          <a:latin typeface="Calibri"/>
                          <a:cs typeface="Calibri"/>
                        </a:rPr>
                        <a:t>pr</a:t>
                      </a:r>
                      <a:r>
                        <a:rPr sz="1100" spc="-10" dirty="0">
                          <a:latin typeface="Calibri"/>
                          <a:cs typeface="Calibri"/>
                        </a:rPr>
                        <a:t>ov</a:t>
                      </a:r>
                      <a:r>
                        <a:rPr sz="1100" spc="5" dirty="0">
                          <a:latin typeface="Calibri"/>
                          <a:cs typeface="Calibri"/>
                        </a:rPr>
                        <a:t>o</a:t>
                      </a:r>
                      <a:r>
                        <a:rPr sz="1100" dirty="0">
                          <a:latin typeface="Calibri"/>
                          <a:cs typeface="Calibri"/>
                        </a:rPr>
                        <a:t>c</a:t>
                      </a:r>
                      <a:r>
                        <a:rPr sz="1100" spc="-5" dirty="0">
                          <a:latin typeface="Calibri"/>
                          <a:cs typeface="Calibri"/>
                        </a:rPr>
                        <a:t>a</a:t>
                      </a:r>
                      <a:r>
                        <a:rPr sz="1100" spc="-10" dirty="0">
                          <a:latin typeface="Calibri"/>
                          <a:cs typeface="Calibri"/>
                        </a:rPr>
                        <a:t>t</a:t>
                      </a:r>
                      <a:r>
                        <a:rPr sz="1100" spc="5" dirty="0">
                          <a:latin typeface="Calibri"/>
                          <a:cs typeface="Calibri"/>
                        </a:rPr>
                        <a:t>o</a:t>
                      </a:r>
                      <a:r>
                        <a:rPr sz="1100" spc="-5" dirty="0">
                          <a:latin typeface="Calibri"/>
                          <a:cs typeface="Calibri"/>
                        </a:rPr>
                        <a:t>r</a:t>
                      </a:r>
                      <a:r>
                        <a:rPr sz="1100" spc="-15" dirty="0">
                          <a:latin typeface="Calibri"/>
                          <a:cs typeface="Calibri"/>
                        </a:rPr>
                        <a:t>i</a:t>
                      </a:r>
                      <a:r>
                        <a:rPr sz="1100" dirty="0">
                          <a:latin typeface="Calibri"/>
                          <a:cs typeface="Calibri"/>
                        </a:rPr>
                        <a:t>e, c</a:t>
                      </a:r>
                      <a:r>
                        <a:rPr sz="1100" spc="-5" dirty="0">
                          <a:latin typeface="Calibri"/>
                          <a:cs typeface="Calibri"/>
                        </a:rPr>
                        <a:t>ur</a:t>
                      </a:r>
                      <a:r>
                        <a:rPr sz="1100" spc="-15" dirty="0">
                          <a:latin typeface="Calibri"/>
                          <a:cs typeface="Calibri"/>
                        </a:rPr>
                        <a:t>i</a:t>
                      </a:r>
                      <a:r>
                        <a:rPr sz="1100" spc="5" dirty="0">
                          <a:latin typeface="Calibri"/>
                          <a:cs typeface="Calibri"/>
                        </a:rPr>
                        <a:t>o</a:t>
                      </a:r>
                      <a:r>
                        <a:rPr sz="1100" dirty="0">
                          <a:latin typeface="Calibri"/>
                          <a:cs typeface="Calibri"/>
                        </a:rPr>
                        <a:t>se, </a:t>
                      </a:r>
                      <a:r>
                        <a:rPr sz="1100" spc="-5" dirty="0">
                          <a:latin typeface="Calibri"/>
                          <a:cs typeface="Calibri"/>
                        </a:rPr>
                        <a:t>i</a:t>
                      </a:r>
                      <a:r>
                        <a:rPr sz="1100" spc="-20" dirty="0">
                          <a:latin typeface="Calibri"/>
                          <a:cs typeface="Calibri"/>
                        </a:rPr>
                        <a:t>n</a:t>
                      </a:r>
                      <a:r>
                        <a:rPr sz="1100" dirty="0">
                          <a:latin typeface="Calibri"/>
                          <a:cs typeface="Calibri"/>
                        </a:rPr>
                        <a:t>te</a:t>
                      </a:r>
                      <a:r>
                        <a:rPr sz="1100" spc="-5" dirty="0">
                          <a:latin typeface="Calibri"/>
                          <a:cs typeface="Calibri"/>
                        </a:rPr>
                        <a:t>r</a:t>
                      </a:r>
                      <a:r>
                        <a:rPr sz="1100" dirty="0">
                          <a:latin typeface="Calibri"/>
                          <a:cs typeface="Calibri"/>
                        </a:rPr>
                        <a:t>e</a:t>
                      </a:r>
                      <a:r>
                        <a:rPr sz="1100" spc="-15" dirty="0">
                          <a:latin typeface="Calibri"/>
                          <a:cs typeface="Calibri"/>
                        </a:rPr>
                        <a:t>s</a:t>
                      </a:r>
                      <a:r>
                        <a:rPr sz="1100" dirty="0">
                          <a:latin typeface="Calibri"/>
                          <a:cs typeface="Calibri"/>
                        </a:rPr>
                        <a:t>s</a:t>
                      </a:r>
                      <a:r>
                        <a:rPr sz="1100" spc="-5" dirty="0">
                          <a:latin typeface="Calibri"/>
                          <a:cs typeface="Calibri"/>
                        </a:rPr>
                        <a:t>an</a:t>
                      </a:r>
                      <a:r>
                        <a:rPr sz="1100" dirty="0">
                          <a:latin typeface="Calibri"/>
                          <a:cs typeface="Calibri"/>
                        </a:rPr>
                        <a:t>t</a:t>
                      </a:r>
                      <a:r>
                        <a:rPr sz="1100" spc="-5" dirty="0">
                          <a:latin typeface="Calibri"/>
                          <a:cs typeface="Calibri"/>
                        </a:rPr>
                        <a:t>i</a:t>
                      </a:r>
                      <a:r>
                        <a:rPr sz="1100" dirty="0">
                          <a:latin typeface="Calibri"/>
                          <a:cs typeface="Calibri"/>
                        </a:rPr>
                        <a:t>,</a:t>
                      </a:r>
                      <a:r>
                        <a:rPr sz="1100" spc="-10" dirty="0">
                          <a:latin typeface="Calibri"/>
                          <a:cs typeface="Calibri"/>
                        </a:rPr>
                        <a:t> </a:t>
                      </a:r>
                      <a:r>
                        <a:rPr sz="1100" spc="5" dirty="0">
                          <a:latin typeface="Calibri"/>
                          <a:cs typeface="Calibri"/>
                        </a:rPr>
                        <a:t>v</a:t>
                      </a:r>
                      <a:r>
                        <a:rPr sz="1100" dirty="0">
                          <a:latin typeface="Calibri"/>
                          <a:cs typeface="Calibri"/>
                        </a:rPr>
                        <a:t>e</a:t>
                      </a:r>
                      <a:r>
                        <a:rPr sz="1100" spc="-15" dirty="0">
                          <a:latin typeface="Calibri"/>
                          <a:cs typeface="Calibri"/>
                        </a:rPr>
                        <a:t>r</a:t>
                      </a:r>
                      <a:r>
                        <a:rPr sz="1100" spc="5" dirty="0">
                          <a:latin typeface="Calibri"/>
                          <a:cs typeface="Calibri"/>
                        </a:rPr>
                        <a:t>o</a:t>
                      </a:r>
                      <a:r>
                        <a:rPr sz="1100" dirty="0">
                          <a:latin typeface="Calibri"/>
                          <a:cs typeface="Calibri"/>
                        </a:rPr>
                        <a:t>, </a:t>
                      </a:r>
                      <a:r>
                        <a:rPr sz="1100" spc="-5" dirty="0">
                          <a:latin typeface="Calibri"/>
                          <a:cs typeface="Calibri"/>
                        </a:rPr>
                        <a:t>fal</a:t>
                      </a:r>
                      <a:r>
                        <a:rPr sz="1100" spc="-15" dirty="0">
                          <a:latin typeface="Calibri"/>
                          <a:cs typeface="Calibri"/>
                        </a:rPr>
                        <a:t>s</a:t>
                      </a:r>
                      <a:r>
                        <a:rPr sz="1100" dirty="0">
                          <a:latin typeface="Calibri"/>
                          <a:cs typeface="Calibri"/>
                        </a:rPr>
                        <a:t>o </a:t>
                      </a:r>
                      <a:r>
                        <a:rPr sz="1100" spc="5" dirty="0">
                          <a:latin typeface="Calibri"/>
                          <a:cs typeface="Calibri"/>
                        </a:rPr>
                        <a:t>Po</a:t>
                      </a:r>
                      <a:r>
                        <a:rPr sz="1100" spc="-15" dirty="0">
                          <a:latin typeface="Calibri"/>
                          <a:cs typeface="Calibri"/>
                        </a:rPr>
                        <a:t>s</a:t>
                      </a:r>
                      <a:r>
                        <a:rPr sz="1100"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5" dirty="0">
                          <a:latin typeface="Calibri"/>
                          <a:cs typeface="Calibri"/>
                        </a:rPr>
                        <a:t> </a:t>
                      </a:r>
                      <a:r>
                        <a:rPr sz="1100" spc="-10" dirty="0">
                          <a:latin typeface="Calibri"/>
                          <a:cs typeface="Calibri"/>
                        </a:rPr>
                        <a:t>e</a:t>
                      </a:r>
                      <a:r>
                        <a:rPr sz="1100" dirty="0">
                          <a:latin typeface="Calibri"/>
                          <a:cs typeface="Calibri"/>
                        </a:rPr>
                        <a:t>sse</a:t>
                      </a:r>
                      <a:r>
                        <a:rPr sz="1100" spc="-1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u</a:t>
                      </a:r>
                      <a:r>
                        <a:rPr sz="1100" dirty="0">
                          <a:latin typeface="Calibri"/>
                          <a:cs typeface="Calibri"/>
                        </a:rPr>
                        <a:t>s</a:t>
                      </a:r>
                      <a:r>
                        <a:rPr sz="1100" spc="-5" dirty="0">
                          <a:latin typeface="Calibri"/>
                          <a:cs typeface="Calibri"/>
                        </a:rPr>
                        <a:t>a</a:t>
                      </a:r>
                      <a:r>
                        <a:rPr sz="1100" spc="-10" dirty="0">
                          <a:latin typeface="Calibri"/>
                          <a:cs typeface="Calibri"/>
                        </a:rPr>
                        <a:t>t</a:t>
                      </a:r>
                      <a:r>
                        <a:rPr sz="1100" dirty="0">
                          <a:latin typeface="Calibri"/>
                          <a:cs typeface="Calibri"/>
                        </a:rPr>
                        <a:t>e</a:t>
                      </a:r>
                      <a:r>
                        <a:rPr sz="1100" spc="5" dirty="0">
                          <a:latin typeface="Calibri"/>
                          <a:cs typeface="Calibri"/>
                        </a:rPr>
                        <a:t> </a:t>
                      </a:r>
                      <a:r>
                        <a:rPr sz="1100" spc="-5" dirty="0">
                          <a:latin typeface="Calibri"/>
                          <a:cs typeface="Calibri"/>
                        </a:rPr>
                        <a:t>p</a:t>
                      </a:r>
                      <a:r>
                        <a:rPr sz="1100" dirty="0">
                          <a:latin typeface="Calibri"/>
                          <a:cs typeface="Calibri"/>
                        </a:rPr>
                        <a:t>er </a:t>
                      </a:r>
                      <a:r>
                        <a:rPr sz="1100" spc="-20" dirty="0">
                          <a:latin typeface="Calibri"/>
                          <a:cs typeface="Calibri"/>
                        </a:rPr>
                        <a:t>g</a:t>
                      </a:r>
                      <a:r>
                        <a:rPr sz="1100" dirty="0">
                          <a:latin typeface="Calibri"/>
                          <a:cs typeface="Calibri"/>
                        </a:rPr>
                        <a:t>e</a:t>
                      </a:r>
                      <a:r>
                        <a:rPr sz="1100" spc="-5" dirty="0">
                          <a:latin typeface="Calibri"/>
                          <a:cs typeface="Calibri"/>
                        </a:rPr>
                        <a:t>n</a:t>
                      </a:r>
                      <a:r>
                        <a:rPr sz="1100" dirty="0">
                          <a:latin typeface="Calibri"/>
                          <a:cs typeface="Calibri"/>
                        </a:rPr>
                        <a:t>e</a:t>
                      </a:r>
                      <a:r>
                        <a:rPr sz="1100" spc="-5" dirty="0">
                          <a:latin typeface="Calibri"/>
                          <a:cs typeface="Calibri"/>
                        </a:rPr>
                        <a:t>rar</a:t>
                      </a:r>
                      <a:r>
                        <a:rPr sz="1100" dirty="0">
                          <a:latin typeface="Calibri"/>
                          <a:cs typeface="Calibri"/>
                        </a:rPr>
                        <a:t>e</a:t>
                      </a:r>
                      <a:r>
                        <a:rPr sz="1100" spc="5" dirty="0">
                          <a:latin typeface="Calibri"/>
                          <a:cs typeface="Calibri"/>
                        </a:rPr>
                        <a:t> </a:t>
                      </a:r>
                      <a:r>
                        <a:rPr sz="1100" spc="-5" dirty="0">
                          <a:latin typeface="Calibri"/>
                          <a:cs typeface="Calibri"/>
                        </a:rPr>
                        <a:t>r</a:t>
                      </a:r>
                      <a:r>
                        <a:rPr sz="1100" spc="-15" dirty="0">
                          <a:latin typeface="Calibri"/>
                          <a:cs typeface="Calibri"/>
                        </a:rPr>
                        <a:t>i</a:t>
                      </a:r>
                      <a:r>
                        <a:rPr sz="1100" dirty="0">
                          <a:latin typeface="Calibri"/>
                          <a:cs typeface="Calibri"/>
                        </a:rPr>
                        <a:t>s</a:t>
                      </a:r>
                      <a:r>
                        <a:rPr sz="1100" spc="-5" dirty="0">
                          <a:latin typeface="Calibri"/>
                          <a:cs typeface="Calibri"/>
                        </a:rPr>
                        <a:t>p</a:t>
                      </a:r>
                      <a:r>
                        <a:rPr sz="1100" spc="5" dirty="0">
                          <a:latin typeface="Calibri"/>
                          <a:cs typeface="Calibri"/>
                        </a:rPr>
                        <a:t>o</a:t>
                      </a:r>
                      <a:r>
                        <a:rPr sz="1100" spc="-15" dirty="0">
                          <a:latin typeface="Calibri"/>
                          <a:cs typeface="Calibri"/>
                        </a:rPr>
                        <a:t>s</a:t>
                      </a:r>
                      <a:r>
                        <a:rPr sz="1100" dirty="0">
                          <a:latin typeface="Calibri"/>
                          <a:cs typeface="Calibri"/>
                        </a:rPr>
                        <a:t>te</a:t>
                      </a:r>
                      <a:r>
                        <a:rPr sz="1100" spc="5" dirty="0">
                          <a:latin typeface="Calibri"/>
                          <a:cs typeface="Calibri"/>
                        </a:rPr>
                        <a:t> </a:t>
                      </a:r>
                      <a:r>
                        <a:rPr sz="1100" spc="-5" dirty="0">
                          <a:latin typeface="Calibri"/>
                          <a:cs typeface="Calibri"/>
                        </a:rPr>
                        <a:t>f</a:t>
                      </a:r>
                      <a:r>
                        <a:rPr sz="1100" spc="-15" dirty="0">
                          <a:latin typeface="Calibri"/>
                          <a:cs typeface="Calibri"/>
                        </a:rPr>
                        <a:t>a</a:t>
                      </a:r>
                      <a:r>
                        <a:rPr sz="1100" dirty="0">
                          <a:latin typeface="Calibri"/>
                          <a:cs typeface="Calibri"/>
                        </a:rPr>
                        <a:t>tt</a:t>
                      </a:r>
                      <a:r>
                        <a:rPr sz="1100" spc="-5" dirty="0">
                          <a:latin typeface="Calibri"/>
                          <a:cs typeface="Calibri"/>
                        </a:rPr>
                        <a:t>ual</a:t>
                      </a:r>
                      <a:r>
                        <a:rPr sz="1100" dirty="0">
                          <a:latin typeface="Calibri"/>
                          <a:cs typeface="Calibri"/>
                        </a:rPr>
                        <a:t>i</a:t>
                      </a:r>
                      <a:r>
                        <a:rPr sz="1100" spc="-15" dirty="0">
                          <a:latin typeface="Calibri"/>
                          <a:cs typeface="Calibri"/>
                        </a:rPr>
                        <a:t> </a:t>
                      </a:r>
                      <a:r>
                        <a:rPr sz="1100" dirty="0">
                          <a:latin typeface="Calibri"/>
                          <a:cs typeface="Calibri"/>
                        </a:rPr>
                        <a:t>o</a:t>
                      </a:r>
                      <a:r>
                        <a:rPr sz="1100" spc="5" dirty="0">
                          <a:latin typeface="Calibri"/>
                          <a:cs typeface="Calibri"/>
                        </a:rPr>
                        <a:t> </a:t>
                      </a:r>
                      <a:r>
                        <a:rPr sz="1100" spc="-15" dirty="0">
                          <a:latin typeface="Calibri"/>
                          <a:cs typeface="Calibri"/>
                        </a:rPr>
                        <a:t>i</a:t>
                      </a:r>
                      <a:r>
                        <a:rPr sz="1100" spc="-10" dirty="0">
                          <a:latin typeface="Calibri"/>
                          <a:cs typeface="Calibri"/>
                        </a:rPr>
                        <a:t>m</a:t>
                      </a:r>
                      <a:r>
                        <a:rPr sz="1100" spc="5" dirty="0">
                          <a:latin typeface="Calibri"/>
                          <a:cs typeface="Calibri"/>
                        </a:rPr>
                        <a:t>m</a:t>
                      </a:r>
                      <a:r>
                        <a:rPr sz="1100" spc="-5" dirty="0">
                          <a:latin typeface="Calibri"/>
                          <a:cs typeface="Calibri"/>
                        </a:rPr>
                        <a:t>agina</a:t>
                      </a:r>
                      <a:r>
                        <a:rPr sz="1100" dirty="0">
                          <a:latin typeface="Calibri"/>
                          <a:cs typeface="Calibri"/>
                        </a:rPr>
                        <a:t>t</a:t>
                      </a:r>
                      <a:r>
                        <a:rPr sz="1100" spc="-5" dirty="0">
                          <a:latin typeface="Calibri"/>
                          <a:cs typeface="Calibri"/>
                        </a:rPr>
                        <a:t>i</a:t>
                      </a:r>
                      <a:r>
                        <a:rPr sz="1100" spc="-10" dirty="0">
                          <a:latin typeface="Calibri"/>
                          <a:cs typeface="Calibri"/>
                        </a:rPr>
                        <a:t>v</a:t>
                      </a:r>
                      <a:r>
                        <a:rPr sz="1100" dirty="0">
                          <a:latin typeface="Calibri"/>
                          <a:cs typeface="Calibri"/>
                        </a:rPr>
                        <a:t>e.</a:t>
                      </a:r>
                    </a:p>
                    <a:p>
                      <a:pPr>
                        <a:lnSpc>
                          <a:spcPct val="100000"/>
                        </a:lnSpc>
                        <a:spcBef>
                          <a:spcPts val="39"/>
                        </a:spcBef>
                      </a:pPr>
                      <a:endParaRPr sz="1000" dirty="0">
                        <a:latin typeface="Times New Roman"/>
                        <a:cs typeface="Times New Roman"/>
                      </a:endParaRPr>
                    </a:p>
                    <a:p>
                      <a:pPr marL="97790" marR="93980">
                        <a:lnSpc>
                          <a:spcPct val="120900"/>
                        </a:lnSpc>
                      </a:pPr>
                      <a:r>
                        <a:rPr sz="1100" spc="-5" dirty="0">
                          <a:latin typeface="Calibri"/>
                          <a:cs typeface="Calibri"/>
                        </a:rPr>
                        <a:t>C</a:t>
                      </a:r>
                      <a:r>
                        <a:rPr sz="1100" spc="-10" dirty="0">
                          <a:latin typeface="Calibri"/>
                          <a:cs typeface="Calibri"/>
                        </a:rPr>
                        <a:t>o</a:t>
                      </a:r>
                      <a:r>
                        <a:rPr sz="1100" spc="5" dirty="0">
                          <a:latin typeface="Calibri"/>
                          <a:cs typeface="Calibri"/>
                        </a:rPr>
                        <a:t>m</a:t>
                      </a:r>
                      <a:r>
                        <a:rPr sz="1100" dirty="0">
                          <a:latin typeface="Calibri"/>
                          <a:cs typeface="Calibri"/>
                        </a:rPr>
                        <a:t>e </a:t>
                      </a:r>
                      <a:r>
                        <a:rPr sz="1100" spc="20" dirty="0">
                          <a:latin typeface="Calibri"/>
                          <a:cs typeface="Calibri"/>
                        </a:rPr>
                        <a:t> </a:t>
                      </a:r>
                      <a:r>
                        <a:rPr sz="1100" spc="-15" dirty="0">
                          <a:latin typeface="Calibri"/>
                          <a:cs typeface="Calibri"/>
                        </a:rPr>
                        <a:t>l</a:t>
                      </a:r>
                      <a:r>
                        <a:rPr sz="1100" dirty="0">
                          <a:latin typeface="Calibri"/>
                          <a:cs typeface="Calibri"/>
                        </a:rPr>
                        <a:t>e </a:t>
                      </a:r>
                      <a:r>
                        <a:rPr sz="1100" spc="20" dirty="0">
                          <a:latin typeface="Calibri"/>
                          <a:cs typeface="Calibri"/>
                        </a:rPr>
                        <a:t> </a:t>
                      </a:r>
                      <a:r>
                        <a:rPr sz="1100" spc="-15" dirty="0">
                          <a:latin typeface="Calibri"/>
                          <a:cs typeface="Calibri"/>
                        </a:rPr>
                        <a:t>r</a:t>
                      </a:r>
                      <a:r>
                        <a:rPr sz="1100" dirty="0">
                          <a:latin typeface="Calibri"/>
                          <a:cs typeface="Calibri"/>
                        </a:rPr>
                        <a:t>e</a:t>
                      </a:r>
                      <a:r>
                        <a:rPr sz="1100" spc="-5" dirty="0">
                          <a:latin typeface="Calibri"/>
                          <a:cs typeface="Calibri"/>
                        </a:rPr>
                        <a:t>g</a:t>
                      </a:r>
                      <a:r>
                        <a:rPr sz="1100" spc="5" dirty="0">
                          <a:latin typeface="Calibri"/>
                          <a:cs typeface="Calibri"/>
                        </a:rPr>
                        <a:t>o</a:t>
                      </a:r>
                      <a:r>
                        <a:rPr sz="1100" spc="-5" dirty="0">
                          <a:latin typeface="Calibri"/>
                          <a:cs typeface="Calibri"/>
                        </a:rPr>
                        <a:t>l</a:t>
                      </a:r>
                      <a:r>
                        <a:rPr sz="1100" dirty="0">
                          <a:latin typeface="Calibri"/>
                          <a:cs typeface="Calibri"/>
                        </a:rPr>
                        <a:t>e </a:t>
                      </a:r>
                      <a:r>
                        <a:rPr sz="1100" spc="5" dirty="0">
                          <a:latin typeface="Calibri"/>
                          <a:cs typeface="Calibri"/>
                        </a:rPr>
                        <a:t> </a:t>
                      </a:r>
                      <a:r>
                        <a:rPr sz="1100" spc="-5" dirty="0">
                          <a:latin typeface="Calibri"/>
                          <a:cs typeface="Calibri"/>
                        </a:rPr>
                        <a:t>d</a:t>
                      </a:r>
                      <a:r>
                        <a:rPr sz="1100" dirty="0">
                          <a:latin typeface="Calibri"/>
                          <a:cs typeface="Calibri"/>
                        </a:rPr>
                        <a:t>i </a:t>
                      </a:r>
                      <a:r>
                        <a:rPr sz="1100" spc="15" dirty="0">
                          <a:latin typeface="Calibri"/>
                          <a:cs typeface="Calibri"/>
                        </a:rPr>
                        <a:t> </a:t>
                      </a:r>
                      <a:r>
                        <a:rPr sz="1100" spc="-5" dirty="0">
                          <a:latin typeface="Calibri"/>
                          <a:cs typeface="Calibri"/>
                        </a:rPr>
                        <a:t>ba</a:t>
                      </a:r>
                      <a:r>
                        <a:rPr sz="1100" dirty="0">
                          <a:latin typeface="Calibri"/>
                          <a:cs typeface="Calibri"/>
                        </a:rPr>
                        <a:t>s</a:t>
                      </a:r>
                      <a:r>
                        <a:rPr sz="1100" spc="-10" dirty="0">
                          <a:latin typeface="Calibri"/>
                          <a:cs typeface="Calibri"/>
                        </a:rPr>
                        <a:t>e</a:t>
                      </a:r>
                      <a:r>
                        <a:rPr sz="1100" dirty="0">
                          <a:latin typeface="Calibri"/>
                          <a:cs typeface="Calibri"/>
                        </a:rPr>
                        <a:t>, </a:t>
                      </a:r>
                      <a:r>
                        <a:rPr sz="1100" spc="5" dirty="0">
                          <a:latin typeface="Calibri"/>
                          <a:cs typeface="Calibri"/>
                        </a:rPr>
                        <a:t> </a:t>
                      </a:r>
                      <a:r>
                        <a:rPr sz="1100" spc="-5" dirty="0">
                          <a:latin typeface="Calibri"/>
                          <a:cs typeface="Calibri"/>
                        </a:rPr>
                        <a:t>p</a:t>
                      </a:r>
                      <a:r>
                        <a:rPr sz="1100" spc="5" dirty="0">
                          <a:latin typeface="Calibri"/>
                          <a:cs typeface="Calibri"/>
                        </a:rPr>
                        <a:t>o</a:t>
                      </a:r>
                      <a:r>
                        <a:rPr sz="1100" dirty="0">
                          <a:latin typeface="Calibri"/>
                          <a:cs typeface="Calibri"/>
                        </a:rPr>
                        <a:t>ss</a:t>
                      </a:r>
                      <a:r>
                        <a:rPr sz="1100" spc="5" dirty="0">
                          <a:latin typeface="Calibri"/>
                          <a:cs typeface="Calibri"/>
                        </a:rPr>
                        <a:t>o</a:t>
                      </a:r>
                      <a:r>
                        <a:rPr sz="1100" spc="-20" dirty="0">
                          <a:latin typeface="Calibri"/>
                          <a:cs typeface="Calibri"/>
                        </a:rPr>
                        <a:t>n</a:t>
                      </a:r>
                      <a:r>
                        <a:rPr sz="1100" dirty="0">
                          <a:latin typeface="Calibri"/>
                          <a:cs typeface="Calibri"/>
                        </a:rPr>
                        <a:t>o </a:t>
                      </a:r>
                      <a:r>
                        <a:rPr sz="1100" spc="15" dirty="0">
                          <a:latin typeface="Calibri"/>
                          <a:cs typeface="Calibri"/>
                        </a:rPr>
                        <a:t> </a:t>
                      </a:r>
                      <a:r>
                        <a:rPr sz="1100" dirty="0">
                          <a:latin typeface="Calibri"/>
                          <a:cs typeface="Calibri"/>
                        </a:rPr>
                        <a:t>esse</a:t>
                      </a:r>
                      <a:r>
                        <a:rPr sz="1100" spc="-15" dirty="0">
                          <a:latin typeface="Calibri"/>
                          <a:cs typeface="Calibri"/>
                        </a:rPr>
                        <a:t>r</a:t>
                      </a:r>
                      <a:r>
                        <a:rPr sz="1100" dirty="0">
                          <a:latin typeface="Calibri"/>
                          <a:cs typeface="Calibri"/>
                        </a:rPr>
                        <a:t>e </a:t>
                      </a:r>
                      <a:r>
                        <a:rPr sz="1100" spc="20" dirty="0">
                          <a:latin typeface="Calibri"/>
                          <a:cs typeface="Calibri"/>
                        </a:rPr>
                        <a:t> </a:t>
                      </a:r>
                      <a:r>
                        <a:rPr sz="1100" spc="-5" dirty="0">
                          <a:latin typeface="Calibri"/>
                          <a:cs typeface="Calibri"/>
                        </a:rPr>
                        <a:t>u</a:t>
                      </a:r>
                      <a:r>
                        <a:rPr sz="1100" dirty="0">
                          <a:latin typeface="Calibri"/>
                          <a:cs typeface="Calibri"/>
                        </a:rPr>
                        <a:t>s</a:t>
                      </a:r>
                      <a:r>
                        <a:rPr sz="1100" spc="-15" dirty="0">
                          <a:latin typeface="Calibri"/>
                          <a:cs typeface="Calibri"/>
                        </a:rPr>
                        <a:t>a</a:t>
                      </a:r>
                      <a:r>
                        <a:rPr sz="1100" dirty="0">
                          <a:latin typeface="Calibri"/>
                          <a:cs typeface="Calibri"/>
                        </a:rPr>
                        <a:t>te </a:t>
                      </a:r>
                      <a:r>
                        <a:rPr sz="1100" spc="20" dirty="0">
                          <a:latin typeface="Calibri"/>
                          <a:cs typeface="Calibri"/>
                        </a:rPr>
                        <a:t> </a:t>
                      </a:r>
                      <a:r>
                        <a:rPr sz="1100" spc="-20" dirty="0">
                          <a:latin typeface="Calibri"/>
                          <a:cs typeface="Calibri"/>
                        </a:rPr>
                        <a:t>n</a:t>
                      </a:r>
                      <a:r>
                        <a:rPr sz="1100" dirty="0">
                          <a:latin typeface="Calibri"/>
                          <a:cs typeface="Calibri"/>
                        </a:rPr>
                        <a:t>el </a:t>
                      </a:r>
                      <a:r>
                        <a:rPr sz="1100" spc="5" dirty="0">
                          <a:latin typeface="Calibri"/>
                          <a:cs typeface="Calibri"/>
                        </a:rPr>
                        <a:t> </a:t>
                      </a:r>
                      <a:r>
                        <a:rPr sz="1100" spc="-5" dirty="0">
                          <a:latin typeface="Calibri"/>
                          <a:cs typeface="Calibri"/>
                        </a:rPr>
                        <a:t>la</a:t>
                      </a:r>
                      <a:r>
                        <a:rPr sz="1100" spc="-10" dirty="0">
                          <a:latin typeface="Calibri"/>
                          <a:cs typeface="Calibri"/>
                        </a:rPr>
                        <a:t>v</a:t>
                      </a:r>
                      <a:r>
                        <a:rPr sz="1100" spc="5" dirty="0">
                          <a:latin typeface="Calibri"/>
                          <a:cs typeface="Calibri"/>
                        </a:rPr>
                        <a:t>o</a:t>
                      </a:r>
                      <a:r>
                        <a:rPr sz="1100" spc="-5" dirty="0">
                          <a:latin typeface="Calibri"/>
                          <a:cs typeface="Calibri"/>
                        </a:rPr>
                        <a:t>r</a:t>
                      </a:r>
                      <a:r>
                        <a:rPr sz="1100" dirty="0">
                          <a:latin typeface="Calibri"/>
                          <a:cs typeface="Calibri"/>
                        </a:rPr>
                        <a:t>o </a:t>
                      </a:r>
                      <a:r>
                        <a:rPr sz="1100" spc="10" dirty="0">
                          <a:latin typeface="Calibri"/>
                          <a:cs typeface="Calibri"/>
                        </a:rPr>
                        <a:t> </a:t>
                      </a:r>
                      <a:r>
                        <a:rPr sz="1100" spc="-5" dirty="0">
                          <a:latin typeface="Calibri"/>
                          <a:cs typeface="Calibri"/>
                        </a:rPr>
                        <a:t>d</a:t>
                      </a:r>
                      <a:r>
                        <a:rPr sz="1100" dirty="0">
                          <a:latin typeface="Calibri"/>
                          <a:cs typeface="Calibri"/>
                        </a:rPr>
                        <a:t>i </a:t>
                      </a:r>
                      <a:r>
                        <a:rPr sz="1100" spc="15" dirty="0">
                          <a:latin typeface="Calibri"/>
                          <a:cs typeface="Calibri"/>
                        </a:rPr>
                        <a:t> </a:t>
                      </a:r>
                      <a:r>
                        <a:rPr sz="1100" spc="-5" dirty="0">
                          <a:latin typeface="Calibri"/>
                          <a:cs typeface="Calibri"/>
                        </a:rPr>
                        <a:t>grupp</a:t>
                      </a:r>
                      <a:r>
                        <a:rPr sz="1100" dirty="0">
                          <a:latin typeface="Calibri"/>
                          <a:cs typeface="Calibri"/>
                        </a:rPr>
                        <a:t>o </a:t>
                      </a:r>
                      <a:r>
                        <a:rPr sz="1100" spc="10" dirty="0">
                          <a:latin typeface="Calibri"/>
                          <a:cs typeface="Calibri"/>
                        </a:rPr>
                        <a:t> </a:t>
                      </a:r>
                      <a:r>
                        <a:rPr sz="1100" dirty="0">
                          <a:latin typeface="Calibri"/>
                          <a:cs typeface="Calibri"/>
                        </a:rPr>
                        <a:t>o </a:t>
                      </a:r>
                      <a:r>
                        <a:rPr sz="1100" spc="10" dirty="0">
                          <a:latin typeface="Calibri"/>
                          <a:cs typeface="Calibri"/>
                        </a:rPr>
                        <a:t> </a:t>
                      </a:r>
                      <a:r>
                        <a:rPr sz="1100" spc="-5" dirty="0">
                          <a:latin typeface="Calibri"/>
                          <a:cs typeface="Calibri"/>
                        </a:rPr>
                        <a:t>n</a:t>
                      </a:r>
                      <a:r>
                        <a:rPr sz="1100" dirty="0">
                          <a:latin typeface="Calibri"/>
                          <a:cs typeface="Calibri"/>
                        </a:rPr>
                        <a:t>e</a:t>
                      </a:r>
                      <a:r>
                        <a:rPr sz="1100" spc="-5" dirty="0">
                          <a:latin typeface="Calibri"/>
                          <a:cs typeface="Calibri"/>
                        </a:rPr>
                        <a:t>lla di</a:t>
                      </a:r>
                      <a:r>
                        <a:rPr sz="1100" dirty="0">
                          <a:latin typeface="Calibri"/>
                          <a:cs typeface="Calibri"/>
                        </a:rPr>
                        <a:t>sc</a:t>
                      </a:r>
                      <a:r>
                        <a:rPr sz="1100" spc="-5" dirty="0">
                          <a:latin typeface="Calibri"/>
                          <a:cs typeface="Calibri"/>
                        </a:rPr>
                        <a:t>u</a:t>
                      </a:r>
                      <a:r>
                        <a:rPr sz="1100" dirty="0">
                          <a:latin typeface="Calibri"/>
                          <a:cs typeface="Calibri"/>
                        </a:rPr>
                        <a:t>ss</a:t>
                      </a:r>
                      <a:r>
                        <a:rPr sz="1100" spc="-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e</a:t>
                      </a:r>
                      <a:r>
                        <a:rPr sz="1100" spc="5" dirty="0">
                          <a:latin typeface="Calibri"/>
                          <a:cs typeface="Calibri"/>
                        </a:rPr>
                        <a:t> </a:t>
                      </a:r>
                      <a:r>
                        <a:rPr sz="1100" spc="-5" dirty="0">
                          <a:latin typeface="Calibri"/>
                          <a:cs typeface="Calibri"/>
                        </a:rPr>
                        <a:t>d</a:t>
                      </a:r>
                      <a:r>
                        <a:rPr sz="1100" dirty="0">
                          <a:latin typeface="Calibri"/>
                          <a:cs typeface="Calibri"/>
                        </a:rPr>
                        <a:t>i</a:t>
                      </a:r>
                      <a:r>
                        <a:rPr sz="1100" spc="-15" dirty="0">
                          <a:latin typeface="Calibri"/>
                          <a:cs typeface="Calibri"/>
                        </a:rPr>
                        <a:t> </a:t>
                      </a:r>
                      <a:r>
                        <a:rPr sz="1100" dirty="0">
                          <a:latin typeface="Calibri"/>
                          <a:cs typeface="Calibri"/>
                        </a:rPr>
                        <a:t>t</a:t>
                      </a:r>
                      <a:r>
                        <a:rPr sz="1100" spc="-5" dirty="0">
                          <a:latin typeface="Calibri"/>
                          <a:cs typeface="Calibri"/>
                        </a:rPr>
                        <a:t>u</a:t>
                      </a:r>
                      <a:r>
                        <a:rPr sz="1100" dirty="0">
                          <a:latin typeface="Calibri"/>
                          <a:cs typeface="Calibri"/>
                        </a:rPr>
                        <a:t>tta</a:t>
                      </a:r>
                      <a:r>
                        <a:rPr sz="1100" spc="-10" dirty="0">
                          <a:latin typeface="Calibri"/>
                          <a:cs typeface="Calibri"/>
                        </a:rPr>
                        <a:t> </a:t>
                      </a:r>
                      <a:r>
                        <a:rPr sz="1100" spc="-5" dirty="0">
                          <a:latin typeface="Calibri"/>
                          <a:cs typeface="Calibri"/>
                        </a:rPr>
                        <a:t>l</a:t>
                      </a:r>
                      <a:r>
                        <a:rPr sz="1100" dirty="0">
                          <a:latin typeface="Calibri"/>
                          <a:cs typeface="Calibri"/>
                        </a:rPr>
                        <a:t>a c</a:t>
                      </a:r>
                      <a:r>
                        <a:rPr sz="1100" spc="-5" dirty="0">
                          <a:latin typeface="Calibri"/>
                          <a:cs typeface="Calibri"/>
                        </a:rPr>
                        <a:t>la</a:t>
                      </a:r>
                      <a:r>
                        <a:rPr sz="1100" dirty="0">
                          <a:latin typeface="Calibri"/>
                          <a:cs typeface="Calibri"/>
                        </a:rPr>
                        <a:t>s</a:t>
                      </a:r>
                      <a:r>
                        <a:rPr sz="1100" spc="-15" dirty="0">
                          <a:latin typeface="Calibri"/>
                          <a:cs typeface="Calibri"/>
                        </a:rPr>
                        <a:t>s</a:t>
                      </a:r>
                      <a:r>
                        <a:rPr sz="1100" spc="5" dirty="0">
                          <a:latin typeface="Calibri"/>
                          <a:cs typeface="Calibri"/>
                        </a:rPr>
                        <a:t>e</a:t>
                      </a:r>
                      <a:r>
                        <a:rPr sz="1100" dirty="0">
                          <a:latin typeface="Calibri"/>
                          <a:cs typeface="Calibri"/>
                        </a:rPr>
                        <a:t>.</a:t>
                      </a:r>
                    </a:p>
                    <a:p>
                      <a:pPr>
                        <a:lnSpc>
                          <a:spcPct val="100000"/>
                        </a:lnSpc>
                        <a:spcBef>
                          <a:spcPts val="40"/>
                        </a:spcBef>
                      </a:pPr>
                      <a:endParaRPr sz="1600" dirty="0">
                        <a:latin typeface="Times New Roman"/>
                        <a:cs typeface="Times New Roman"/>
                      </a:endParaRPr>
                    </a:p>
                    <a:p>
                      <a:pPr marL="97790">
                        <a:lnSpc>
                          <a:spcPct val="100000"/>
                        </a:lnSpc>
                      </a:pPr>
                      <a:endParaRPr lang="it-IT" sz="1100" b="1" u="sng" spc="-5" dirty="0">
                        <a:solidFill>
                          <a:srgbClr val="0000FF"/>
                        </a:solidFill>
                        <a:latin typeface="Calibri"/>
                        <a:cs typeface="Calibri"/>
                        <a:hlinkClick r:id="rId8"/>
                      </a:endParaRPr>
                    </a:p>
                    <a:p>
                      <a:pPr marL="97790">
                        <a:lnSpc>
                          <a:spcPct val="100000"/>
                        </a:lnSpc>
                      </a:pPr>
                      <a:r>
                        <a:rPr lang="it-IT" sz="1100" b="1" u="sng" spc="-5" dirty="0">
                          <a:solidFill>
                            <a:srgbClr val="0000FF"/>
                          </a:solidFill>
                          <a:latin typeface="Calibri"/>
                          <a:cs typeface="Calibri"/>
                          <a:hlinkClick r:id="rId8"/>
                        </a:rPr>
                        <a:t>Video 4: Consigli pratici per sostenere il dialogo in classe: i punti di discussione</a:t>
                      </a:r>
                      <a:endParaRPr sz="1100" dirty="0">
                        <a:latin typeface="Calibri"/>
                        <a:cs typeface="Calibri"/>
                      </a:endParaRPr>
                    </a:p>
                  </a:txBody>
                  <a:tcPr marL="72000" marR="72000" marT="72000" marB="72000">
                    <a:lnL w="63500">
                      <a:solidFill>
                        <a:srgbClr val="2791A6"/>
                      </a:solidFill>
                      <a:prstDash val="solid"/>
                    </a:lnL>
                    <a:lnR w="63500">
                      <a:solidFill>
                        <a:srgbClr val="2791A6"/>
                      </a:solidFill>
                      <a:prstDash val="solid"/>
                    </a:lnR>
                    <a:lnT w="63500">
                      <a:solidFill>
                        <a:srgbClr val="2791A6"/>
                      </a:solidFill>
                      <a:prstDash val="solid"/>
                    </a:lnT>
                    <a:lnB w="63500">
                      <a:solidFill>
                        <a:srgbClr val="2791A6"/>
                      </a:solidFill>
                      <a:prstDash val="solid"/>
                    </a:lnB>
                  </a:tcPr>
                </a:tc>
                <a:extLst>
                  <a:ext uri="{0D108BD9-81ED-4DB2-BD59-A6C34878D82A}">
                    <a16:rowId xmlns:a16="http://schemas.microsoft.com/office/drawing/2014/main" val="10002"/>
                  </a:ext>
                </a:extLst>
              </a:tr>
            </a:tbl>
          </a:graphicData>
        </a:graphic>
      </p:graphicFrame>
      <p:sp>
        <p:nvSpPr>
          <p:cNvPr id="12" name="CasellaDiTesto 11">
            <a:extLst>
              <a:ext uri="{FF2B5EF4-FFF2-40B4-BE49-F238E27FC236}">
                <a16:creationId xmlns:a16="http://schemas.microsoft.com/office/drawing/2014/main" id="{93103A1E-7EDB-0B0E-B57C-E46AB912423B}"/>
              </a:ext>
            </a:extLst>
          </p:cNvPr>
          <p:cNvSpPr txBox="1"/>
          <p:nvPr/>
        </p:nvSpPr>
        <p:spPr>
          <a:xfrm>
            <a:off x="10332917" y="7285851"/>
            <a:ext cx="341760" cy="276999"/>
          </a:xfrm>
          <a:prstGeom prst="rect">
            <a:avLst/>
          </a:prstGeom>
          <a:noFill/>
        </p:spPr>
        <p:txBody>
          <a:bodyPr wrap="none" rtlCol="0">
            <a:spAutoFit/>
          </a:bodyPr>
          <a:lstStyle/>
          <a:p>
            <a:r>
              <a:rPr lang="it-CH" sz="1200" dirty="0"/>
              <a:t>08</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481457"/>
            <a:ext cx="1920875" cy="203835"/>
          </a:xfrm>
          <a:prstGeom prst="rect">
            <a:avLst/>
          </a:prstGeom>
        </p:spPr>
        <p:txBody>
          <a:bodyPr vert="horz" wrap="square" lIns="0" tIns="0" rIns="0" bIns="0" rtlCol="0">
            <a:spAutoFit/>
          </a:bodyPr>
          <a:lstStyle/>
          <a:p>
            <a:pPr marL="12700">
              <a:lnSpc>
                <a:spcPct val="100000"/>
              </a:lnSpc>
            </a:pPr>
            <a:r>
              <a:rPr sz="1400" b="1" dirty="0">
                <a:solidFill>
                  <a:srgbClr val="215868"/>
                </a:solidFill>
                <a:latin typeface="Calibri"/>
                <a:cs typeface="Calibri"/>
              </a:rPr>
              <a:t>Di</a:t>
            </a:r>
            <a:r>
              <a:rPr sz="1400" b="1" spc="-10" dirty="0">
                <a:solidFill>
                  <a:srgbClr val="215868"/>
                </a:solidFill>
                <a:latin typeface="Calibri"/>
                <a:cs typeface="Calibri"/>
              </a:rPr>
              <a:t>a</a:t>
            </a:r>
            <a:r>
              <a:rPr sz="1400" b="1" dirty="0">
                <a:solidFill>
                  <a:srgbClr val="215868"/>
                </a:solidFill>
                <a:latin typeface="Calibri"/>
                <a:cs typeface="Calibri"/>
              </a:rPr>
              <a:t>lo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dirty="0">
                <a:solidFill>
                  <a:srgbClr val="215868"/>
                </a:solidFill>
                <a:latin typeface="Calibri"/>
                <a:cs typeface="Calibri"/>
              </a:rPr>
              <a:t>in</a:t>
            </a:r>
            <a:r>
              <a:rPr sz="1400" b="1" spc="-5" dirty="0">
                <a:solidFill>
                  <a:srgbClr val="215868"/>
                </a:solidFill>
                <a:latin typeface="Calibri"/>
                <a:cs typeface="Calibri"/>
              </a:rPr>
              <a:t> </a:t>
            </a:r>
            <a:r>
              <a:rPr sz="1400" b="1" spc="-10" dirty="0">
                <a:solidFill>
                  <a:srgbClr val="215868"/>
                </a:solidFill>
                <a:latin typeface="Calibri"/>
                <a:cs typeface="Calibri"/>
              </a:rPr>
              <a:t>d</a:t>
            </a:r>
            <a:r>
              <a:rPr sz="1400" b="1" dirty="0">
                <a:solidFill>
                  <a:srgbClr val="215868"/>
                </a:solidFill>
                <a:latin typeface="Calibri"/>
                <a:cs typeface="Calibri"/>
              </a:rPr>
              <a:t>i</a:t>
            </a:r>
            <a:r>
              <a:rPr sz="1400" b="1" spc="-20" dirty="0">
                <a:solidFill>
                  <a:srgbClr val="215868"/>
                </a:solidFill>
                <a:latin typeface="Calibri"/>
                <a:cs typeface="Calibri"/>
              </a:rPr>
              <a:t>v</a:t>
            </a:r>
            <a:r>
              <a:rPr sz="1400" b="1" spc="-15" dirty="0">
                <a:solidFill>
                  <a:srgbClr val="215868"/>
                </a:solidFill>
                <a:latin typeface="Calibri"/>
                <a:cs typeface="Calibri"/>
              </a:rPr>
              <a:t>e</a:t>
            </a:r>
            <a:r>
              <a:rPr sz="1400" b="1" spc="-10" dirty="0">
                <a:solidFill>
                  <a:srgbClr val="215868"/>
                </a:solidFill>
                <a:latin typeface="Calibri"/>
                <a:cs typeface="Calibri"/>
              </a:rPr>
              <a:t>rs</a:t>
            </a:r>
            <a:r>
              <a:rPr sz="1400" b="1" dirty="0">
                <a:solidFill>
                  <a:srgbClr val="215868"/>
                </a:solidFill>
                <a:latin typeface="Calibri"/>
                <a:cs typeface="Calibri"/>
              </a:rPr>
              <a:t>i</a:t>
            </a:r>
            <a:r>
              <a:rPr sz="1400" b="1" spc="-5" dirty="0">
                <a:solidFill>
                  <a:srgbClr val="215868"/>
                </a:solidFill>
                <a:latin typeface="Calibri"/>
                <a:cs typeface="Calibri"/>
              </a:rPr>
              <a:t> </a:t>
            </a:r>
            <a:r>
              <a:rPr sz="1400" b="1" spc="-15" dirty="0">
                <a:solidFill>
                  <a:srgbClr val="215868"/>
                </a:solidFill>
                <a:latin typeface="Calibri"/>
                <a:cs typeface="Calibri"/>
              </a:rPr>
              <a:t>c</a:t>
            </a:r>
            <a:r>
              <a:rPr sz="1400" b="1" dirty="0">
                <a:solidFill>
                  <a:srgbClr val="215868"/>
                </a:solidFill>
                <a:latin typeface="Calibri"/>
                <a:cs typeface="Calibri"/>
              </a:rPr>
              <a:t>o</a:t>
            </a:r>
            <a:r>
              <a:rPr sz="1400" b="1" spc="-10" dirty="0">
                <a:solidFill>
                  <a:srgbClr val="215868"/>
                </a:solidFill>
                <a:latin typeface="Calibri"/>
                <a:cs typeface="Calibri"/>
              </a:rPr>
              <a:t>n</a:t>
            </a:r>
            <a:r>
              <a:rPr sz="1400" b="1" spc="-20" dirty="0">
                <a:solidFill>
                  <a:srgbClr val="215868"/>
                </a:solidFill>
                <a:latin typeface="Calibri"/>
                <a:cs typeface="Calibri"/>
              </a:rPr>
              <a:t>t</a:t>
            </a:r>
            <a:r>
              <a:rPr sz="1400" b="1" dirty="0">
                <a:solidFill>
                  <a:srgbClr val="215868"/>
                </a:solidFill>
                <a:latin typeface="Calibri"/>
                <a:cs typeface="Calibri"/>
              </a:rPr>
              <a:t>e</a:t>
            </a:r>
            <a:r>
              <a:rPr sz="1400" b="1" spc="-25" dirty="0">
                <a:solidFill>
                  <a:srgbClr val="215868"/>
                </a:solidFill>
                <a:latin typeface="Calibri"/>
                <a:cs typeface="Calibri"/>
              </a:rPr>
              <a:t>s</a:t>
            </a:r>
            <a:r>
              <a:rPr sz="1400" b="1" spc="5" dirty="0">
                <a:solidFill>
                  <a:srgbClr val="215868"/>
                </a:solidFill>
                <a:latin typeface="Calibri"/>
                <a:cs typeface="Calibri"/>
              </a:rPr>
              <a:t>t</a:t>
            </a:r>
            <a:r>
              <a:rPr sz="1400" b="1" dirty="0">
                <a:solidFill>
                  <a:srgbClr val="215868"/>
                </a:solidFill>
                <a:latin typeface="Calibri"/>
                <a:cs typeface="Calibri"/>
              </a:rPr>
              <a:t>i</a:t>
            </a:r>
            <a:endParaRPr sz="1400">
              <a:latin typeface="Calibri"/>
              <a:cs typeface="Calibri"/>
            </a:endParaRPr>
          </a:p>
        </p:txBody>
      </p:sp>
      <p:sp>
        <p:nvSpPr>
          <p:cNvPr id="9" name="object 9"/>
          <p:cNvSpPr txBox="1"/>
          <p:nvPr/>
        </p:nvSpPr>
        <p:spPr>
          <a:xfrm>
            <a:off x="474726" y="1114425"/>
            <a:ext cx="4752340" cy="1849417"/>
          </a:xfrm>
          <a:prstGeom prst="rect">
            <a:avLst/>
          </a:prstGeom>
          <a:ln w="63500">
            <a:solidFill>
              <a:srgbClr val="2791A6"/>
            </a:solidFill>
          </a:ln>
        </p:spPr>
        <p:txBody>
          <a:bodyPr vert="horz" wrap="square" lIns="0" tIns="0" rIns="0" bIns="0" rtlCol="0">
            <a:spAutoFit/>
          </a:bodyPr>
          <a:lstStyle/>
          <a:p>
            <a:pPr marL="92075" marR="83185" algn="just">
              <a:lnSpc>
                <a:spcPct val="121200"/>
              </a:lnSpc>
              <a:spcAft>
                <a:spcPts val="600"/>
              </a:spcAft>
            </a:pPr>
            <a:r>
              <a:rPr lang="it-CH" sz="1200" spc="-10" dirty="0">
                <a:latin typeface="Calibri"/>
                <a:cs typeface="Calibri"/>
              </a:rPr>
              <a:t>I</a:t>
            </a:r>
            <a:r>
              <a:rPr lang="it-CH" sz="1200" dirty="0">
                <a:latin typeface="Calibri"/>
                <a:cs typeface="Calibri"/>
              </a:rPr>
              <a:t>l</a:t>
            </a:r>
            <a:r>
              <a:rPr lang="it-CH" sz="1200" spc="5" dirty="0">
                <a:latin typeface="Calibri"/>
                <a:cs typeface="Calibri"/>
              </a:rPr>
              <a:t> d</a:t>
            </a:r>
            <a:r>
              <a:rPr lang="it-CH" sz="1200" dirty="0">
                <a:latin typeface="Calibri"/>
                <a:cs typeface="Calibri"/>
              </a:rPr>
              <a:t>ialo</a:t>
            </a:r>
            <a:r>
              <a:rPr lang="it-CH" sz="1200" spc="-15" dirty="0">
                <a:latin typeface="Calibri"/>
                <a:cs typeface="Calibri"/>
              </a:rPr>
              <a:t>g</a:t>
            </a:r>
            <a:r>
              <a:rPr lang="it-CH" sz="1200" dirty="0">
                <a:latin typeface="Calibri"/>
                <a:cs typeface="Calibri"/>
              </a:rPr>
              <a:t>o</a:t>
            </a:r>
            <a:r>
              <a:rPr lang="it-CH" sz="1200" spc="5" dirty="0">
                <a:latin typeface="Calibri"/>
                <a:cs typeface="Calibri"/>
              </a:rPr>
              <a:t> </a:t>
            </a:r>
            <a:r>
              <a:rPr lang="it-CH" sz="1200" spc="-20" dirty="0">
                <a:latin typeface="Calibri"/>
                <a:cs typeface="Calibri"/>
              </a:rPr>
              <a:t>e</a:t>
            </a:r>
            <a:r>
              <a:rPr lang="it-CH" sz="1200" spc="5" dirty="0">
                <a:latin typeface="Calibri"/>
                <a:cs typeface="Calibri"/>
              </a:rPr>
              <a:t>du</a:t>
            </a:r>
            <a:r>
              <a:rPr lang="it-CH" sz="1200" spc="-10" dirty="0">
                <a:latin typeface="Calibri"/>
                <a:cs typeface="Calibri"/>
              </a:rPr>
              <a:t>c</a:t>
            </a:r>
            <a:r>
              <a:rPr lang="it-CH" sz="1200" spc="-15" dirty="0">
                <a:latin typeface="Calibri"/>
                <a:cs typeface="Calibri"/>
              </a:rPr>
              <a:t>a</a:t>
            </a:r>
            <a:r>
              <a:rPr lang="it-CH" sz="1200" dirty="0">
                <a:latin typeface="Calibri"/>
                <a:cs typeface="Calibri"/>
              </a:rPr>
              <a:t>ti</a:t>
            </a:r>
            <a:r>
              <a:rPr lang="it-CH" sz="1200" spc="-5" dirty="0">
                <a:latin typeface="Calibri"/>
                <a:cs typeface="Calibri"/>
              </a:rPr>
              <a:t>v</a:t>
            </a:r>
            <a:r>
              <a:rPr lang="it-CH" sz="1200" dirty="0">
                <a:latin typeface="Calibri"/>
                <a:cs typeface="Calibri"/>
              </a:rPr>
              <a:t>o</a:t>
            </a:r>
            <a:r>
              <a:rPr lang="it-CH" sz="1200" spc="5" dirty="0">
                <a:latin typeface="Calibri"/>
                <a:cs typeface="Calibri"/>
              </a:rPr>
              <a:t> </a:t>
            </a:r>
            <a:r>
              <a:rPr lang="it-CH" sz="1200" spc="-10" dirty="0">
                <a:latin typeface="Calibri"/>
                <a:cs typeface="Calibri"/>
              </a:rPr>
              <a:t>p</a:t>
            </a:r>
            <a:r>
              <a:rPr lang="it-CH" sz="1200" spc="5" dirty="0">
                <a:latin typeface="Calibri"/>
                <a:cs typeface="Calibri"/>
              </a:rPr>
              <a:t>u</a:t>
            </a:r>
            <a:r>
              <a:rPr lang="it-CH" sz="1200" dirty="0">
                <a:latin typeface="Calibri"/>
                <a:cs typeface="Calibri"/>
              </a:rPr>
              <a:t>ò</a:t>
            </a:r>
            <a:r>
              <a:rPr lang="it-CH" sz="1200" spc="-5" dirty="0">
                <a:latin typeface="Calibri"/>
                <a:cs typeface="Calibri"/>
              </a:rPr>
              <a:t> </a:t>
            </a:r>
            <a:r>
              <a:rPr lang="it-CH" sz="1200" spc="-10" dirty="0">
                <a:latin typeface="Calibri"/>
                <a:cs typeface="Calibri"/>
              </a:rPr>
              <a:t>e</a:t>
            </a:r>
            <a:r>
              <a:rPr lang="it-CH" sz="1200" spc="-5" dirty="0">
                <a:latin typeface="Calibri"/>
                <a:cs typeface="Calibri"/>
              </a:rPr>
              <a:t>ss</a:t>
            </a:r>
            <a:r>
              <a:rPr lang="it-CH" sz="1200" spc="-10" dirty="0">
                <a:latin typeface="Calibri"/>
                <a:cs typeface="Calibri"/>
              </a:rPr>
              <a:t>ere</a:t>
            </a:r>
            <a:r>
              <a:rPr lang="it-CH" sz="1200" spc="5" dirty="0">
                <a:latin typeface="Calibri"/>
                <a:cs typeface="Calibri"/>
              </a:rPr>
              <a:t> p</a:t>
            </a:r>
            <a:r>
              <a:rPr lang="it-CH" sz="1200" spc="-5" dirty="0">
                <a:latin typeface="Calibri"/>
                <a:cs typeface="Calibri"/>
              </a:rPr>
              <a:t>r</a:t>
            </a:r>
            <a:r>
              <a:rPr lang="it-CH" sz="1200" spc="-25" dirty="0">
                <a:latin typeface="Calibri"/>
                <a:cs typeface="Calibri"/>
              </a:rPr>
              <a:t>a</a:t>
            </a:r>
            <a:r>
              <a:rPr lang="it-CH" sz="1200" dirty="0">
                <a:latin typeface="Calibri"/>
                <a:cs typeface="Calibri"/>
              </a:rPr>
              <a:t>ti</a:t>
            </a:r>
            <a:r>
              <a:rPr lang="it-CH" sz="1200" spc="-5" dirty="0">
                <a:latin typeface="Calibri"/>
                <a:cs typeface="Calibri"/>
              </a:rPr>
              <a:t>c</a:t>
            </a:r>
            <a:r>
              <a:rPr lang="it-CH" sz="1200" spc="-10" dirty="0">
                <a:latin typeface="Calibri"/>
                <a:cs typeface="Calibri"/>
              </a:rPr>
              <a:t>a</a:t>
            </a:r>
            <a:r>
              <a:rPr lang="it-CH" sz="1200" spc="-15" dirty="0">
                <a:latin typeface="Calibri"/>
                <a:cs typeface="Calibri"/>
              </a:rPr>
              <a:t>t</a:t>
            </a:r>
            <a:r>
              <a:rPr lang="it-CH" sz="1200" dirty="0">
                <a:latin typeface="Calibri"/>
                <a:cs typeface="Calibri"/>
              </a:rPr>
              <a:t>o</a:t>
            </a:r>
            <a:r>
              <a:rPr lang="it-CH" sz="1200" spc="5" dirty="0">
                <a:latin typeface="Calibri"/>
                <a:cs typeface="Calibri"/>
              </a:rPr>
              <a:t> </a:t>
            </a:r>
            <a:r>
              <a:rPr lang="it-CH" sz="1200" spc="-10" dirty="0">
                <a:latin typeface="Calibri"/>
                <a:cs typeface="Calibri"/>
              </a:rPr>
              <a:t>c</a:t>
            </a:r>
            <a:r>
              <a:rPr lang="it-CH" sz="1200" dirty="0">
                <a:latin typeface="Calibri"/>
                <a:cs typeface="Calibri"/>
              </a:rPr>
              <a:t>on</a:t>
            </a:r>
            <a:r>
              <a:rPr lang="it-CH" sz="1200" spc="-5" dirty="0">
                <a:latin typeface="Calibri"/>
                <a:cs typeface="Calibri"/>
              </a:rPr>
              <a:t> </a:t>
            </a:r>
            <a:r>
              <a:rPr lang="it-CH" sz="1200" spc="5" dirty="0">
                <a:latin typeface="Calibri"/>
                <a:cs typeface="Calibri"/>
              </a:rPr>
              <a:t>d</a:t>
            </a:r>
            <a:r>
              <a:rPr lang="it-CH" sz="1200" dirty="0">
                <a:latin typeface="Calibri"/>
                <a:cs typeface="Calibri"/>
              </a:rPr>
              <a:t>i</a:t>
            </a:r>
            <a:r>
              <a:rPr lang="it-CH" sz="1200" spc="-5" dirty="0">
                <a:latin typeface="Calibri"/>
                <a:cs typeface="Calibri"/>
              </a:rPr>
              <a:t>v</a:t>
            </a:r>
            <a:r>
              <a:rPr lang="it-CH" sz="1200" spc="-20" dirty="0">
                <a:latin typeface="Calibri"/>
                <a:cs typeface="Calibri"/>
              </a:rPr>
              <a:t>e</a:t>
            </a:r>
            <a:r>
              <a:rPr lang="it-CH" sz="1200" spc="-5" dirty="0">
                <a:latin typeface="Calibri"/>
                <a:cs typeface="Calibri"/>
              </a:rPr>
              <a:t>r</a:t>
            </a:r>
            <a:r>
              <a:rPr lang="it-CH" sz="1200" spc="-10" dirty="0">
                <a:latin typeface="Calibri"/>
                <a:cs typeface="Calibri"/>
              </a:rPr>
              <a:t>s</a:t>
            </a:r>
            <a:r>
              <a:rPr lang="it-CH" sz="1200" dirty="0">
                <a:latin typeface="Calibri"/>
                <a:cs typeface="Calibri"/>
              </a:rPr>
              <a:t>i</a:t>
            </a:r>
            <a:r>
              <a:rPr lang="it-CH" sz="1200" spc="5" dirty="0">
                <a:latin typeface="Calibri"/>
                <a:cs typeface="Calibri"/>
              </a:rPr>
              <a:t> </a:t>
            </a:r>
            <a:r>
              <a:rPr lang="it-CH" sz="1200" spc="-15" dirty="0">
                <a:latin typeface="Calibri"/>
                <a:cs typeface="Calibri"/>
              </a:rPr>
              <a:t>g</a:t>
            </a:r>
            <a:r>
              <a:rPr lang="it-CH" sz="1200" dirty="0">
                <a:latin typeface="Calibri"/>
                <a:cs typeface="Calibri"/>
              </a:rPr>
              <a:t>r</a:t>
            </a:r>
            <a:r>
              <a:rPr lang="it-CH" sz="1200" spc="5" dirty="0">
                <a:latin typeface="Calibri"/>
                <a:cs typeface="Calibri"/>
              </a:rPr>
              <a:t>u</a:t>
            </a:r>
            <a:r>
              <a:rPr lang="it-CH" sz="1200" spc="-10" dirty="0">
                <a:latin typeface="Calibri"/>
                <a:cs typeface="Calibri"/>
              </a:rPr>
              <a:t>p</a:t>
            </a:r>
            <a:r>
              <a:rPr lang="it-CH" sz="1200" spc="5" dirty="0">
                <a:latin typeface="Calibri"/>
                <a:cs typeface="Calibri"/>
              </a:rPr>
              <a:t>p</a:t>
            </a:r>
            <a:r>
              <a:rPr lang="it-CH" sz="1200" dirty="0">
                <a:latin typeface="Calibri"/>
                <a:cs typeface="Calibri"/>
              </a:rPr>
              <a:t>i</a:t>
            </a:r>
            <a:r>
              <a:rPr lang="it-CH" sz="1200" spc="5" dirty="0">
                <a:latin typeface="Calibri"/>
                <a:cs typeface="Calibri"/>
              </a:rPr>
              <a:t> d</a:t>
            </a:r>
            <a:r>
              <a:rPr lang="it-CH" sz="1200" dirty="0">
                <a:latin typeface="Calibri"/>
                <a:cs typeface="Calibri"/>
              </a:rPr>
              <a:t>i</a:t>
            </a:r>
            <a:r>
              <a:rPr lang="it-CH" sz="1200" spc="-10" dirty="0">
                <a:latin typeface="Calibri"/>
                <a:cs typeface="Calibri"/>
              </a:rPr>
              <a:t> </a:t>
            </a:r>
            <a:r>
              <a:rPr lang="it-CH" sz="1200" dirty="0">
                <a:latin typeface="Calibri"/>
                <a:cs typeface="Calibri"/>
              </a:rPr>
              <a:t>allieve-i</a:t>
            </a:r>
            <a:r>
              <a:rPr lang="it-CH" sz="1200" spc="-5" dirty="0">
                <a:latin typeface="Calibri"/>
                <a:cs typeface="Calibri"/>
              </a:rPr>
              <a:t>,</a:t>
            </a:r>
            <a:r>
              <a:rPr lang="it-CH" sz="1200" spc="-10" dirty="0">
                <a:latin typeface="Calibri"/>
                <a:cs typeface="Calibri"/>
              </a:rPr>
              <a:t> </a:t>
            </a:r>
            <a:r>
              <a:rPr lang="it-CH" sz="1200" dirty="0">
                <a:latin typeface="Calibri"/>
                <a:cs typeface="Calibri"/>
              </a:rPr>
              <a:t>in </a:t>
            </a:r>
            <a:r>
              <a:rPr lang="it-CH" sz="1200" spc="-15" dirty="0">
                <a:latin typeface="Calibri"/>
                <a:cs typeface="Calibri"/>
              </a:rPr>
              <a:t>g</a:t>
            </a:r>
            <a:r>
              <a:rPr lang="it-CH" sz="1200" spc="-5" dirty="0">
                <a:latin typeface="Calibri"/>
                <a:cs typeface="Calibri"/>
              </a:rPr>
              <a:t>r</a:t>
            </a:r>
            <a:r>
              <a:rPr lang="it-CH" sz="1200" spc="5" dirty="0">
                <a:latin typeface="Calibri"/>
                <a:cs typeface="Calibri"/>
              </a:rPr>
              <a:t>upp</a:t>
            </a:r>
            <a:r>
              <a:rPr lang="it-CH" sz="1200" dirty="0">
                <a:latin typeface="Calibri"/>
                <a:cs typeface="Calibri"/>
              </a:rPr>
              <a:t>i </a:t>
            </a:r>
            <a:r>
              <a:rPr lang="it-CH" sz="1200" spc="-110" dirty="0">
                <a:latin typeface="Calibri"/>
                <a:cs typeface="Calibri"/>
              </a:rPr>
              <a:t> </a:t>
            </a:r>
            <a:r>
              <a:rPr lang="it-CH" sz="1200" spc="-10" dirty="0">
                <a:latin typeface="Calibri"/>
                <a:cs typeface="Calibri"/>
              </a:rPr>
              <a:t>d</a:t>
            </a:r>
            <a:r>
              <a:rPr lang="it-CH" sz="1200" dirty="0">
                <a:latin typeface="Calibri"/>
                <a:cs typeface="Calibri"/>
              </a:rPr>
              <a:t>i </a:t>
            </a:r>
            <a:r>
              <a:rPr lang="it-CH" sz="1200" spc="-110" dirty="0">
                <a:latin typeface="Calibri"/>
                <a:cs typeface="Calibri"/>
              </a:rPr>
              <a:t> </a:t>
            </a:r>
            <a:r>
              <a:rPr lang="it-CH" sz="1200" spc="5" dirty="0">
                <a:latin typeface="Calibri"/>
                <a:cs typeface="Calibri"/>
              </a:rPr>
              <a:t>t</a:t>
            </a:r>
            <a:r>
              <a:rPr lang="it-CH" sz="1200" spc="-10" dirty="0">
                <a:latin typeface="Calibri"/>
                <a:cs typeface="Calibri"/>
              </a:rPr>
              <a:t>u</a:t>
            </a:r>
            <a:r>
              <a:rPr lang="it-CH" sz="1200" dirty="0">
                <a:latin typeface="Calibri"/>
                <a:cs typeface="Calibri"/>
              </a:rPr>
              <a:t>tt</a:t>
            </a:r>
            <a:r>
              <a:rPr lang="it-CH" sz="1200" spc="-10" dirty="0">
                <a:latin typeface="Calibri"/>
                <a:cs typeface="Calibri"/>
              </a:rPr>
              <a:t>e</a:t>
            </a:r>
            <a:r>
              <a:rPr lang="it-CH" sz="1200" dirty="0">
                <a:latin typeface="Calibri"/>
                <a:cs typeface="Calibri"/>
              </a:rPr>
              <a:t> </a:t>
            </a:r>
            <a:r>
              <a:rPr lang="it-CH" sz="1200" spc="-110" dirty="0">
                <a:latin typeface="Calibri"/>
                <a:cs typeface="Calibri"/>
              </a:rPr>
              <a:t> </a:t>
            </a:r>
            <a:r>
              <a:rPr lang="it-CH" sz="1200" dirty="0">
                <a:latin typeface="Calibri"/>
                <a:cs typeface="Calibri"/>
              </a:rPr>
              <a:t>l</a:t>
            </a:r>
            <a:r>
              <a:rPr lang="it-CH" sz="1200" spc="-10" dirty="0">
                <a:latin typeface="Calibri"/>
                <a:cs typeface="Calibri"/>
              </a:rPr>
              <a:t>e</a:t>
            </a:r>
            <a:r>
              <a:rPr lang="it-CH" sz="1200" dirty="0">
                <a:latin typeface="Calibri"/>
                <a:cs typeface="Calibri"/>
              </a:rPr>
              <a:t> </a:t>
            </a:r>
            <a:r>
              <a:rPr lang="it-CH" sz="1200" spc="-110" dirty="0">
                <a:latin typeface="Calibri"/>
                <a:cs typeface="Calibri"/>
              </a:rPr>
              <a:t> </a:t>
            </a:r>
            <a:r>
              <a:rPr lang="it-CH" sz="1200" spc="-10" dirty="0">
                <a:latin typeface="Calibri"/>
                <a:cs typeface="Calibri"/>
              </a:rPr>
              <a:t>e</a:t>
            </a:r>
            <a:r>
              <a:rPr lang="it-CH" sz="1200" dirty="0">
                <a:latin typeface="Calibri"/>
                <a:cs typeface="Calibri"/>
              </a:rPr>
              <a:t>t</a:t>
            </a:r>
            <a:r>
              <a:rPr lang="it-CH" sz="1200" spc="-10" dirty="0">
                <a:latin typeface="Calibri"/>
                <a:cs typeface="Calibri"/>
              </a:rPr>
              <a:t>à</a:t>
            </a:r>
            <a:r>
              <a:rPr lang="it-CH" sz="1200" dirty="0">
                <a:latin typeface="Calibri"/>
                <a:cs typeface="Calibri"/>
              </a:rPr>
              <a:t> </a:t>
            </a:r>
            <a:r>
              <a:rPr lang="it-CH" sz="1200" spc="-110" dirty="0">
                <a:latin typeface="Calibri"/>
                <a:cs typeface="Calibri"/>
              </a:rPr>
              <a:t> </a:t>
            </a:r>
            <a:r>
              <a:rPr lang="it-CH" sz="1200" spc="-10" dirty="0">
                <a:latin typeface="Calibri"/>
                <a:cs typeface="Calibri"/>
              </a:rPr>
              <a:t>e</a:t>
            </a:r>
            <a:r>
              <a:rPr lang="it-CH" sz="1200" dirty="0">
                <a:latin typeface="Calibri"/>
                <a:cs typeface="Calibri"/>
              </a:rPr>
              <a:t> </a:t>
            </a:r>
            <a:r>
              <a:rPr lang="it-CH" sz="1200" spc="-120" dirty="0">
                <a:latin typeface="Calibri"/>
                <a:cs typeface="Calibri"/>
              </a:rPr>
              <a:t> </a:t>
            </a:r>
            <a:r>
              <a:rPr lang="it-CH" sz="1200" spc="-5" dirty="0">
                <a:latin typeface="Calibri"/>
                <a:cs typeface="Calibri"/>
              </a:rPr>
              <a:t>n</a:t>
            </a:r>
            <a:r>
              <a:rPr lang="it-CH" sz="1200" spc="-10" dirty="0">
                <a:latin typeface="Calibri"/>
                <a:cs typeface="Calibri"/>
              </a:rPr>
              <a:t>e</a:t>
            </a:r>
            <a:r>
              <a:rPr lang="it-CH" sz="1200" dirty="0">
                <a:latin typeface="Calibri"/>
                <a:cs typeface="Calibri"/>
              </a:rPr>
              <a:t>l </a:t>
            </a:r>
            <a:r>
              <a:rPr lang="it-CH" sz="1200" spc="-100" dirty="0">
                <a:latin typeface="Calibri"/>
                <a:cs typeface="Calibri"/>
              </a:rPr>
              <a:t> </a:t>
            </a:r>
            <a:r>
              <a:rPr lang="it-CH" sz="1200" spc="-10" dirty="0">
                <a:latin typeface="Calibri"/>
                <a:cs typeface="Calibri"/>
              </a:rPr>
              <a:t>co</a:t>
            </a:r>
            <a:r>
              <a:rPr lang="it-CH" sz="1200" spc="-5" dirty="0">
                <a:latin typeface="Calibri"/>
                <a:cs typeface="Calibri"/>
              </a:rPr>
              <a:t>nt</a:t>
            </a:r>
            <a:r>
              <a:rPr lang="it-CH" sz="1200" spc="-10" dirty="0">
                <a:latin typeface="Calibri"/>
                <a:cs typeface="Calibri"/>
              </a:rPr>
              <a:t>e</a:t>
            </a:r>
            <a:r>
              <a:rPr lang="it-CH" sz="1200" spc="-15" dirty="0">
                <a:latin typeface="Calibri"/>
                <a:cs typeface="Calibri"/>
              </a:rPr>
              <a:t>s</a:t>
            </a:r>
            <a:r>
              <a:rPr lang="it-CH" sz="1200" spc="5" dirty="0">
                <a:latin typeface="Calibri"/>
                <a:cs typeface="Calibri"/>
              </a:rPr>
              <a:t>t</a:t>
            </a:r>
            <a:r>
              <a:rPr lang="it-CH" sz="1200" dirty="0">
                <a:latin typeface="Calibri"/>
                <a:cs typeface="Calibri"/>
              </a:rPr>
              <a:t>o </a:t>
            </a:r>
            <a:r>
              <a:rPr lang="it-CH" sz="1200" spc="-110" dirty="0">
                <a:latin typeface="Calibri"/>
                <a:cs typeface="Calibri"/>
              </a:rPr>
              <a:t> </a:t>
            </a:r>
            <a:r>
              <a:rPr lang="it-CH" sz="1200" spc="5" dirty="0">
                <a:latin typeface="Calibri"/>
                <a:cs typeface="Calibri"/>
              </a:rPr>
              <a:t>d</a:t>
            </a:r>
            <a:r>
              <a:rPr lang="it-CH" sz="1200" dirty="0">
                <a:latin typeface="Calibri"/>
                <a:cs typeface="Calibri"/>
              </a:rPr>
              <a:t>i </a:t>
            </a:r>
            <a:r>
              <a:rPr lang="it-CH" sz="1200" spc="-110" dirty="0">
                <a:latin typeface="Calibri"/>
                <a:cs typeface="Calibri"/>
              </a:rPr>
              <a:t> </a:t>
            </a:r>
            <a:r>
              <a:rPr lang="it-CH" sz="1200" spc="5" dirty="0">
                <a:latin typeface="Calibri"/>
                <a:cs typeface="Calibri"/>
              </a:rPr>
              <a:t>d</a:t>
            </a:r>
            <a:r>
              <a:rPr lang="it-CH" sz="1200" spc="-15" dirty="0">
                <a:latin typeface="Calibri"/>
                <a:cs typeface="Calibri"/>
              </a:rPr>
              <a:t>i</a:t>
            </a:r>
            <a:r>
              <a:rPr lang="it-CH" sz="1200" dirty="0">
                <a:latin typeface="Calibri"/>
                <a:cs typeface="Calibri"/>
              </a:rPr>
              <a:t>ff</a:t>
            </a:r>
            <a:r>
              <a:rPr lang="it-CH" sz="1200" spc="-20" dirty="0">
                <a:latin typeface="Calibri"/>
                <a:cs typeface="Calibri"/>
              </a:rPr>
              <a:t>e</a:t>
            </a:r>
            <a:r>
              <a:rPr lang="it-CH" sz="1200" spc="-5" dirty="0">
                <a:latin typeface="Calibri"/>
                <a:cs typeface="Calibri"/>
              </a:rPr>
              <a:t>re</a:t>
            </a:r>
            <a:r>
              <a:rPr lang="it-CH" sz="1200" spc="-10" dirty="0">
                <a:latin typeface="Calibri"/>
                <a:cs typeface="Calibri"/>
              </a:rPr>
              <a:t>n</a:t>
            </a:r>
            <a:r>
              <a:rPr lang="it-CH" sz="1200" spc="-15" dirty="0">
                <a:latin typeface="Calibri"/>
                <a:cs typeface="Calibri"/>
              </a:rPr>
              <a:t>t</a:t>
            </a:r>
            <a:r>
              <a:rPr lang="it-CH" sz="1200" dirty="0">
                <a:latin typeface="Calibri"/>
                <a:cs typeface="Calibri"/>
              </a:rPr>
              <a:t>i </a:t>
            </a:r>
            <a:r>
              <a:rPr lang="it-CH" sz="1200" spc="-100" dirty="0">
                <a:latin typeface="Calibri"/>
                <a:cs typeface="Calibri"/>
              </a:rPr>
              <a:t> </a:t>
            </a:r>
            <a:r>
              <a:rPr lang="it-CH" sz="1200" spc="-10" dirty="0">
                <a:latin typeface="Calibri"/>
                <a:cs typeface="Calibri"/>
              </a:rPr>
              <a:t>ma</a:t>
            </a:r>
            <a:r>
              <a:rPr lang="it-CH" sz="1200" spc="-15" dirty="0">
                <a:latin typeface="Calibri"/>
                <a:cs typeface="Calibri"/>
              </a:rPr>
              <a:t>t</a:t>
            </a:r>
            <a:r>
              <a:rPr lang="it-CH" sz="1200" spc="-5" dirty="0">
                <a:latin typeface="Calibri"/>
                <a:cs typeface="Calibri"/>
              </a:rPr>
              <a:t>erie</a:t>
            </a:r>
            <a:r>
              <a:rPr lang="it-CH" sz="1200" dirty="0">
                <a:latin typeface="Calibri"/>
                <a:cs typeface="Calibri"/>
              </a:rPr>
              <a:t> </a:t>
            </a:r>
            <a:r>
              <a:rPr lang="it-CH" sz="1200" spc="-110" dirty="0">
                <a:latin typeface="Calibri"/>
                <a:cs typeface="Calibri"/>
              </a:rPr>
              <a:t> </a:t>
            </a:r>
            <a:r>
              <a:rPr lang="it-CH" sz="1200" spc="-10" dirty="0">
                <a:latin typeface="Calibri"/>
                <a:cs typeface="Calibri"/>
              </a:rPr>
              <a:t>e</a:t>
            </a:r>
            <a:r>
              <a:rPr lang="it-CH" sz="1200" dirty="0">
                <a:latin typeface="Calibri"/>
                <a:cs typeface="Calibri"/>
              </a:rPr>
              <a:t> </a:t>
            </a:r>
            <a:r>
              <a:rPr lang="it-CH" sz="1200" spc="-100" dirty="0">
                <a:latin typeface="Calibri"/>
                <a:cs typeface="Calibri"/>
              </a:rPr>
              <a:t> </a:t>
            </a:r>
            <a:r>
              <a:rPr lang="it-CH" sz="1200" spc="-10" dirty="0">
                <a:latin typeface="Calibri"/>
                <a:cs typeface="Calibri"/>
              </a:rPr>
              <a:t>co</a:t>
            </a:r>
            <a:r>
              <a:rPr lang="it-CH" sz="1200" spc="5" dirty="0">
                <a:latin typeface="Calibri"/>
                <a:cs typeface="Calibri"/>
              </a:rPr>
              <a:t>n</a:t>
            </a:r>
            <a:r>
              <a:rPr lang="it-CH" sz="1200" dirty="0">
                <a:latin typeface="Calibri"/>
                <a:cs typeface="Calibri"/>
              </a:rPr>
              <a:t>t</a:t>
            </a:r>
            <a:r>
              <a:rPr lang="it-CH" sz="1200" spc="-20" dirty="0">
                <a:latin typeface="Calibri"/>
                <a:cs typeface="Calibri"/>
              </a:rPr>
              <a:t>e</a:t>
            </a:r>
            <a:r>
              <a:rPr lang="it-CH" sz="1200" spc="5" dirty="0">
                <a:latin typeface="Calibri"/>
                <a:cs typeface="Calibri"/>
              </a:rPr>
              <a:t>n</a:t>
            </a:r>
            <a:r>
              <a:rPr lang="it-CH" sz="1200" spc="-10" dirty="0">
                <a:latin typeface="Calibri"/>
                <a:cs typeface="Calibri"/>
              </a:rPr>
              <a:t>u</a:t>
            </a:r>
            <a:r>
              <a:rPr lang="it-CH" sz="1200" dirty="0">
                <a:latin typeface="Calibri"/>
                <a:cs typeface="Calibri"/>
              </a:rPr>
              <a:t>ti. </a:t>
            </a:r>
            <a:r>
              <a:rPr lang="it-CH" sz="1200" spc="-15" dirty="0">
                <a:latin typeface="Calibri"/>
                <a:cs typeface="Calibri"/>
              </a:rPr>
              <a:t>Q</a:t>
            </a:r>
            <a:r>
              <a:rPr lang="it-CH" sz="1200" spc="5" dirty="0">
                <a:latin typeface="Calibri"/>
                <a:cs typeface="Calibri"/>
              </a:rPr>
              <a:t>u</a:t>
            </a:r>
            <a:r>
              <a:rPr lang="it-CH" sz="1200" spc="-10" dirty="0">
                <a:latin typeface="Calibri"/>
                <a:cs typeface="Calibri"/>
              </a:rPr>
              <a:t>e</a:t>
            </a:r>
            <a:r>
              <a:rPr lang="it-CH" sz="1200" spc="-5" dirty="0">
                <a:latin typeface="Calibri"/>
                <a:cs typeface="Calibri"/>
              </a:rPr>
              <a:t>s</a:t>
            </a:r>
            <a:r>
              <a:rPr lang="it-CH" sz="1200" dirty="0">
                <a:latin typeface="Calibri"/>
                <a:cs typeface="Calibri"/>
              </a:rPr>
              <a:t>to </a:t>
            </a:r>
            <a:r>
              <a:rPr lang="it-CH" sz="1200" spc="-100" dirty="0">
                <a:latin typeface="Calibri"/>
                <a:cs typeface="Calibri"/>
              </a:rPr>
              <a:t> </a:t>
            </a:r>
            <a:r>
              <a:rPr lang="it-CH" sz="1200" spc="-10" dirty="0">
                <a:latin typeface="Calibri"/>
                <a:cs typeface="Calibri"/>
              </a:rPr>
              <a:t>è</a:t>
            </a:r>
            <a:r>
              <a:rPr lang="it-CH" sz="1200" dirty="0">
                <a:latin typeface="Calibri"/>
                <a:cs typeface="Calibri"/>
              </a:rPr>
              <a:t> </a:t>
            </a:r>
            <a:r>
              <a:rPr lang="it-CH" sz="1200" spc="-100" dirty="0">
                <a:latin typeface="Calibri"/>
                <a:cs typeface="Calibri"/>
              </a:rPr>
              <a:t> </a:t>
            </a:r>
            <a:r>
              <a:rPr lang="it-CH" sz="1200" dirty="0">
                <a:latin typeface="Calibri"/>
                <a:cs typeface="Calibri"/>
              </a:rPr>
              <a:t>il </a:t>
            </a:r>
            <a:r>
              <a:rPr lang="it-CH" sz="1200" spc="-110" dirty="0">
                <a:latin typeface="Calibri"/>
                <a:cs typeface="Calibri"/>
              </a:rPr>
              <a:t> </a:t>
            </a:r>
            <a:r>
              <a:rPr lang="it-CH" sz="1200" dirty="0">
                <a:latin typeface="Calibri"/>
                <a:cs typeface="Calibri"/>
              </a:rPr>
              <a:t>moti</a:t>
            </a:r>
            <a:r>
              <a:rPr lang="it-CH" sz="1200" spc="-5" dirty="0">
                <a:latin typeface="Calibri"/>
                <a:cs typeface="Calibri"/>
              </a:rPr>
              <a:t>v</a:t>
            </a:r>
            <a:r>
              <a:rPr lang="it-CH" sz="1200" dirty="0">
                <a:latin typeface="Calibri"/>
                <a:cs typeface="Calibri"/>
              </a:rPr>
              <a:t>o </a:t>
            </a:r>
            <a:r>
              <a:rPr lang="it-CH" sz="1200" spc="-110" dirty="0">
                <a:latin typeface="Calibri"/>
                <a:cs typeface="Calibri"/>
              </a:rPr>
              <a:t> </a:t>
            </a:r>
            <a:r>
              <a:rPr lang="it-CH" sz="1200" spc="5" dirty="0">
                <a:latin typeface="Calibri"/>
                <a:cs typeface="Calibri"/>
              </a:rPr>
              <a:t>p</a:t>
            </a:r>
            <a:r>
              <a:rPr lang="it-CH" sz="1200" spc="-5" dirty="0">
                <a:latin typeface="Calibri"/>
                <a:cs typeface="Calibri"/>
              </a:rPr>
              <a:t>er</a:t>
            </a:r>
            <a:r>
              <a:rPr lang="it-CH" sz="1200" dirty="0">
                <a:latin typeface="Calibri"/>
                <a:cs typeface="Calibri"/>
              </a:rPr>
              <a:t> </a:t>
            </a:r>
            <a:r>
              <a:rPr lang="it-CH" sz="1200" spc="-110" dirty="0">
                <a:latin typeface="Calibri"/>
                <a:cs typeface="Calibri"/>
              </a:rPr>
              <a:t> </a:t>
            </a:r>
            <a:r>
              <a:rPr lang="it-CH" sz="1200" spc="-10" dirty="0">
                <a:latin typeface="Calibri"/>
                <a:cs typeface="Calibri"/>
              </a:rPr>
              <a:t>c</a:t>
            </a:r>
            <a:r>
              <a:rPr lang="it-CH" sz="1200" spc="5" dirty="0">
                <a:latin typeface="Calibri"/>
                <a:cs typeface="Calibri"/>
              </a:rPr>
              <a:t>u</a:t>
            </a:r>
            <a:r>
              <a:rPr lang="it-CH" sz="1200" dirty="0">
                <a:latin typeface="Calibri"/>
                <a:cs typeface="Calibri"/>
              </a:rPr>
              <a:t>i </a:t>
            </a:r>
            <a:r>
              <a:rPr lang="it-CH" sz="1200" spc="-100" dirty="0">
                <a:latin typeface="Calibri"/>
                <a:cs typeface="Calibri"/>
              </a:rPr>
              <a:t> </a:t>
            </a:r>
            <a:r>
              <a:rPr lang="it-CH" sz="1200" dirty="0">
                <a:latin typeface="Calibri"/>
                <a:cs typeface="Calibri"/>
              </a:rPr>
              <a:t>il </a:t>
            </a:r>
            <a:r>
              <a:rPr lang="it-CH" sz="1200" spc="-100" dirty="0">
                <a:latin typeface="Calibri"/>
                <a:cs typeface="Calibri"/>
              </a:rPr>
              <a:t> </a:t>
            </a:r>
            <a:r>
              <a:rPr lang="it-CH" sz="1200" spc="5" dirty="0">
                <a:latin typeface="Calibri"/>
                <a:cs typeface="Calibri"/>
              </a:rPr>
              <a:t>p</a:t>
            </a:r>
            <a:r>
              <a:rPr lang="it-CH" sz="1200" spc="-10" dirty="0">
                <a:latin typeface="Calibri"/>
                <a:cs typeface="Calibri"/>
              </a:rPr>
              <a:t>acc</a:t>
            </a:r>
            <a:r>
              <a:rPr lang="it-CH" sz="1200" spc="5" dirty="0">
                <a:latin typeface="Calibri"/>
                <a:cs typeface="Calibri"/>
              </a:rPr>
              <a:t>h</a:t>
            </a:r>
            <a:r>
              <a:rPr lang="it-CH" sz="1200" spc="-10" dirty="0">
                <a:latin typeface="Calibri"/>
                <a:cs typeface="Calibri"/>
              </a:rPr>
              <a:t>e</a:t>
            </a:r>
            <a:r>
              <a:rPr lang="it-CH" sz="1200" spc="-15" dirty="0">
                <a:latin typeface="Calibri"/>
                <a:cs typeface="Calibri"/>
              </a:rPr>
              <a:t>t</a:t>
            </a:r>
            <a:r>
              <a:rPr lang="it-CH" sz="1200" dirty="0">
                <a:latin typeface="Calibri"/>
                <a:cs typeface="Calibri"/>
              </a:rPr>
              <a:t>to </a:t>
            </a:r>
            <a:r>
              <a:rPr lang="it-CH" sz="1200" spc="-110" dirty="0">
                <a:latin typeface="Calibri"/>
                <a:cs typeface="Calibri"/>
              </a:rPr>
              <a:t> </a:t>
            </a:r>
            <a:r>
              <a:rPr lang="it-CH" sz="1200" dirty="0">
                <a:latin typeface="Calibri"/>
                <a:cs typeface="Calibri"/>
              </a:rPr>
              <a:t>T-S</a:t>
            </a:r>
            <a:r>
              <a:rPr lang="it-CH" sz="1200" spc="-10" dirty="0">
                <a:latin typeface="Calibri"/>
                <a:cs typeface="Calibri"/>
              </a:rPr>
              <a:t>E</a:t>
            </a:r>
            <a:r>
              <a:rPr lang="it-CH" sz="1200" spc="-5" dirty="0">
                <a:latin typeface="Calibri"/>
                <a:cs typeface="Calibri"/>
              </a:rPr>
              <a:t>D</a:t>
            </a:r>
            <a:r>
              <a:rPr lang="it-CH" sz="1200" spc="-10" dirty="0">
                <a:latin typeface="Calibri"/>
                <a:cs typeface="Calibri"/>
              </a:rPr>
              <a:t>A</a:t>
            </a:r>
            <a:r>
              <a:rPr lang="it-CH" sz="1200" dirty="0">
                <a:latin typeface="Calibri"/>
                <a:cs typeface="Calibri"/>
              </a:rPr>
              <a:t> </a:t>
            </a:r>
            <a:r>
              <a:rPr lang="it-CH" sz="1200" spc="-110" dirty="0">
                <a:latin typeface="Calibri"/>
                <a:cs typeface="Calibri"/>
              </a:rPr>
              <a:t> </a:t>
            </a:r>
            <a:r>
              <a:rPr lang="it-CH" sz="1200" spc="-10" dirty="0">
                <a:latin typeface="Calibri"/>
                <a:cs typeface="Calibri"/>
              </a:rPr>
              <a:t>è</a:t>
            </a:r>
            <a:r>
              <a:rPr lang="it-CH" sz="1200" dirty="0">
                <a:latin typeface="Calibri"/>
                <a:cs typeface="Calibri"/>
              </a:rPr>
              <a:t> </a:t>
            </a:r>
            <a:r>
              <a:rPr lang="it-CH" sz="1200" spc="-100" dirty="0">
                <a:latin typeface="Calibri"/>
                <a:cs typeface="Calibri"/>
              </a:rPr>
              <a:t> </a:t>
            </a:r>
            <a:r>
              <a:rPr lang="it-CH" sz="1200" spc="-5" dirty="0">
                <a:latin typeface="Calibri"/>
                <a:cs typeface="Calibri"/>
              </a:rPr>
              <a:t>s</a:t>
            </a:r>
            <a:r>
              <a:rPr lang="it-CH" sz="1200" dirty="0">
                <a:latin typeface="Calibri"/>
                <a:cs typeface="Calibri"/>
              </a:rPr>
              <a:t>t</a:t>
            </a:r>
            <a:r>
              <a:rPr lang="it-CH" sz="1200" spc="-10" dirty="0">
                <a:latin typeface="Calibri"/>
                <a:cs typeface="Calibri"/>
              </a:rPr>
              <a:t>a</a:t>
            </a:r>
            <a:r>
              <a:rPr lang="it-CH" sz="1200" spc="5" dirty="0">
                <a:latin typeface="Calibri"/>
                <a:cs typeface="Calibri"/>
              </a:rPr>
              <a:t>t</a:t>
            </a:r>
            <a:r>
              <a:rPr lang="it-CH" sz="1200" dirty="0">
                <a:latin typeface="Calibri"/>
                <a:cs typeface="Calibri"/>
              </a:rPr>
              <a:t>o </a:t>
            </a:r>
            <a:r>
              <a:rPr lang="it-CH" sz="1200" spc="-110" dirty="0">
                <a:latin typeface="Calibri"/>
                <a:cs typeface="Calibri"/>
              </a:rPr>
              <a:t> </a:t>
            </a:r>
            <a:r>
              <a:rPr lang="it-CH" sz="1200" spc="5" dirty="0">
                <a:latin typeface="Calibri"/>
                <a:cs typeface="Calibri"/>
              </a:rPr>
              <a:t>p</a:t>
            </a:r>
            <a:r>
              <a:rPr lang="it-CH" sz="1200" dirty="0">
                <a:latin typeface="Calibri"/>
                <a:cs typeface="Calibri"/>
              </a:rPr>
              <a:t>ro</a:t>
            </a:r>
            <a:r>
              <a:rPr lang="it-CH" sz="1200" spc="-25" dirty="0">
                <a:latin typeface="Calibri"/>
                <a:cs typeface="Calibri"/>
              </a:rPr>
              <a:t>g</a:t>
            </a:r>
            <a:r>
              <a:rPr lang="it-CH" sz="1200" spc="-10" dirty="0">
                <a:latin typeface="Calibri"/>
                <a:cs typeface="Calibri"/>
              </a:rPr>
              <a:t>e</a:t>
            </a:r>
            <a:r>
              <a:rPr lang="it-CH" sz="1200" spc="-15" dirty="0">
                <a:latin typeface="Calibri"/>
                <a:cs typeface="Calibri"/>
              </a:rPr>
              <a:t>t</a:t>
            </a:r>
            <a:r>
              <a:rPr lang="it-CH" sz="1200" dirty="0">
                <a:latin typeface="Calibri"/>
                <a:cs typeface="Calibri"/>
              </a:rPr>
              <a:t>t</a:t>
            </a:r>
            <a:r>
              <a:rPr lang="it-CH" sz="1200" spc="-10" dirty="0">
                <a:latin typeface="Calibri"/>
                <a:cs typeface="Calibri"/>
              </a:rPr>
              <a:t>a</a:t>
            </a:r>
            <a:r>
              <a:rPr lang="it-CH" sz="1200" spc="5" dirty="0">
                <a:latin typeface="Calibri"/>
                <a:cs typeface="Calibri"/>
              </a:rPr>
              <a:t>t</a:t>
            </a:r>
            <a:r>
              <a:rPr lang="it-CH" sz="1200" dirty="0">
                <a:latin typeface="Calibri"/>
                <a:cs typeface="Calibri"/>
              </a:rPr>
              <a:t>o </a:t>
            </a:r>
            <a:r>
              <a:rPr lang="it-CH" sz="1200" spc="-110" dirty="0">
                <a:latin typeface="Calibri"/>
                <a:cs typeface="Calibri"/>
              </a:rPr>
              <a:t> </a:t>
            </a:r>
            <a:r>
              <a:rPr lang="it-CH" sz="1200" spc="-5" dirty="0">
                <a:latin typeface="Calibri"/>
                <a:cs typeface="Calibri"/>
              </a:rPr>
              <a:t>per ess</a:t>
            </a:r>
            <a:r>
              <a:rPr lang="it-CH" sz="1200" spc="-10" dirty="0">
                <a:latin typeface="Calibri"/>
                <a:cs typeface="Calibri"/>
              </a:rPr>
              <a:t>ere</a:t>
            </a:r>
            <a:r>
              <a:rPr lang="it-CH" sz="1200" dirty="0">
                <a:latin typeface="Calibri"/>
                <a:cs typeface="Calibri"/>
              </a:rPr>
              <a:t> </a:t>
            </a:r>
            <a:r>
              <a:rPr lang="it-CH" sz="1200" spc="-120" dirty="0">
                <a:latin typeface="Calibri"/>
                <a:cs typeface="Calibri"/>
              </a:rPr>
              <a:t> </a:t>
            </a:r>
            <a:r>
              <a:rPr lang="it-CH" sz="1200" spc="-25" dirty="0">
                <a:latin typeface="Calibri"/>
                <a:cs typeface="Calibri"/>
              </a:rPr>
              <a:t>v</a:t>
            </a:r>
            <a:r>
              <a:rPr lang="it-CH" sz="1200" spc="-5" dirty="0">
                <a:latin typeface="Calibri"/>
                <a:cs typeface="Calibri"/>
              </a:rPr>
              <a:t>er</a:t>
            </a:r>
            <a:r>
              <a:rPr lang="it-CH" sz="1200" spc="-10" dirty="0">
                <a:latin typeface="Calibri"/>
                <a:cs typeface="Calibri"/>
              </a:rPr>
              <a:t>sa</a:t>
            </a:r>
            <a:r>
              <a:rPr lang="it-CH" sz="1200" dirty="0">
                <a:latin typeface="Calibri"/>
                <a:cs typeface="Calibri"/>
              </a:rPr>
              <a:t>tile</a:t>
            </a:r>
            <a:r>
              <a:rPr lang="it-CH" sz="1200" spc="125" dirty="0">
                <a:latin typeface="Calibri"/>
                <a:cs typeface="Calibri"/>
              </a:rPr>
              <a:t> </a:t>
            </a:r>
            <a:r>
              <a:rPr lang="it-CH" sz="1200" spc="-10" dirty="0">
                <a:latin typeface="Calibri"/>
                <a:cs typeface="Calibri"/>
              </a:rPr>
              <a:t>e</a:t>
            </a:r>
            <a:r>
              <a:rPr lang="it-CH" sz="1200" dirty="0">
                <a:latin typeface="Calibri"/>
                <a:cs typeface="Calibri"/>
              </a:rPr>
              <a:t> </a:t>
            </a:r>
            <a:r>
              <a:rPr lang="it-CH" sz="1200" spc="-120" dirty="0">
                <a:latin typeface="Calibri"/>
                <a:cs typeface="Calibri"/>
              </a:rPr>
              <a:t> </a:t>
            </a:r>
            <a:r>
              <a:rPr lang="it-CH" sz="1200" spc="-15" dirty="0">
                <a:latin typeface="Calibri"/>
                <a:cs typeface="Calibri"/>
              </a:rPr>
              <a:t>a</a:t>
            </a:r>
            <a:r>
              <a:rPr lang="it-CH" sz="1200" spc="5" dirty="0">
                <a:latin typeface="Calibri"/>
                <a:cs typeface="Calibri"/>
              </a:rPr>
              <a:t>d</a:t>
            </a:r>
            <a:r>
              <a:rPr lang="it-CH" sz="1200" spc="-15" dirty="0">
                <a:latin typeface="Calibri"/>
                <a:cs typeface="Calibri"/>
              </a:rPr>
              <a:t>a</a:t>
            </a:r>
            <a:r>
              <a:rPr lang="it-CH" sz="1200" dirty="0">
                <a:latin typeface="Calibri"/>
                <a:cs typeface="Calibri"/>
              </a:rPr>
              <a:t>t</a:t>
            </a:r>
            <a:r>
              <a:rPr lang="it-CH" sz="1200" spc="-15" dirty="0">
                <a:latin typeface="Calibri"/>
                <a:cs typeface="Calibri"/>
              </a:rPr>
              <a:t>t</a:t>
            </a:r>
            <a:r>
              <a:rPr lang="it-CH" sz="1200" dirty="0">
                <a:latin typeface="Calibri"/>
                <a:cs typeface="Calibri"/>
              </a:rPr>
              <a:t>a</a:t>
            </a:r>
            <a:r>
              <a:rPr lang="it-CH" sz="1200" spc="5" dirty="0">
                <a:latin typeface="Calibri"/>
                <a:cs typeface="Calibri"/>
              </a:rPr>
              <a:t>b</a:t>
            </a:r>
            <a:r>
              <a:rPr lang="it-CH" sz="1200" dirty="0">
                <a:latin typeface="Calibri"/>
                <a:cs typeface="Calibri"/>
              </a:rPr>
              <a:t>ile</a:t>
            </a:r>
            <a:r>
              <a:rPr lang="it-CH" sz="1200" spc="-5" dirty="0">
                <a:latin typeface="Calibri"/>
                <a:cs typeface="Calibri"/>
              </a:rPr>
              <a:t>,</a:t>
            </a:r>
            <a:r>
              <a:rPr lang="it-CH" sz="1200" dirty="0">
                <a:latin typeface="Calibri"/>
                <a:cs typeface="Calibri"/>
              </a:rPr>
              <a:t> </a:t>
            </a:r>
            <a:r>
              <a:rPr lang="it-CH" sz="1200" spc="-135" dirty="0">
                <a:latin typeface="Calibri"/>
                <a:cs typeface="Calibri"/>
              </a:rPr>
              <a:t> </a:t>
            </a:r>
            <a:r>
              <a:rPr lang="it-CH" sz="1200" spc="-10" dirty="0">
                <a:latin typeface="Calibri"/>
                <a:cs typeface="Calibri"/>
              </a:rPr>
              <a:t>e</a:t>
            </a:r>
            <a:r>
              <a:rPr lang="it-CH" sz="1200" dirty="0">
                <a:latin typeface="Calibri"/>
                <a:cs typeface="Calibri"/>
              </a:rPr>
              <a:t>d</a:t>
            </a:r>
            <a:r>
              <a:rPr lang="it-CH" sz="1200" spc="130" dirty="0">
                <a:latin typeface="Calibri"/>
                <a:cs typeface="Calibri"/>
              </a:rPr>
              <a:t> </a:t>
            </a:r>
            <a:r>
              <a:rPr lang="it-CH" sz="1200" spc="-10" dirty="0">
                <a:latin typeface="Calibri"/>
                <a:cs typeface="Calibri"/>
              </a:rPr>
              <a:t>è</a:t>
            </a:r>
            <a:r>
              <a:rPr lang="it-CH" sz="1200" dirty="0">
                <a:latin typeface="Calibri"/>
                <a:cs typeface="Calibri"/>
              </a:rPr>
              <a:t> </a:t>
            </a:r>
            <a:r>
              <a:rPr lang="it-CH" sz="1200" spc="-120" dirty="0">
                <a:latin typeface="Calibri"/>
                <a:cs typeface="Calibri"/>
              </a:rPr>
              <a:t> </a:t>
            </a:r>
            <a:r>
              <a:rPr lang="it-CH" sz="1200" spc="-15" dirty="0">
                <a:latin typeface="Calibri"/>
                <a:cs typeface="Calibri"/>
              </a:rPr>
              <a:t>g</a:t>
            </a:r>
            <a:r>
              <a:rPr lang="it-CH" sz="1200" dirty="0">
                <a:latin typeface="Calibri"/>
                <a:cs typeface="Calibri"/>
              </a:rPr>
              <a:t>ià </a:t>
            </a:r>
            <a:r>
              <a:rPr lang="it-CH" sz="1200" spc="-135" dirty="0">
                <a:latin typeface="Calibri"/>
                <a:cs typeface="Calibri"/>
              </a:rPr>
              <a:t> </a:t>
            </a:r>
            <a:r>
              <a:rPr lang="it-CH" sz="1200" spc="-15" dirty="0">
                <a:latin typeface="Calibri"/>
                <a:cs typeface="Calibri"/>
              </a:rPr>
              <a:t>s</a:t>
            </a:r>
            <a:r>
              <a:rPr lang="it-CH" sz="1200" dirty="0">
                <a:latin typeface="Calibri"/>
                <a:cs typeface="Calibri"/>
              </a:rPr>
              <a:t>t</a:t>
            </a:r>
            <a:r>
              <a:rPr lang="it-CH" sz="1200" spc="-10" dirty="0">
                <a:latin typeface="Calibri"/>
                <a:cs typeface="Calibri"/>
              </a:rPr>
              <a:t>a</a:t>
            </a:r>
            <a:r>
              <a:rPr lang="it-CH" sz="1200" spc="-15" dirty="0">
                <a:latin typeface="Calibri"/>
                <a:cs typeface="Calibri"/>
              </a:rPr>
              <a:t>t</a:t>
            </a:r>
            <a:r>
              <a:rPr lang="it-CH" sz="1200" dirty="0">
                <a:latin typeface="Calibri"/>
                <a:cs typeface="Calibri"/>
              </a:rPr>
              <a:t>o </a:t>
            </a:r>
            <a:r>
              <a:rPr lang="it-CH" sz="1200" spc="-135" dirty="0">
                <a:latin typeface="Calibri"/>
                <a:cs typeface="Calibri"/>
              </a:rPr>
              <a:t> </a:t>
            </a:r>
            <a:r>
              <a:rPr lang="it-CH" sz="1200" spc="5" dirty="0">
                <a:latin typeface="Calibri"/>
                <a:cs typeface="Calibri"/>
              </a:rPr>
              <a:t>u</a:t>
            </a:r>
            <a:r>
              <a:rPr lang="it-CH" sz="1200" spc="-5" dirty="0">
                <a:latin typeface="Calibri"/>
                <a:cs typeface="Calibri"/>
              </a:rPr>
              <a:t>s</a:t>
            </a:r>
            <a:r>
              <a:rPr lang="it-CH" sz="1200" spc="-15" dirty="0">
                <a:latin typeface="Calibri"/>
                <a:cs typeface="Calibri"/>
              </a:rPr>
              <a:t>a</a:t>
            </a:r>
            <a:r>
              <a:rPr lang="it-CH" sz="1200" spc="5" dirty="0">
                <a:latin typeface="Calibri"/>
                <a:cs typeface="Calibri"/>
              </a:rPr>
              <a:t>t</a:t>
            </a:r>
            <a:r>
              <a:rPr lang="it-CH" sz="1200" dirty="0">
                <a:latin typeface="Calibri"/>
                <a:cs typeface="Calibri"/>
              </a:rPr>
              <a:t>o </a:t>
            </a:r>
            <a:r>
              <a:rPr lang="it-CH" sz="1200" spc="-135" dirty="0">
                <a:latin typeface="Calibri"/>
                <a:cs typeface="Calibri"/>
              </a:rPr>
              <a:t> </a:t>
            </a:r>
            <a:r>
              <a:rPr lang="it-CH" sz="1200" spc="5" dirty="0">
                <a:latin typeface="Calibri"/>
                <a:cs typeface="Calibri"/>
              </a:rPr>
              <a:t>d</a:t>
            </a:r>
            <a:r>
              <a:rPr lang="it-CH" sz="1200" dirty="0">
                <a:latin typeface="Calibri"/>
                <a:cs typeface="Calibri"/>
              </a:rPr>
              <a:t>a </a:t>
            </a:r>
            <a:r>
              <a:rPr lang="it-CH" sz="1200" spc="-135" dirty="0">
                <a:latin typeface="Calibri"/>
                <a:cs typeface="Calibri"/>
              </a:rPr>
              <a:t> </a:t>
            </a:r>
            <a:r>
              <a:rPr lang="it-CH" sz="1200" dirty="0">
                <a:latin typeface="Calibri"/>
                <a:cs typeface="Calibri"/>
              </a:rPr>
              <a:t>i</a:t>
            </a:r>
            <a:r>
              <a:rPr lang="it-CH" sz="1200" spc="5" dirty="0">
                <a:latin typeface="Calibri"/>
                <a:cs typeface="Calibri"/>
              </a:rPr>
              <a:t>n</a:t>
            </a:r>
            <a:r>
              <a:rPr lang="it-CH" sz="1200" spc="-15" dirty="0">
                <a:latin typeface="Calibri"/>
                <a:cs typeface="Calibri"/>
              </a:rPr>
              <a:t>s</a:t>
            </a:r>
            <a:r>
              <a:rPr lang="it-CH" sz="1200" spc="-10" dirty="0">
                <a:latin typeface="Calibri"/>
                <a:cs typeface="Calibri"/>
              </a:rPr>
              <a:t>e</a:t>
            </a:r>
            <a:r>
              <a:rPr lang="it-CH" sz="1200" spc="-15" dirty="0">
                <a:latin typeface="Calibri"/>
                <a:cs typeface="Calibri"/>
              </a:rPr>
              <a:t>g</a:t>
            </a:r>
            <a:r>
              <a:rPr lang="it-CH" sz="1200" spc="5" dirty="0">
                <a:latin typeface="Calibri"/>
                <a:cs typeface="Calibri"/>
              </a:rPr>
              <a:t>n</a:t>
            </a:r>
            <a:r>
              <a:rPr lang="it-CH" sz="1200" spc="-15" dirty="0">
                <a:latin typeface="Calibri"/>
                <a:cs typeface="Calibri"/>
              </a:rPr>
              <a:t>a</a:t>
            </a:r>
            <a:r>
              <a:rPr lang="it-CH" sz="1200" spc="5" dirty="0">
                <a:latin typeface="Calibri"/>
                <a:cs typeface="Calibri"/>
              </a:rPr>
              <a:t>nt</a:t>
            </a:r>
            <a:r>
              <a:rPr lang="it-CH" sz="1200" dirty="0">
                <a:latin typeface="Calibri"/>
                <a:cs typeface="Calibri"/>
              </a:rPr>
              <a:t>i </a:t>
            </a:r>
            <a:r>
              <a:rPr lang="it-CH" sz="1200" spc="-135" dirty="0">
                <a:latin typeface="Calibri"/>
                <a:cs typeface="Calibri"/>
              </a:rPr>
              <a:t> </a:t>
            </a:r>
            <a:r>
              <a:rPr lang="it-CH" sz="1200" dirty="0">
                <a:latin typeface="Calibri"/>
                <a:cs typeface="Calibri"/>
              </a:rPr>
              <a:t>in </a:t>
            </a:r>
            <a:r>
              <a:rPr lang="it-CH" sz="1200" spc="-130" dirty="0">
                <a:latin typeface="Calibri"/>
                <a:cs typeface="Calibri"/>
              </a:rPr>
              <a:t> </a:t>
            </a:r>
            <a:r>
              <a:rPr lang="it-CH" sz="1200" spc="-15" dirty="0">
                <a:latin typeface="Calibri"/>
                <a:cs typeface="Calibri"/>
              </a:rPr>
              <a:t>v</a:t>
            </a:r>
            <a:r>
              <a:rPr lang="it-CH" sz="1200" dirty="0">
                <a:latin typeface="Calibri"/>
                <a:cs typeface="Calibri"/>
              </a:rPr>
              <a:t>ari </a:t>
            </a:r>
            <a:r>
              <a:rPr lang="it-CH" sz="1200" spc="-10" dirty="0">
                <a:latin typeface="Calibri"/>
                <a:cs typeface="Calibri"/>
              </a:rPr>
              <a:t>c</a:t>
            </a:r>
            <a:r>
              <a:rPr lang="it-CH" sz="1200" dirty="0">
                <a:latin typeface="Calibri"/>
                <a:cs typeface="Calibri"/>
              </a:rPr>
              <a:t>o</a:t>
            </a:r>
            <a:r>
              <a:rPr lang="it-CH" sz="1200" spc="-5" dirty="0">
                <a:latin typeface="Calibri"/>
                <a:cs typeface="Calibri"/>
              </a:rPr>
              <a:t>nt</a:t>
            </a:r>
            <a:r>
              <a:rPr lang="it-CH" sz="1200" spc="-10" dirty="0">
                <a:latin typeface="Calibri"/>
                <a:cs typeface="Calibri"/>
              </a:rPr>
              <a:t>e</a:t>
            </a:r>
            <a:r>
              <a:rPr lang="it-CH" sz="1200" spc="-15" dirty="0">
                <a:latin typeface="Calibri"/>
                <a:cs typeface="Calibri"/>
              </a:rPr>
              <a:t>s</a:t>
            </a:r>
            <a:r>
              <a:rPr lang="it-CH" sz="1200" spc="5" dirty="0">
                <a:latin typeface="Calibri"/>
                <a:cs typeface="Calibri"/>
              </a:rPr>
              <a:t>t</a:t>
            </a:r>
            <a:r>
              <a:rPr lang="it-CH" sz="1200" dirty="0">
                <a:latin typeface="Calibri"/>
                <a:cs typeface="Calibri"/>
              </a:rPr>
              <a:t>i.</a:t>
            </a:r>
            <a:r>
              <a:rPr lang="it-CH" sz="1200" spc="120" dirty="0">
                <a:latin typeface="Calibri"/>
                <a:cs typeface="Calibri"/>
              </a:rPr>
              <a:t>                  </a:t>
            </a:r>
          </a:p>
          <a:p>
            <a:pPr marL="92075" marR="83185" algn="just">
              <a:lnSpc>
                <a:spcPct val="121200"/>
              </a:lnSpc>
            </a:pPr>
            <a:r>
              <a:rPr lang="it-CH" sz="1200" spc="120" dirty="0">
                <a:cs typeface="Calibri"/>
              </a:rPr>
              <a:t>         </a:t>
            </a:r>
            <a:r>
              <a:rPr lang="it-IT" sz="1200" b="1" dirty="0">
                <a:cs typeface="Arial" panose="020B0604020202020204" pitchFamily="34" charset="0"/>
                <a:hlinkClick r:id="rId3"/>
              </a:rPr>
              <a:t>Video 9: L'impatto dell'inchiesta T-SEDA</a:t>
            </a:r>
            <a:endParaRPr lang="en-US" sz="1200" b="1" dirty="0">
              <a:cs typeface="Arial Unicode MS"/>
            </a:endParaRPr>
          </a:p>
          <a:p>
            <a:pPr marL="92075" marR="83185" algn="just">
              <a:lnSpc>
                <a:spcPct val="121200"/>
              </a:lnSpc>
            </a:pPr>
            <a:r>
              <a:rPr sz="1200" spc="-5" dirty="0">
                <a:latin typeface="Calibri"/>
                <a:cs typeface="Calibri"/>
              </a:rPr>
              <a:t>L</a:t>
            </a:r>
            <a:r>
              <a:rPr sz="1200" spc="-10" dirty="0">
                <a:latin typeface="Calibri"/>
                <a:cs typeface="Calibri"/>
              </a:rPr>
              <a:t>e</a:t>
            </a:r>
            <a:r>
              <a:rPr sz="1200" spc="114" dirty="0">
                <a:latin typeface="Calibri"/>
                <a:cs typeface="Calibri"/>
              </a:rPr>
              <a:t> </a:t>
            </a:r>
            <a:r>
              <a:rPr sz="1200" spc="5" dirty="0">
                <a:latin typeface="Calibri"/>
                <a:cs typeface="Calibri"/>
              </a:rPr>
              <a:t>p</a:t>
            </a:r>
            <a:r>
              <a:rPr sz="1200" spc="-15" dirty="0">
                <a:latin typeface="Calibri"/>
                <a:cs typeface="Calibri"/>
              </a:rPr>
              <a:t>r</a:t>
            </a:r>
            <a:r>
              <a:rPr sz="1200" dirty="0">
                <a:latin typeface="Calibri"/>
                <a:cs typeface="Calibri"/>
              </a:rPr>
              <a:t>o</a:t>
            </a:r>
            <a:r>
              <a:rPr sz="1200" spc="-5" dirty="0">
                <a:latin typeface="Calibri"/>
                <a:cs typeface="Calibri"/>
              </a:rPr>
              <a:t>ss</a:t>
            </a:r>
            <a:r>
              <a:rPr sz="1200" dirty="0">
                <a:latin typeface="Calibri"/>
                <a:cs typeface="Calibri"/>
              </a:rPr>
              <a:t>i</a:t>
            </a:r>
            <a:r>
              <a:rPr sz="1200" spc="-10" dirty="0">
                <a:latin typeface="Calibri"/>
                <a:cs typeface="Calibri"/>
              </a:rPr>
              <a:t>me</a:t>
            </a:r>
            <a:r>
              <a:rPr sz="1200" spc="114" dirty="0">
                <a:latin typeface="Calibri"/>
                <a:cs typeface="Calibri"/>
              </a:rPr>
              <a:t> </a:t>
            </a:r>
            <a:r>
              <a:rPr sz="1200" spc="5" dirty="0">
                <a:latin typeface="Calibri"/>
                <a:cs typeface="Calibri"/>
              </a:rPr>
              <a:t>p</a:t>
            </a:r>
            <a:r>
              <a:rPr sz="1200" spc="-15" dirty="0">
                <a:latin typeface="Calibri"/>
                <a:cs typeface="Calibri"/>
              </a:rPr>
              <a:t>ag</a:t>
            </a:r>
            <a:r>
              <a:rPr sz="1200" dirty="0">
                <a:latin typeface="Calibri"/>
                <a:cs typeface="Calibri"/>
              </a:rPr>
              <a:t>i</a:t>
            </a:r>
            <a:r>
              <a:rPr sz="1200" spc="-5" dirty="0">
                <a:latin typeface="Calibri"/>
                <a:cs typeface="Calibri"/>
              </a:rPr>
              <a:t>n</a:t>
            </a:r>
            <a:r>
              <a:rPr sz="1200" spc="-10" dirty="0">
                <a:latin typeface="Calibri"/>
                <a:cs typeface="Calibri"/>
              </a:rPr>
              <a:t>e</a:t>
            </a:r>
            <a:r>
              <a:rPr sz="1200" spc="114" dirty="0">
                <a:latin typeface="Calibri"/>
                <a:cs typeface="Calibri"/>
              </a:rPr>
              <a:t> </a:t>
            </a:r>
            <a:r>
              <a:rPr sz="1200" spc="5" dirty="0">
                <a:latin typeface="Calibri"/>
                <a:cs typeface="Calibri"/>
              </a:rPr>
              <a:t>t</a:t>
            </a:r>
            <a:r>
              <a:rPr sz="1200" dirty="0">
                <a:latin typeface="Calibri"/>
                <a:cs typeface="Calibri"/>
              </a:rPr>
              <a:t>i</a:t>
            </a:r>
            <a:r>
              <a:rPr sz="1200" spc="110" dirty="0">
                <a:latin typeface="Calibri"/>
                <a:cs typeface="Calibri"/>
              </a:rPr>
              <a:t> </a:t>
            </a:r>
            <a:r>
              <a:rPr sz="1200" dirty="0">
                <a:latin typeface="Calibri"/>
                <a:cs typeface="Calibri"/>
              </a:rPr>
              <a:t>ai</a:t>
            </a:r>
            <a:r>
              <a:rPr sz="1200" spc="-10" dirty="0">
                <a:latin typeface="Calibri"/>
                <a:cs typeface="Calibri"/>
              </a:rPr>
              <a:t>u</a:t>
            </a:r>
            <a:r>
              <a:rPr sz="1200" dirty="0">
                <a:latin typeface="Calibri"/>
                <a:cs typeface="Calibri"/>
              </a:rPr>
              <a:t>t</a:t>
            </a:r>
            <a:r>
              <a:rPr sz="1200" spc="-5" dirty="0">
                <a:latin typeface="Calibri"/>
                <a:cs typeface="Calibri"/>
              </a:rPr>
              <a:t>er</a:t>
            </a:r>
            <a:r>
              <a:rPr sz="1200" spc="-15" dirty="0">
                <a:latin typeface="Calibri"/>
                <a:cs typeface="Calibri"/>
              </a:rPr>
              <a:t>a</a:t>
            </a:r>
            <a:r>
              <a:rPr sz="1200" spc="5" dirty="0">
                <a:latin typeface="Calibri"/>
                <a:cs typeface="Calibri"/>
              </a:rPr>
              <a:t>nn</a:t>
            </a:r>
            <a:r>
              <a:rPr sz="1200" dirty="0">
                <a:latin typeface="Calibri"/>
                <a:cs typeface="Calibri"/>
              </a:rPr>
              <a:t>o</a:t>
            </a:r>
            <a:r>
              <a:rPr sz="1200" spc="114" dirty="0">
                <a:latin typeface="Calibri"/>
                <a:cs typeface="Calibri"/>
              </a:rPr>
              <a:t> </a:t>
            </a:r>
            <a:r>
              <a:rPr sz="1200" dirty="0">
                <a:latin typeface="Calibri"/>
                <a:cs typeface="Calibri"/>
              </a:rPr>
              <a:t>a</a:t>
            </a:r>
            <a:r>
              <a:rPr sz="1200" spc="110" dirty="0">
                <a:latin typeface="Calibri"/>
                <a:cs typeface="Calibri"/>
              </a:rPr>
              <a:t> </a:t>
            </a:r>
            <a:r>
              <a:rPr sz="1200" spc="-5" dirty="0">
                <a:latin typeface="Calibri"/>
                <a:cs typeface="Calibri"/>
              </a:rPr>
              <a:t>p</a:t>
            </a:r>
            <a:r>
              <a:rPr sz="1200" spc="-20" dirty="0">
                <a:latin typeface="Calibri"/>
                <a:cs typeface="Calibri"/>
              </a:rPr>
              <a:t>e</a:t>
            </a:r>
            <a:r>
              <a:rPr sz="1200" spc="-10" dirty="0">
                <a:latin typeface="Calibri"/>
                <a:cs typeface="Calibri"/>
              </a:rPr>
              <a:t>n</a:t>
            </a:r>
            <a:r>
              <a:rPr sz="1200" spc="-5" dirty="0">
                <a:latin typeface="Calibri"/>
                <a:cs typeface="Calibri"/>
              </a:rPr>
              <a:t>s</a:t>
            </a:r>
            <a:r>
              <a:rPr sz="1200" dirty="0">
                <a:latin typeface="Calibri"/>
                <a:cs typeface="Calibri"/>
              </a:rPr>
              <a:t>a</a:t>
            </a:r>
            <a:r>
              <a:rPr sz="1200" spc="-5" dirty="0">
                <a:latin typeface="Calibri"/>
                <a:cs typeface="Calibri"/>
              </a:rPr>
              <a:t>re</a:t>
            </a:r>
            <a:r>
              <a:rPr sz="1200" spc="125" dirty="0">
                <a:latin typeface="Calibri"/>
                <a:cs typeface="Calibri"/>
              </a:rPr>
              <a:t> </a:t>
            </a:r>
            <a:r>
              <a:rPr sz="1200" dirty="0">
                <a:latin typeface="Calibri"/>
                <a:cs typeface="Calibri"/>
              </a:rPr>
              <a:t>al</a:t>
            </a:r>
            <a:r>
              <a:rPr sz="1200" spc="11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a:t>
            </a:r>
            <a:r>
              <a:rPr sz="1200" spc="114"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110" dirty="0">
                <a:latin typeface="Calibri"/>
                <a:cs typeface="Calibri"/>
              </a:rPr>
              <a:t> </a:t>
            </a:r>
            <a:r>
              <a:rPr sz="1200" spc="-15" dirty="0">
                <a:latin typeface="Calibri"/>
                <a:cs typeface="Calibri"/>
              </a:rPr>
              <a:t>t</a:t>
            </a:r>
            <a:r>
              <a:rPr sz="1200" spc="5" dirty="0">
                <a:latin typeface="Calibri"/>
                <a:cs typeface="Calibri"/>
              </a:rPr>
              <a:t>uo </a:t>
            </a:r>
            <a:r>
              <a:rPr sz="1200" spc="-10" dirty="0">
                <a:latin typeface="Calibri"/>
                <a:cs typeface="Calibri"/>
              </a:rPr>
              <a:t>c</a:t>
            </a:r>
            <a:r>
              <a:rPr sz="1200" dirty="0">
                <a:latin typeface="Calibri"/>
                <a:cs typeface="Calibri"/>
              </a:rPr>
              <a:t>o</a:t>
            </a:r>
            <a:r>
              <a:rPr sz="1200" spc="-5" dirty="0">
                <a:latin typeface="Calibri"/>
                <a:cs typeface="Calibri"/>
              </a:rPr>
              <a:t>nt</a:t>
            </a:r>
            <a:r>
              <a:rPr sz="1200" spc="-1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d</a:t>
            </a:r>
            <a:r>
              <a:rPr sz="1200" dirty="0">
                <a:latin typeface="Calibri"/>
                <a:cs typeface="Calibri"/>
              </a:rPr>
              <a:t>ai</a:t>
            </a:r>
            <a:r>
              <a:rPr sz="1200" spc="-10" dirty="0">
                <a:latin typeface="Calibri"/>
                <a:cs typeface="Calibri"/>
              </a:rPr>
              <a:t> </a:t>
            </a:r>
            <a:r>
              <a:rPr sz="1200" spc="5" dirty="0">
                <a:latin typeface="Calibri"/>
                <a:cs typeface="Calibri"/>
              </a:rPr>
              <a:t>un</a:t>
            </a:r>
            <a:r>
              <a:rPr sz="1200" spc="-15" dirty="0">
                <a:latin typeface="Calibri"/>
                <a:cs typeface="Calibri"/>
              </a:rPr>
              <a:t>'</a:t>
            </a:r>
            <a:r>
              <a:rPr sz="1200" dirty="0">
                <a:latin typeface="Calibri"/>
                <a:cs typeface="Calibri"/>
              </a:rPr>
              <a:t>o</a:t>
            </a:r>
            <a:r>
              <a:rPr sz="1200" spc="-10" dirty="0">
                <a:latin typeface="Calibri"/>
                <a:cs typeface="Calibri"/>
              </a:rPr>
              <a:t>cc</a:t>
            </a:r>
            <a:r>
              <a:rPr sz="1200" spc="5" dirty="0">
                <a:latin typeface="Calibri"/>
                <a:cs typeface="Calibri"/>
              </a:rPr>
              <a:t>h</a:t>
            </a:r>
            <a:r>
              <a:rPr sz="1200" dirty="0">
                <a:latin typeface="Calibri"/>
                <a:cs typeface="Calibri"/>
              </a:rPr>
              <a:t>iat</a:t>
            </a:r>
            <a:r>
              <a:rPr sz="1200" spc="-10" dirty="0">
                <a:latin typeface="Calibri"/>
                <a:cs typeface="Calibri"/>
              </a:rPr>
              <a:t>a </a:t>
            </a:r>
            <a:r>
              <a:rPr sz="1200" dirty="0">
                <a:latin typeface="Calibri"/>
                <a:cs typeface="Calibri"/>
              </a:rPr>
              <a:t>a</a:t>
            </a:r>
            <a:r>
              <a:rPr sz="1200" spc="5" dirty="0">
                <a:latin typeface="Calibri"/>
                <a:cs typeface="Calibri"/>
              </a:rPr>
              <a:t> </a:t>
            </a:r>
            <a:r>
              <a:rPr sz="1200" spc="-10" dirty="0">
                <a:latin typeface="Calibri"/>
                <a:cs typeface="Calibri"/>
              </a:rPr>
              <a:t>q</a:t>
            </a:r>
            <a:r>
              <a:rPr sz="1200" spc="-5" dirty="0">
                <a:latin typeface="Calibri"/>
                <a:cs typeface="Calibri"/>
              </a:rPr>
              <a:t>u</a:t>
            </a:r>
            <a:r>
              <a:rPr sz="1200" spc="-10" dirty="0">
                <a:latin typeface="Calibri"/>
                <a:cs typeface="Calibri"/>
              </a:rPr>
              <a:t>e</a:t>
            </a:r>
            <a:r>
              <a:rPr sz="1200" dirty="0">
                <a:latin typeface="Calibri"/>
                <a:cs typeface="Calibri"/>
              </a:rPr>
              <a:t>ll</a:t>
            </a:r>
            <a:r>
              <a:rPr sz="1200" spc="-10" dirty="0">
                <a:latin typeface="Calibri"/>
                <a:cs typeface="Calibri"/>
              </a:rPr>
              <a:t>e</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s</a:t>
            </a:r>
            <a:r>
              <a:rPr sz="1200" dirty="0">
                <a:latin typeface="Calibri"/>
                <a:cs typeface="Calibri"/>
              </a:rPr>
              <a:t>o</a:t>
            </a:r>
            <a:r>
              <a:rPr sz="1200" spc="5" dirty="0">
                <a:latin typeface="Calibri"/>
                <a:cs typeface="Calibri"/>
              </a:rPr>
              <a:t>n</a:t>
            </a:r>
            <a:r>
              <a:rPr sz="1200" dirty="0">
                <a:latin typeface="Calibri"/>
                <a:cs typeface="Calibri"/>
              </a:rPr>
              <a:t>o</a:t>
            </a:r>
            <a:r>
              <a:rPr sz="1200" spc="-5" dirty="0">
                <a:latin typeface="Calibri"/>
                <a:cs typeface="Calibri"/>
              </a:rPr>
              <a:t> r</a:t>
            </a:r>
            <a:r>
              <a:rPr sz="1200" dirty="0">
                <a:latin typeface="Calibri"/>
                <a:cs typeface="Calibri"/>
              </a:rPr>
              <a:t>il</a:t>
            </a:r>
            <a:r>
              <a:rPr sz="1200" spc="-10" dirty="0">
                <a:latin typeface="Calibri"/>
                <a:cs typeface="Calibri"/>
              </a:rPr>
              <a:t>e</a:t>
            </a:r>
            <a:r>
              <a:rPr sz="1200" spc="-15" dirty="0">
                <a:latin typeface="Calibri"/>
                <a:cs typeface="Calibri"/>
              </a:rPr>
              <a:t>va</a:t>
            </a:r>
            <a:r>
              <a:rPr sz="1200" spc="5" dirty="0">
                <a:latin typeface="Calibri"/>
                <a:cs typeface="Calibri"/>
              </a:rPr>
              <a:t>nt</a:t>
            </a:r>
            <a:r>
              <a:rPr sz="1200" dirty="0">
                <a:latin typeface="Calibri"/>
                <a:cs typeface="Calibri"/>
              </a:rPr>
              <a:t>i</a:t>
            </a:r>
            <a:r>
              <a:rPr sz="1200" spc="-10" dirty="0">
                <a:latin typeface="Calibri"/>
                <a:cs typeface="Calibri"/>
              </a:rPr>
              <a:t> </a:t>
            </a:r>
            <a:r>
              <a:rPr sz="1200" spc="-5" dirty="0">
                <a:latin typeface="Calibri"/>
                <a:cs typeface="Calibri"/>
              </a:rPr>
              <a:t>per</a:t>
            </a:r>
            <a:r>
              <a:rPr sz="1200" spc="-10" dirty="0">
                <a:latin typeface="Calibri"/>
                <a:cs typeface="Calibri"/>
              </a:rPr>
              <a:t> </a:t>
            </a:r>
            <a:r>
              <a:rPr sz="1200" dirty="0">
                <a:latin typeface="Calibri"/>
                <a:cs typeface="Calibri"/>
              </a:rPr>
              <a:t>t</a:t>
            </a:r>
            <a:r>
              <a:rPr sz="1200" spc="-10" dirty="0">
                <a:latin typeface="Calibri"/>
                <a:cs typeface="Calibri"/>
              </a:rPr>
              <a:t>e</a:t>
            </a:r>
            <a:r>
              <a:rPr sz="1200" dirty="0">
                <a:latin typeface="Calibri"/>
                <a:cs typeface="Calibri"/>
              </a:rPr>
              <a:t>.</a:t>
            </a:r>
          </a:p>
        </p:txBody>
      </p:sp>
      <p:sp>
        <p:nvSpPr>
          <p:cNvPr id="10" name="object 10"/>
          <p:cNvSpPr txBox="1"/>
          <p:nvPr/>
        </p:nvSpPr>
        <p:spPr>
          <a:xfrm>
            <a:off x="457200" y="3095625"/>
            <a:ext cx="4791075" cy="1149985"/>
          </a:xfrm>
          <a:prstGeom prst="rect">
            <a:avLst/>
          </a:prstGeom>
          <a:solidFill>
            <a:srgbClr val="D9F1F6"/>
          </a:solidFill>
        </p:spPr>
        <p:txBody>
          <a:bodyPr vert="horz" wrap="square" lIns="0" tIns="0" rIns="0" bIns="0" rtlCol="0">
            <a:spAutoFit/>
          </a:bodyPr>
          <a:lstStyle/>
          <a:p>
            <a:pPr marL="91440" marR="80010" algn="just">
              <a:lnSpc>
                <a:spcPct val="121100"/>
              </a:lnSpc>
            </a:pPr>
            <a:r>
              <a:rPr sz="1200" spc="-10" dirty="0">
                <a:latin typeface="Calibri"/>
                <a:cs typeface="Calibri"/>
              </a:rPr>
              <a:t>P</a:t>
            </a:r>
            <a:r>
              <a:rPr sz="1200" spc="5" dirty="0">
                <a:latin typeface="Calibri"/>
                <a:cs typeface="Calibri"/>
              </a:rPr>
              <a:t>u</a:t>
            </a:r>
            <a:r>
              <a:rPr sz="1200" spc="-10" dirty="0">
                <a:latin typeface="Calibri"/>
                <a:cs typeface="Calibri"/>
              </a:rPr>
              <a:t>n</a:t>
            </a:r>
            <a:r>
              <a:rPr sz="1200" spc="5" dirty="0">
                <a:latin typeface="Calibri"/>
                <a:cs typeface="Calibri"/>
              </a:rPr>
              <a:t>t</a:t>
            </a:r>
            <a:r>
              <a:rPr sz="1200" dirty="0">
                <a:latin typeface="Calibri"/>
                <a:cs typeface="Calibri"/>
              </a:rPr>
              <a:t>o</a:t>
            </a:r>
            <a:r>
              <a:rPr sz="1200" spc="5" dirty="0">
                <a:latin typeface="Calibri"/>
                <a:cs typeface="Calibri"/>
              </a:rPr>
              <a:t> d</a:t>
            </a:r>
            <a:r>
              <a:rPr sz="1200" dirty="0">
                <a:latin typeface="Calibri"/>
                <a:cs typeface="Calibri"/>
              </a:rPr>
              <a:t>i</a:t>
            </a:r>
            <a:r>
              <a:rPr sz="1200" spc="5" dirty="0">
                <a:latin typeface="Calibri"/>
                <a:cs typeface="Calibri"/>
              </a:rPr>
              <a:t> </a:t>
            </a:r>
            <a:r>
              <a:rPr sz="1200" spc="-5" dirty="0">
                <a:latin typeface="Calibri"/>
                <a:cs typeface="Calibri"/>
              </a:rPr>
              <a:t>r</a:t>
            </a:r>
            <a:r>
              <a:rPr sz="1200" spc="-15" dirty="0">
                <a:latin typeface="Calibri"/>
                <a:cs typeface="Calibri"/>
              </a:rPr>
              <a:t>i</a:t>
            </a:r>
            <a:r>
              <a:rPr sz="1200" spc="5" dirty="0">
                <a:latin typeface="Calibri"/>
                <a:cs typeface="Calibri"/>
              </a:rPr>
              <a:t>f</a:t>
            </a:r>
            <a:r>
              <a:rPr sz="1200" dirty="0">
                <a:latin typeface="Calibri"/>
                <a:cs typeface="Calibri"/>
              </a:rPr>
              <a:t>l</a:t>
            </a:r>
            <a:r>
              <a:rPr sz="1200" spc="-10" dirty="0">
                <a:latin typeface="Calibri"/>
                <a:cs typeface="Calibri"/>
              </a:rPr>
              <a:t>e</a:t>
            </a:r>
            <a:r>
              <a:rPr sz="1200" spc="-5" dirty="0">
                <a:latin typeface="Calibri"/>
                <a:cs typeface="Calibri"/>
              </a:rPr>
              <a:t>ss</a:t>
            </a:r>
            <a:r>
              <a:rPr sz="1200" dirty="0">
                <a:latin typeface="Calibri"/>
                <a:cs typeface="Calibri"/>
              </a:rPr>
              <a:t>i</a:t>
            </a:r>
            <a:r>
              <a:rPr sz="1200" spc="-10" dirty="0">
                <a:latin typeface="Calibri"/>
                <a:cs typeface="Calibri"/>
              </a:rPr>
              <a:t>o</a:t>
            </a:r>
            <a:r>
              <a:rPr sz="1200" spc="-5" dirty="0">
                <a:latin typeface="Calibri"/>
                <a:cs typeface="Calibri"/>
              </a:rPr>
              <a:t>ne:</a:t>
            </a:r>
            <a:r>
              <a:rPr sz="1200" spc="5" dirty="0">
                <a:latin typeface="Calibri"/>
                <a:cs typeface="Calibri"/>
              </a:rPr>
              <a:t> </a:t>
            </a:r>
            <a:r>
              <a:rPr sz="1200" spc="-15" dirty="0">
                <a:latin typeface="Calibri"/>
                <a:cs typeface="Calibri"/>
              </a:rPr>
              <a:t>G</a:t>
            </a:r>
            <a:r>
              <a:rPr sz="1200" spc="5" dirty="0">
                <a:latin typeface="Calibri"/>
                <a:cs typeface="Calibri"/>
              </a:rPr>
              <a:t>u</a:t>
            </a:r>
            <a:r>
              <a:rPr sz="1200" spc="-15" dirty="0">
                <a:latin typeface="Calibri"/>
                <a:cs typeface="Calibri"/>
              </a:rPr>
              <a:t>a</a:t>
            </a:r>
            <a:r>
              <a:rPr sz="1200" dirty="0">
                <a:latin typeface="Calibri"/>
                <a:cs typeface="Calibri"/>
              </a:rPr>
              <a:t>r</a:t>
            </a:r>
            <a:r>
              <a:rPr sz="1200" spc="5" dirty="0">
                <a:latin typeface="Calibri"/>
                <a:cs typeface="Calibri"/>
              </a:rPr>
              <a:t>d</a:t>
            </a:r>
            <a:r>
              <a:rPr sz="1200" dirty="0">
                <a:latin typeface="Calibri"/>
                <a:cs typeface="Calibri"/>
              </a:rPr>
              <a:t>a</a:t>
            </a:r>
            <a:r>
              <a:rPr sz="1200" spc="5" dirty="0">
                <a:latin typeface="Calibri"/>
                <a:cs typeface="Calibri"/>
              </a:rPr>
              <a:t> </a:t>
            </a:r>
            <a:r>
              <a:rPr sz="1200" dirty="0">
                <a:latin typeface="Calibri"/>
                <a:cs typeface="Calibri"/>
              </a:rPr>
              <a:t>i</a:t>
            </a:r>
            <a:r>
              <a:rPr sz="1200" spc="15" dirty="0">
                <a:latin typeface="Calibri"/>
                <a:cs typeface="Calibri"/>
              </a:rPr>
              <a:t> </a:t>
            </a:r>
            <a:r>
              <a:rPr sz="1200" spc="-10" dirty="0">
                <a:latin typeface="Calibri"/>
                <a:cs typeface="Calibri"/>
              </a:rPr>
              <a:t>co</a:t>
            </a:r>
            <a:r>
              <a:rPr sz="1200" spc="5" dirty="0">
                <a:latin typeface="Calibri"/>
                <a:cs typeface="Calibri"/>
              </a:rPr>
              <a:t>d</a:t>
            </a:r>
            <a:r>
              <a:rPr sz="1200" dirty="0">
                <a:latin typeface="Calibri"/>
                <a:cs typeface="Calibri"/>
              </a:rPr>
              <a:t>i</a:t>
            </a:r>
            <a:r>
              <a:rPr sz="1200" spc="-5" dirty="0">
                <a:latin typeface="Calibri"/>
                <a:cs typeface="Calibri"/>
              </a:rPr>
              <a:t>c</a:t>
            </a:r>
            <a:r>
              <a:rPr sz="1200" dirty="0">
                <a:latin typeface="Calibri"/>
                <a:cs typeface="Calibri"/>
              </a:rPr>
              <a:t>i</a:t>
            </a:r>
            <a:r>
              <a:rPr sz="1200" spc="5" dirty="0">
                <a:latin typeface="Calibri"/>
                <a:cs typeface="Calibri"/>
              </a:rPr>
              <a:t> d</a:t>
            </a:r>
            <a:r>
              <a:rPr sz="1200" dirty="0">
                <a:latin typeface="Calibri"/>
                <a:cs typeface="Calibri"/>
              </a:rPr>
              <a:t>i</a:t>
            </a:r>
            <a:r>
              <a:rPr sz="1200" spc="5" dirty="0">
                <a:latin typeface="Calibri"/>
                <a:cs typeface="Calibri"/>
              </a:rPr>
              <a:t> 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a:t>
            </a:r>
            <a:r>
              <a:rPr sz="1200" spc="5" dirty="0">
                <a:latin typeface="Calibri"/>
                <a:cs typeface="Calibri"/>
              </a:rPr>
              <a:t> n</a:t>
            </a:r>
            <a:r>
              <a:rPr sz="1200" spc="-10" dirty="0">
                <a:latin typeface="Calibri"/>
                <a:cs typeface="Calibri"/>
              </a:rPr>
              <a:t>e</a:t>
            </a:r>
            <a:r>
              <a:rPr sz="1200" spc="-15" dirty="0">
                <a:latin typeface="Calibri"/>
                <a:cs typeface="Calibri"/>
              </a:rPr>
              <a:t>l</a:t>
            </a:r>
            <a:r>
              <a:rPr sz="1200" dirty="0">
                <a:latin typeface="Calibri"/>
                <a:cs typeface="Calibri"/>
              </a:rPr>
              <a:t>la</a:t>
            </a:r>
            <a:r>
              <a:rPr sz="1200" spc="15" dirty="0">
                <a:latin typeface="Calibri"/>
                <a:cs typeface="Calibri"/>
              </a:rPr>
              <a:t> </a:t>
            </a:r>
            <a:r>
              <a:rPr sz="1200" spc="-10" dirty="0">
                <a:latin typeface="Calibri"/>
                <a:cs typeface="Calibri"/>
              </a:rPr>
              <a:t>Pa</a:t>
            </a:r>
            <a:r>
              <a:rPr sz="1200" spc="-20" dirty="0">
                <a:latin typeface="Calibri"/>
                <a:cs typeface="Calibri"/>
              </a:rPr>
              <a:t>r</a:t>
            </a:r>
            <a:r>
              <a:rPr sz="1200" dirty="0">
                <a:latin typeface="Calibri"/>
                <a:cs typeface="Calibri"/>
              </a:rPr>
              <a:t>t</a:t>
            </a:r>
            <a:r>
              <a:rPr sz="1200" spc="-10" dirty="0">
                <a:latin typeface="Calibri"/>
                <a:cs typeface="Calibri"/>
              </a:rPr>
              <a:t>e</a:t>
            </a:r>
            <a:r>
              <a:rPr sz="1200" spc="5" dirty="0">
                <a:latin typeface="Calibri"/>
                <a:cs typeface="Calibri"/>
              </a:rPr>
              <a:t> </a:t>
            </a:r>
            <a:r>
              <a:rPr sz="1200" spc="-15" dirty="0">
                <a:latin typeface="Calibri"/>
                <a:cs typeface="Calibri"/>
              </a:rPr>
              <a:t>B</a:t>
            </a:r>
            <a:r>
              <a:rPr sz="1200" spc="-5" dirty="0">
                <a:latin typeface="Calibri"/>
                <a:cs typeface="Calibri"/>
              </a:rPr>
              <a:t>,</a:t>
            </a:r>
            <a:r>
              <a:rPr sz="1200" spc="15" dirty="0">
                <a:latin typeface="Calibri"/>
                <a:cs typeface="Calibri"/>
              </a:rPr>
              <a:t> </a:t>
            </a:r>
            <a:r>
              <a:rPr sz="1200" spc="-10" dirty="0">
                <a:latin typeface="Calibri"/>
                <a:cs typeface="Calibri"/>
              </a:rPr>
              <a:t>co</a:t>
            </a:r>
            <a:r>
              <a:rPr sz="1200" dirty="0">
                <a:latin typeface="Calibri"/>
                <a:cs typeface="Calibri"/>
              </a:rPr>
              <a:t>n</a:t>
            </a:r>
            <a:r>
              <a:rPr sz="1200" spc="10" dirty="0">
                <a:latin typeface="Calibri"/>
                <a:cs typeface="Calibri"/>
              </a:rPr>
              <a:t> </a:t>
            </a:r>
            <a:r>
              <a:rPr sz="1200" spc="-15" dirty="0">
                <a:latin typeface="Calibri"/>
                <a:cs typeface="Calibri"/>
              </a:rPr>
              <a:t>g</a:t>
            </a:r>
            <a:r>
              <a:rPr sz="1200" dirty="0">
                <a:latin typeface="Calibri"/>
                <a:cs typeface="Calibri"/>
              </a:rPr>
              <a:t>li</a:t>
            </a:r>
            <a:r>
              <a:rPr sz="1200" spc="5"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i </a:t>
            </a:r>
            <a:r>
              <a:rPr sz="1200" spc="5" dirty="0">
                <a:latin typeface="Calibri"/>
                <a:cs typeface="Calibri"/>
              </a:rPr>
              <a:t>d</a:t>
            </a:r>
            <a:r>
              <a:rPr sz="1200" dirty="0">
                <a:latin typeface="Calibri"/>
                <a:cs typeface="Calibri"/>
              </a:rPr>
              <a:t>i</a:t>
            </a:r>
            <a:r>
              <a:rPr sz="1200" spc="50" dirty="0">
                <a:latin typeface="Calibri"/>
                <a:cs typeface="Calibri"/>
              </a:rPr>
              <a:t> </a:t>
            </a:r>
            <a:r>
              <a:rPr sz="1200" spc="-10" dirty="0">
                <a:latin typeface="Calibri"/>
                <a:cs typeface="Calibri"/>
              </a:rPr>
              <a:t>c</a:t>
            </a:r>
            <a:r>
              <a:rPr sz="1200" dirty="0">
                <a:latin typeface="Calibri"/>
                <a:cs typeface="Calibri"/>
              </a:rPr>
              <a:t>iò</a:t>
            </a:r>
            <a:r>
              <a:rPr sz="1200" spc="5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5" dirty="0">
                <a:latin typeface="Calibri"/>
                <a:cs typeface="Calibri"/>
              </a:rPr>
              <a:t> </a:t>
            </a:r>
            <a:r>
              <a:rPr sz="1200" spc="-10" dirty="0">
                <a:latin typeface="Calibri"/>
                <a:cs typeface="Calibri"/>
              </a:rPr>
              <a:t>p</a:t>
            </a:r>
            <a:r>
              <a:rPr sz="1200" dirty="0">
                <a:latin typeface="Calibri"/>
                <a:cs typeface="Calibri"/>
              </a:rPr>
              <a:t>ot</a:t>
            </a:r>
            <a:r>
              <a:rPr sz="1200" spc="-20" dirty="0">
                <a:latin typeface="Calibri"/>
                <a:cs typeface="Calibri"/>
              </a:rPr>
              <a:t>r</a:t>
            </a:r>
            <a:r>
              <a:rPr sz="1200" spc="-1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i</a:t>
            </a:r>
            <a:r>
              <a:rPr sz="1200" spc="50" dirty="0">
                <a:latin typeface="Calibri"/>
                <a:cs typeface="Calibri"/>
              </a:rPr>
              <a:t> </a:t>
            </a:r>
            <a:r>
              <a:rPr sz="1200" spc="-5" dirty="0">
                <a:latin typeface="Calibri"/>
                <a:cs typeface="Calibri"/>
              </a:rPr>
              <a:t>s</a:t>
            </a:r>
            <a:r>
              <a:rPr sz="1200" spc="-20" dirty="0">
                <a:latin typeface="Calibri"/>
                <a:cs typeface="Calibri"/>
              </a:rPr>
              <a:t>e</a:t>
            </a:r>
            <a:r>
              <a:rPr sz="1200" spc="5" dirty="0">
                <a:latin typeface="Calibri"/>
                <a:cs typeface="Calibri"/>
              </a:rPr>
              <a:t>nt</a:t>
            </a:r>
            <a:r>
              <a:rPr sz="1200" dirty="0">
                <a:latin typeface="Calibri"/>
                <a:cs typeface="Calibri"/>
              </a:rPr>
              <a:t>i</a:t>
            </a:r>
            <a:r>
              <a:rPr sz="1200" spc="-20" dirty="0">
                <a:latin typeface="Calibri"/>
                <a:cs typeface="Calibri"/>
              </a:rPr>
              <a:t>r</a:t>
            </a:r>
            <a:r>
              <a:rPr sz="1200" spc="-5" dirty="0">
                <a:latin typeface="Calibri"/>
                <a:cs typeface="Calibri"/>
              </a:rPr>
              <a:t>e,</a:t>
            </a:r>
            <a:r>
              <a:rPr sz="1200" spc="50" dirty="0">
                <a:latin typeface="Calibri"/>
                <a:cs typeface="Calibri"/>
              </a:rPr>
              <a:t> </a:t>
            </a:r>
            <a:r>
              <a:rPr sz="1200" spc="-10" dirty="0">
                <a:latin typeface="Calibri"/>
                <a:cs typeface="Calibri"/>
              </a:rPr>
              <a:t>e</a:t>
            </a:r>
            <a:r>
              <a:rPr sz="1200" spc="55" dirty="0">
                <a:latin typeface="Calibri"/>
                <a:cs typeface="Calibri"/>
              </a:rPr>
              <a:t> </a:t>
            </a:r>
            <a:r>
              <a:rPr sz="1200" dirty="0">
                <a:latin typeface="Calibri"/>
                <a:cs typeface="Calibri"/>
              </a:rPr>
              <a:t>l</a:t>
            </a:r>
            <a:r>
              <a:rPr sz="1200" spc="-10" dirty="0">
                <a:latin typeface="Calibri"/>
                <a:cs typeface="Calibri"/>
              </a:rPr>
              <a:t>e</a:t>
            </a:r>
            <a:r>
              <a:rPr sz="1200" spc="-15" dirty="0">
                <a:latin typeface="Calibri"/>
                <a:cs typeface="Calibri"/>
              </a:rPr>
              <a:t>gg</a:t>
            </a:r>
            <a:r>
              <a:rPr sz="1200" spc="-5" dirty="0">
                <a:latin typeface="Calibri"/>
                <a:cs typeface="Calibri"/>
              </a:rPr>
              <a:t>i</a:t>
            </a:r>
            <a:r>
              <a:rPr sz="1200" spc="50" dirty="0">
                <a:latin typeface="Calibri"/>
                <a:cs typeface="Calibri"/>
              </a:rPr>
              <a:t> </a:t>
            </a:r>
            <a:r>
              <a:rPr sz="1200" spc="-15" dirty="0">
                <a:latin typeface="Calibri"/>
                <a:cs typeface="Calibri"/>
              </a:rPr>
              <a:t>g</a:t>
            </a:r>
            <a:r>
              <a:rPr sz="1200" dirty="0">
                <a:latin typeface="Calibri"/>
                <a:cs typeface="Calibri"/>
              </a:rPr>
              <a:t>li</a:t>
            </a:r>
            <a:r>
              <a:rPr sz="1200" spc="50"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spc="-25" dirty="0">
                <a:latin typeface="Calibri"/>
                <a:cs typeface="Calibri"/>
              </a:rPr>
              <a:t>m</a:t>
            </a:r>
            <a:r>
              <a:rPr sz="1200" spc="5" dirty="0">
                <a:latin typeface="Calibri"/>
                <a:cs typeface="Calibri"/>
              </a:rPr>
              <a:t>p</a:t>
            </a:r>
            <a:r>
              <a:rPr sz="1200" dirty="0">
                <a:latin typeface="Calibri"/>
                <a:cs typeface="Calibri"/>
              </a:rPr>
              <a:t>i</a:t>
            </a:r>
            <a:r>
              <a:rPr sz="1200" spc="50"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i</a:t>
            </a:r>
            <a:r>
              <a:rPr sz="1200" spc="40" dirty="0">
                <a:latin typeface="Calibri"/>
                <a:cs typeface="Calibri"/>
              </a:rPr>
              <a:t> </a:t>
            </a:r>
            <a:r>
              <a:rPr sz="1200" spc="-5" dirty="0">
                <a:latin typeface="Calibri"/>
                <a:cs typeface="Calibri"/>
              </a:rPr>
              <a:t>s</a:t>
            </a:r>
            <a:r>
              <a:rPr sz="1200" dirty="0">
                <a:latin typeface="Calibri"/>
                <a:cs typeface="Calibri"/>
              </a:rPr>
              <a:t>otto.</a:t>
            </a:r>
            <a:r>
              <a:rPr sz="1200" spc="45" dirty="0">
                <a:latin typeface="Calibri"/>
                <a:cs typeface="Calibri"/>
              </a:rPr>
              <a:t> </a:t>
            </a:r>
            <a:r>
              <a:rPr sz="1200" spc="-5" dirty="0">
                <a:latin typeface="Calibri"/>
                <a:cs typeface="Calibri"/>
              </a:rPr>
              <a:t>C</a:t>
            </a:r>
            <a:r>
              <a:rPr sz="1200" dirty="0">
                <a:latin typeface="Calibri"/>
                <a:cs typeface="Calibri"/>
              </a:rPr>
              <a:t>o</a:t>
            </a:r>
            <a:r>
              <a:rPr sz="1200" spc="-10" dirty="0">
                <a:latin typeface="Calibri"/>
                <a:cs typeface="Calibri"/>
              </a:rPr>
              <a:t>me</a:t>
            </a:r>
            <a:r>
              <a:rPr sz="1200" spc="40"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n</a:t>
            </a:r>
            <a:r>
              <a:rPr sz="1200" spc="-5" dirty="0">
                <a:latin typeface="Calibri"/>
                <a:cs typeface="Calibri"/>
              </a:rPr>
              <a:t>s</a:t>
            </a:r>
            <a:r>
              <a:rPr sz="1200" dirty="0">
                <a:latin typeface="Calibri"/>
                <a:cs typeface="Calibri"/>
              </a:rPr>
              <a:t>i</a:t>
            </a:r>
            <a:r>
              <a:rPr sz="1200" spc="5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5" dirty="0">
                <a:latin typeface="Calibri"/>
                <a:cs typeface="Calibri"/>
              </a:rPr>
              <a:t> </a:t>
            </a:r>
            <a:r>
              <a:rPr sz="1200" spc="-15" dirty="0">
                <a:latin typeface="Calibri"/>
                <a:cs typeface="Calibri"/>
              </a:rPr>
              <a:t>gl</a:t>
            </a:r>
            <a:r>
              <a:rPr sz="1200" dirty="0">
                <a:latin typeface="Calibri"/>
                <a:cs typeface="Calibri"/>
              </a:rPr>
              <a:t>i </a:t>
            </a:r>
            <a:r>
              <a:rPr sz="1200" spc="-5" dirty="0">
                <a:latin typeface="Calibri"/>
                <a:cs typeface="Calibri"/>
              </a:rPr>
              <a:t>s</a:t>
            </a:r>
            <a:r>
              <a:rPr sz="1200" spc="5" dirty="0">
                <a:latin typeface="Calibri"/>
                <a:cs typeface="Calibri"/>
              </a:rPr>
              <a:t>tu</a:t>
            </a:r>
            <a:r>
              <a:rPr sz="1200" spc="-10" dirty="0">
                <a:latin typeface="Calibri"/>
                <a:cs typeface="Calibri"/>
              </a:rPr>
              <a:t>de</a:t>
            </a:r>
            <a:r>
              <a:rPr sz="1200" spc="5" dirty="0">
                <a:latin typeface="Calibri"/>
                <a:cs typeface="Calibri"/>
              </a:rPr>
              <a:t>n</a:t>
            </a:r>
            <a:r>
              <a:rPr sz="1200" spc="-10" dirty="0">
                <a:latin typeface="Calibri"/>
                <a:cs typeface="Calibri"/>
              </a:rPr>
              <a:t>t</a:t>
            </a:r>
            <a:r>
              <a:rPr sz="1200" dirty="0">
                <a:latin typeface="Calibri"/>
                <a:cs typeface="Calibri"/>
              </a:rPr>
              <a:t>i </a:t>
            </a:r>
            <a:r>
              <a:rPr sz="1200" spc="-30" dirty="0">
                <a:latin typeface="Calibri"/>
                <a:cs typeface="Calibri"/>
              </a:rPr>
              <a:t> </a:t>
            </a:r>
            <a:r>
              <a:rPr sz="1200" spc="-10" dirty="0">
                <a:latin typeface="Calibri"/>
                <a:cs typeface="Calibri"/>
              </a:rPr>
              <a:t>e</a:t>
            </a:r>
            <a:r>
              <a:rPr sz="1200" dirty="0">
                <a:latin typeface="Calibri"/>
                <a:cs typeface="Calibri"/>
              </a:rPr>
              <a:t> </a:t>
            </a:r>
            <a:r>
              <a:rPr sz="1200" spc="-40" dirty="0">
                <a:latin typeface="Calibri"/>
                <a:cs typeface="Calibri"/>
              </a:rPr>
              <a:t> </a:t>
            </a:r>
            <a:r>
              <a:rPr sz="1200" dirty="0">
                <a:latin typeface="Calibri"/>
                <a:cs typeface="Calibri"/>
              </a:rPr>
              <a:t>l</a:t>
            </a:r>
            <a:r>
              <a:rPr sz="1200" spc="-10" dirty="0">
                <a:latin typeface="Calibri"/>
                <a:cs typeface="Calibri"/>
              </a:rPr>
              <a:t>e</a:t>
            </a:r>
            <a:r>
              <a:rPr sz="1200" dirty="0">
                <a:latin typeface="Calibri"/>
                <a:cs typeface="Calibri"/>
              </a:rPr>
              <a:t> </a:t>
            </a:r>
            <a:r>
              <a:rPr sz="1200" spc="-40" dirty="0">
                <a:latin typeface="Calibri"/>
                <a:cs typeface="Calibri"/>
              </a:rPr>
              <a:t> </a:t>
            </a:r>
            <a:r>
              <a:rPr sz="1200" spc="-5" dirty="0">
                <a:latin typeface="Calibri"/>
                <a:cs typeface="Calibri"/>
              </a:rPr>
              <a:t>s</a:t>
            </a:r>
            <a:r>
              <a:rPr sz="1200" spc="-15" dirty="0">
                <a:latin typeface="Calibri"/>
                <a:cs typeface="Calibri"/>
              </a:rPr>
              <a:t>t</a:t>
            </a:r>
            <a:r>
              <a:rPr sz="1200" spc="5" dirty="0">
                <a:latin typeface="Calibri"/>
                <a:cs typeface="Calibri"/>
              </a:rPr>
              <a:t>ud</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a:t>
            </a:r>
            <a:r>
              <a:rPr sz="1200" spc="-15" dirty="0">
                <a:latin typeface="Calibri"/>
                <a:cs typeface="Calibri"/>
              </a:rPr>
              <a:t>s</a:t>
            </a:r>
            <a:r>
              <a:rPr sz="1200" spc="-5" dirty="0">
                <a:latin typeface="Calibri"/>
                <a:cs typeface="Calibri"/>
              </a:rPr>
              <a:t>se,</a:t>
            </a:r>
            <a:r>
              <a:rPr sz="1200" dirty="0">
                <a:latin typeface="Calibri"/>
                <a:cs typeface="Calibri"/>
              </a:rPr>
              <a:t> </a:t>
            </a:r>
            <a:r>
              <a:rPr sz="1200" spc="-30" dirty="0">
                <a:latin typeface="Calibri"/>
                <a:cs typeface="Calibri"/>
              </a:rPr>
              <a:t> </a:t>
            </a:r>
            <a:r>
              <a:rPr sz="1200" spc="-5" dirty="0">
                <a:latin typeface="Calibri"/>
                <a:cs typeface="Calibri"/>
              </a:rPr>
              <a:t>n</a:t>
            </a:r>
            <a:r>
              <a:rPr sz="1200" spc="-20" dirty="0">
                <a:latin typeface="Calibri"/>
                <a:cs typeface="Calibri"/>
              </a:rPr>
              <a:t>e</a:t>
            </a:r>
            <a:r>
              <a:rPr sz="1200" dirty="0">
                <a:latin typeface="Calibri"/>
                <a:cs typeface="Calibri"/>
              </a:rPr>
              <a:t>l </a:t>
            </a:r>
            <a:r>
              <a:rPr sz="1200" spc="-40" dirty="0">
                <a:latin typeface="Calibri"/>
                <a:cs typeface="Calibri"/>
              </a:rPr>
              <a:t> </a:t>
            </a:r>
            <a:r>
              <a:rPr sz="1200" spc="5" dirty="0">
                <a:latin typeface="Calibri"/>
                <a:cs typeface="Calibri"/>
              </a:rPr>
              <a:t>tu</a:t>
            </a:r>
            <a:r>
              <a:rPr sz="1200" dirty="0">
                <a:latin typeface="Calibri"/>
                <a:cs typeface="Calibri"/>
              </a:rPr>
              <a:t>o </a:t>
            </a:r>
            <a:r>
              <a:rPr sz="1200" spc="-4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t</a:t>
            </a:r>
            <a:r>
              <a:rPr sz="1200" spc="-10" dirty="0">
                <a:latin typeface="Calibri"/>
                <a:cs typeface="Calibri"/>
              </a:rPr>
              <a:t>e</a:t>
            </a:r>
            <a:r>
              <a:rPr sz="1200" spc="-15" dirty="0">
                <a:latin typeface="Calibri"/>
                <a:cs typeface="Calibri"/>
              </a:rPr>
              <a:t>s</a:t>
            </a:r>
            <a:r>
              <a:rPr sz="1200" dirty="0">
                <a:latin typeface="Calibri"/>
                <a:cs typeface="Calibri"/>
              </a:rPr>
              <a:t>t</a:t>
            </a:r>
            <a:r>
              <a:rPr sz="1200" spc="-5" dirty="0">
                <a:latin typeface="Calibri"/>
                <a:cs typeface="Calibri"/>
              </a:rPr>
              <a:t>o,</a:t>
            </a:r>
            <a:r>
              <a:rPr sz="1200" dirty="0">
                <a:latin typeface="Calibri"/>
                <a:cs typeface="Calibri"/>
              </a:rPr>
              <a:t> </a:t>
            </a:r>
            <a:r>
              <a:rPr sz="1200" spc="-30" dirty="0">
                <a:latin typeface="Calibri"/>
                <a:cs typeface="Calibri"/>
              </a:rPr>
              <a:t> </a:t>
            </a:r>
            <a:r>
              <a:rPr sz="1200" spc="-25" dirty="0">
                <a:latin typeface="Calibri"/>
                <a:cs typeface="Calibri"/>
              </a:rPr>
              <a:t>v</a:t>
            </a:r>
            <a:r>
              <a:rPr sz="1200" spc="-20" dirty="0">
                <a:latin typeface="Calibri"/>
                <a:cs typeface="Calibri"/>
              </a:rPr>
              <a:t>e</a:t>
            </a:r>
            <a:r>
              <a:rPr sz="1200" dirty="0">
                <a:latin typeface="Calibri"/>
                <a:cs typeface="Calibri"/>
              </a:rPr>
              <a:t>r</a:t>
            </a:r>
            <a:r>
              <a:rPr sz="1200" spc="5" dirty="0">
                <a:latin typeface="Calibri"/>
                <a:cs typeface="Calibri"/>
              </a:rPr>
              <a:t>b</a:t>
            </a:r>
            <a:r>
              <a:rPr sz="1200" dirty="0">
                <a:latin typeface="Calibri"/>
                <a:cs typeface="Calibri"/>
              </a:rPr>
              <a:t>ali</a:t>
            </a:r>
            <a:r>
              <a:rPr sz="1200" spc="-10" dirty="0">
                <a:latin typeface="Calibri"/>
                <a:cs typeface="Calibri"/>
              </a:rPr>
              <a:t>z</a:t>
            </a:r>
            <a:r>
              <a:rPr sz="1200" spc="5" dirty="0">
                <a:latin typeface="Calibri"/>
                <a:cs typeface="Calibri"/>
              </a:rPr>
              <a:t>z</a:t>
            </a:r>
            <a:r>
              <a:rPr sz="1200" spc="-5" dirty="0">
                <a:latin typeface="Calibri"/>
                <a:cs typeface="Calibri"/>
              </a:rPr>
              <a:t>er</a:t>
            </a:r>
            <a:r>
              <a:rPr sz="1200" spc="-20" dirty="0">
                <a:latin typeface="Calibri"/>
                <a:cs typeface="Calibri"/>
              </a:rPr>
              <a:t>e</a:t>
            </a:r>
            <a:r>
              <a:rPr sz="1200" spc="5" dirty="0">
                <a:latin typeface="Calibri"/>
                <a:cs typeface="Calibri"/>
              </a:rPr>
              <a:t>b</a:t>
            </a:r>
            <a:r>
              <a:rPr sz="1200" spc="-10" dirty="0">
                <a:latin typeface="Calibri"/>
                <a:cs typeface="Calibri"/>
              </a:rPr>
              <a:t>bero</a:t>
            </a:r>
            <a:r>
              <a:rPr sz="1200" dirty="0">
                <a:latin typeface="Calibri"/>
                <a:cs typeface="Calibri"/>
              </a:rPr>
              <a:t> </a:t>
            </a:r>
            <a:r>
              <a:rPr sz="1200" spc="-40" dirty="0">
                <a:latin typeface="Calibri"/>
                <a:cs typeface="Calibri"/>
              </a:rPr>
              <a:t> </a:t>
            </a:r>
            <a:r>
              <a:rPr sz="1200" dirty="0">
                <a:latin typeface="Calibri"/>
                <a:cs typeface="Calibri"/>
              </a:rPr>
              <a:t>i </a:t>
            </a:r>
            <a:r>
              <a:rPr sz="1200" spc="-4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 </a:t>
            </a:r>
            <a:r>
              <a:rPr sz="1200" spc="-10" dirty="0">
                <a:latin typeface="Calibri"/>
                <a:cs typeface="Calibri"/>
              </a:rPr>
              <a:t>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c</a:t>
            </a:r>
            <a:r>
              <a:rPr sz="1200" dirty="0">
                <a:latin typeface="Calibri"/>
                <a:cs typeface="Calibri"/>
              </a:rPr>
              <a:t>i</a:t>
            </a:r>
            <a:r>
              <a:rPr sz="1200" spc="5" dirty="0">
                <a:latin typeface="Calibri"/>
                <a:cs typeface="Calibri"/>
              </a:rPr>
              <a:t> d</a:t>
            </a:r>
            <a:r>
              <a:rPr sz="1200" dirty="0">
                <a:latin typeface="Calibri"/>
                <a:cs typeface="Calibri"/>
              </a:rPr>
              <a:t>i</a:t>
            </a:r>
            <a:r>
              <a:rPr sz="1200" spc="-10"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 </a:t>
            </a:r>
            <a:r>
              <a:rPr sz="1200" spc="-5"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a</a:t>
            </a:r>
            <a:r>
              <a:rPr sz="1200" spc="5" dirty="0">
                <a:latin typeface="Calibri"/>
                <a:cs typeface="Calibri"/>
              </a:rPr>
              <a:t> </a:t>
            </a:r>
            <a:r>
              <a:rPr sz="1200" spc="-10" dirty="0">
                <a:latin typeface="Calibri"/>
                <a:cs typeface="Calibri"/>
              </a:rPr>
              <a:t>p</a:t>
            </a:r>
            <a:r>
              <a:rPr sz="1200" dirty="0">
                <a:latin typeface="Calibri"/>
                <a:cs typeface="Calibri"/>
              </a:rPr>
              <a:t>ot</a:t>
            </a:r>
            <a:r>
              <a:rPr sz="1200" spc="-5" dirty="0">
                <a:latin typeface="Calibri"/>
                <a:cs typeface="Calibri"/>
              </a:rPr>
              <a:t>re</a:t>
            </a:r>
            <a:r>
              <a:rPr sz="1200" spc="-15" dirty="0">
                <a:latin typeface="Calibri"/>
                <a:cs typeface="Calibri"/>
              </a:rPr>
              <a:t>s</a:t>
            </a:r>
            <a:r>
              <a:rPr sz="1200" dirty="0">
                <a:latin typeface="Calibri"/>
                <a:cs typeface="Calibri"/>
              </a:rPr>
              <a:t>ti</a:t>
            </a:r>
            <a:r>
              <a:rPr sz="1200" spc="5" dirty="0">
                <a:latin typeface="Calibri"/>
                <a:cs typeface="Calibri"/>
              </a:rPr>
              <a:t> </a:t>
            </a:r>
            <a:r>
              <a:rPr sz="1200" spc="-5" dirty="0">
                <a:latin typeface="Calibri"/>
                <a:cs typeface="Calibri"/>
              </a:rPr>
              <a:t>s</a:t>
            </a:r>
            <a:r>
              <a:rPr sz="1200" spc="-20" dirty="0">
                <a:latin typeface="Calibri"/>
                <a:cs typeface="Calibri"/>
              </a:rPr>
              <a:t>e</a:t>
            </a:r>
            <a:r>
              <a:rPr sz="1200" spc="5" dirty="0">
                <a:latin typeface="Calibri"/>
                <a:cs typeface="Calibri"/>
              </a:rPr>
              <a:t>n</a:t>
            </a:r>
            <a:r>
              <a:rPr sz="1200" dirty="0">
                <a:latin typeface="Calibri"/>
                <a:cs typeface="Calibri"/>
              </a:rPr>
              <a:t>t</a:t>
            </a:r>
            <a:r>
              <a:rPr sz="1200" spc="-5" dirty="0">
                <a:latin typeface="Calibri"/>
                <a:cs typeface="Calibri"/>
              </a:rPr>
              <a:t>ire </a:t>
            </a:r>
            <a:r>
              <a:rPr sz="1200" spc="-10" dirty="0">
                <a:latin typeface="Calibri"/>
                <a:cs typeface="Calibri"/>
              </a:rPr>
              <a:t>ne</a:t>
            </a:r>
            <a:r>
              <a:rPr sz="1200" dirty="0">
                <a:latin typeface="Calibri"/>
                <a:cs typeface="Calibri"/>
              </a:rPr>
              <a:t>lla</a:t>
            </a:r>
            <a:r>
              <a:rPr sz="1200" spc="-5"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a</a:t>
            </a:r>
            <a:r>
              <a:rPr sz="1200" spc="-10" dirty="0">
                <a:latin typeface="Calibri"/>
                <a:cs typeface="Calibri"/>
              </a:rPr>
              <a:t> 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a:t>
            </a:r>
          </a:p>
        </p:txBody>
      </p:sp>
      <p:sp>
        <p:nvSpPr>
          <p:cNvPr id="11" name="object 11"/>
          <p:cNvSpPr/>
          <p:nvPr/>
        </p:nvSpPr>
        <p:spPr>
          <a:xfrm>
            <a:off x="6142990" y="1324330"/>
            <a:ext cx="3378198" cy="2533510"/>
          </a:xfrm>
          <a:prstGeom prst="rect">
            <a:avLst/>
          </a:prstGeom>
          <a:blipFill>
            <a:blip r:embed="rId4" cstate="print"/>
            <a:stretch>
              <a:fillRect/>
            </a:stretch>
          </a:blipFill>
        </p:spPr>
        <p:txBody>
          <a:bodyPr wrap="square" lIns="0" tIns="0" rIns="0" bIns="0" rtlCol="0"/>
          <a:lstStyle/>
          <a:p>
            <a:endParaRPr/>
          </a:p>
        </p:txBody>
      </p:sp>
      <p:graphicFrame>
        <p:nvGraphicFramePr>
          <p:cNvPr id="8" name="object 8"/>
          <p:cNvGraphicFramePr>
            <a:graphicFrameLocks noGrp="1"/>
          </p:cNvGraphicFramePr>
          <p:nvPr>
            <p:extLst>
              <p:ext uri="{D42A27DB-BD31-4B8C-83A1-F6EECF244321}">
                <p14:modId xmlns:p14="http://schemas.microsoft.com/office/powerpoint/2010/main" val="2354939646"/>
              </p:ext>
            </p:extLst>
          </p:nvPr>
        </p:nvGraphicFramePr>
        <p:xfrm>
          <a:off x="469391" y="4391025"/>
          <a:ext cx="9736835" cy="2497199"/>
        </p:xfrm>
        <a:graphic>
          <a:graphicData uri="http://schemas.openxmlformats.org/drawingml/2006/table">
            <a:tbl>
              <a:tblPr firstRow="1" bandRow="1">
                <a:tableStyleId>{2D5ABB26-0587-4C30-8999-92F81FD0307C}</a:tableStyleId>
              </a:tblPr>
              <a:tblGrid>
                <a:gridCol w="1342644">
                  <a:extLst>
                    <a:ext uri="{9D8B030D-6E8A-4147-A177-3AD203B41FA5}">
                      <a16:colId xmlns:a16="http://schemas.microsoft.com/office/drawing/2014/main" val="20000"/>
                    </a:ext>
                  </a:extLst>
                </a:gridCol>
                <a:gridCol w="3900360">
                  <a:extLst>
                    <a:ext uri="{9D8B030D-6E8A-4147-A177-3AD203B41FA5}">
                      <a16:colId xmlns:a16="http://schemas.microsoft.com/office/drawing/2014/main" val="20001"/>
                    </a:ext>
                  </a:extLst>
                </a:gridCol>
                <a:gridCol w="4493831">
                  <a:extLst>
                    <a:ext uri="{9D8B030D-6E8A-4147-A177-3AD203B41FA5}">
                      <a16:colId xmlns:a16="http://schemas.microsoft.com/office/drawing/2014/main" val="20002"/>
                    </a:ext>
                  </a:extLst>
                </a:gridCol>
              </a:tblGrid>
              <a:tr h="768350">
                <a:tc>
                  <a:txBody>
                    <a:bodyPr/>
                    <a:lstStyle/>
                    <a:p>
                      <a:endParaRPr sz="1400" dirty="0">
                        <a:latin typeface="Calibri"/>
                        <a:cs typeface="Calibri"/>
                      </a:endParaRPr>
                    </a:p>
                  </a:txBody>
                  <a:tcPr marL="0" marR="0" marT="0" marB="0">
                    <a:lnR w="13462">
                      <a:solidFill>
                        <a:srgbClr val="FFFFFF"/>
                      </a:solidFill>
                      <a:prstDash val="solid"/>
                    </a:lnR>
                    <a:lnT w="39370">
                      <a:solidFill>
                        <a:srgbClr val="A6B6CB"/>
                      </a:solidFill>
                      <a:prstDash val="solid"/>
                    </a:lnT>
                    <a:lnB w="89662">
                      <a:solidFill>
                        <a:srgbClr val="D3DBE5"/>
                      </a:solidFill>
                      <a:prstDash val="solid"/>
                    </a:lnB>
                    <a:solidFill>
                      <a:srgbClr val="A6B6CB"/>
                    </a:solidFill>
                  </a:tcPr>
                </a:tc>
                <a:tc>
                  <a:txBody>
                    <a:bodyPr/>
                    <a:lstStyle/>
                    <a:p>
                      <a:pPr marL="29209" marR="19685" algn="just">
                        <a:lnSpc>
                          <a:spcPct val="121200"/>
                        </a:lnSpc>
                      </a:pPr>
                      <a:r>
                        <a:rPr sz="1200" b="1" dirty="0">
                          <a:latin typeface="Calibri"/>
                          <a:cs typeface="Calibri"/>
                        </a:rPr>
                        <a:t>Al</a:t>
                      </a:r>
                      <a:r>
                        <a:rPr sz="1200" b="1" spc="-10" dirty="0">
                          <a:latin typeface="Calibri"/>
                          <a:cs typeface="Calibri"/>
                        </a:rPr>
                        <a:t>l</a:t>
                      </a:r>
                      <a:r>
                        <a:rPr sz="1200" b="1" spc="5" dirty="0">
                          <a:latin typeface="Calibri"/>
                          <a:cs typeface="Calibri"/>
                        </a:rPr>
                        <a:t>i</a:t>
                      </a:r>
                      <a:r>
                        <a:rPr sz="1200" b="1" spc="-5" dirty="0">
                          <a:latin typeface="Calibri"/>
                          <a:cs typeface="Calibri"/>
                        </a:rPr>
                        <a:t>eve</a:t>
                      </a:r>
                      <a:r>
                        <a:rPr sz="1200" b="1" dirty="0">
                          <a:latin typeface="Calibri"/>
                          <a:cs typeface="Calibri"/>
                        </a:rPr>
                        <a:t>-i  </a:t>
                      </a:r>
                      <a:r>
                        <a:rPr sz="1200" b="1" spc="-65" dirty="0">
                          <a:latin typeface="Calibri"/>
                          <a:cs typeface="Calibri"/>
                        </a:rPr>
                        <a:t> </a:t>
                      </a:r>
                      <a:r>
                        <a:rPr sz="1200" b="1" dirty="0">
                          <a:latin typeface="Calibri"/>
                          <a:cs typeface="Calibri"/>
                        </a:rPr>
                        <a:t>p</a:t>
                      </a:r>
                      <a:r>
                        <a:rPr sz="1200" b="1" spc="5" dirty="0">
                          <a:latin typeface="Calibri"/>
                          <a:cs typeface="Calibri"/>
                        </a:rPr>
                        <a:t>i</a:t>
                      </a:r>
                      <a:r>
                        <a:rPr sz="1200" b="1" dirty="0">
                          <a:latin typeface="Calibri"/>
                          <a:cs typeface="Calibri"/>
                        </a:rPr>
                        <a:t>ù  </a:t>
                      </a:r>
                      <a:r>
                        <a:rPr sz="1200" b="1" spc="-70" dirty="0">
                          <a:latin typeface="Calibri"/>
                          <a:cs typeface="Calibri"/>
                        </a:rPr>
                        <a:t> </a:t>
                      </a:r>
                      <a:r>
                        <a:rPr sz="1200" b="1" spc="-5" dirty="0">
                          <a:latin typeface="Calibri"/>
                          <a:cs typeface="Calibri"/>
                        </a:rPr>
                        <a:t>g</a:t>
                      </a:r>
                      <a:r>
                        <a:rPr sz="1200" b="1" spc="5" dirty="0">
                          <a:latin typeface="Calibri"/>
                          <a:cs typeface="Calibri"/>
                        </a:rPr>
                        <a:t>i</a:t>
                      </a:r>
                      <a:r>
                        <a:rPr sz="1200" b="1" dirty="0">
                          <a:latin typeface="Calibri"/>
                          <a:cs typeface="Calibri"/>
                        </a:rPr>
                        <a:t>o</a:t>
                      </a:r>
                      <a:r>
                        <a:rPr sz="1200" b="1" spc="-5" dirty="0">
                          <a:latin typeface="Calibri"/>
                          <a:cs typeface="Calibri"/>
                        </a:rPr>
                        <a:t>va</a:t>
                      </a:r>
                      <a:r>
                        <a:rPr sz="1200" b="1" dirty="0">
                          <a:latin typeface="Calibri"/>
                          <a:cs typeface="Calibri"/>
                        </a:rPr>
                        <a:t>n</a:t>
                      </a:r>
                      <a:r>
                        <a:rPr sz="1200" b="1" spc="-10" dirty="0">
                          <a:latin typeface="Calibri"/>
                          <a:cs typeface="Calibri"/>
                        </a:rPr>
                        <a:t>i</a:t>
                      </a:r>
                      <a:r>
                        <a:rPr sz="1200" b="1" dirty="0">
                          <a:latin typeface="Calibri"/>
                          <a:cs typeface="Calibri"/>
                        </a:rPr>
                        <a:t>:  </a:t>
                      </a:r>
                      <a:r>
                        <a:rPr sz="1200" b="1" spc="-65" dirty="0">
                          <a:latin typeface="Calibri"/>
                          <a:cs typeface="Calibri"/>
                        </a:rPr>
                        <a:t> </a:t>
                      </a:r>
                      <a:r>
                        <a:rPr sz="1200" spc="5" dirty="0">
                          <a:latin typeface="Calibri"/>
                          <a:cs typeface="Calibri"/>
                        </a:rPr>
                        <a:t>p</a:t>
                      </a:r>
                      <a:r>
                        <a:rPr sz="1200" dirty="0">
                          <a:latin typeface="Calibri"/>
                          <a:cs typeface="Calibri"/>
                        </a:rPr>
                        <a:t>o</a:t>
                      </a:r>
                      <a:r>
                        <a:rPr sz="1200" spc="5" dirty="0">
                          <a:latin typeface="Calibri"/>
                          <a:cs typeface="Calibri"/>
                        </a:rPr>
                        <a:t>t</a:t>
                      </a:r>
                      <a:r>
                        <a:rPr sz="1200" spc="-15" dirty="0">
                          <a:latin typeface="Calibri"/>
                          <a:cs typeface="Calibri"/>
                        </a:rPr>
                        <a:t>r</a:t>
                      </a:r>
                      <a:r>
                        <a:rPr sz="120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e  </a:t>
                      </a:r>
                      <a:r>
                        <a:rPr sz="1200" spc="-70" dirty="0">
                          <a:latin typeface="Calibri"/>
                          <a:cs typeface="Calibri"/>
                        </a:rPr>
                        <a:t> </a:t>
                      </a:r>
                      <a:r>
                        <a:rPr sz="1200" spc="-5" dirty="0">
                          <a:latin typeface="Calibri"/>
                          <a:cs typeface="Calibri"/>
                        </a:rPr>
                        <a:t>s</a:t>
                      </a:r>
                      <a:r>
                        <a:rPr sz="1200" dirty="0">
                          <a:latin typeface="Calibri"/>
                          <a:cs typeface="Calibri"/>
                        </a:rPr>
                        <a:t>e</a:t>
                      </a:r>
                      <a:r>
                        <a:rPr sz="1200" spc="-10" dirty="0">
                          <a:latin typeface="Calibri"/>
                          <a:cs typeface="Calibri"/>
                        </a:rPr>
                        <a:t>n</a:t>
                      </a:r>
                      <a:r>
                        <a:rPr sz="1200" spc="5" dirty="0">
                          <a:latin typeface="Calibri"/>
                          <a:cs typeface="Calibri"/>
                        </a:rPr>
                        <a:t>t</a:t>
                      </a:r>
                      <a:r>
                        <a:rPr sz="1200" dirty="0">
                          <a:latin typeface="Calibri"/>
                          <a:cs typeface="Calibri"/>
                        </a:rPr>
                        <a:t>ire  </a:t>
                      </a:r>
                      <a:r>
                        <a:rPr sz="1200" spc="-80" dirty="0">
                          <a:latin typeface="Calibri"/>
                          <a:cs typeface="Calibri"/>
                        </a:rPr>
                        <a:t> </a:t>
                      </a:r>
                      <a:r>
                        <a:rPr sz="1200" spc="5" dirty="0">
                          <a:latin typeface="Calibri"/>
                          <a:cs typeface="Calibri"/>
                        </a:rPr>
                        <a:t>u</a:t>
                      </a:r>
                      <a:r>
                        <a:rPr sz="1200" dirty="0">
                          <a:latin typeface="Calibri"/>
                          <a:cs typeface="Calibri"/>
                        </a:rPr>
                        <a:t>n  </a:t>
                      </a:r>
                      <a:r>
                        <a:rPr sz="1200" spc="-65" dirty="0">
                          <a:latin typeface="Calibri"/>
                          <a:cs typeface="Calibri"/>
                        </a:rPr>
                        <a:t> </a:t>
                      </a:r>
                      <a:r>
                        <a:rPr sz="1200" dirty="0">
                          <a:latin typeface="Calibri"/>
                          <a:cs typeface="Calibri"/>
                        </a:rPr>
                        <a:t>li</a:t>
                      </a:r>
                      <a:r>
                        <a:rPr sz="1200" spc="-10" dirty="0">
                          <a:latin typeface="Calibri"/>
                          <a:cs typeface="Calibri"/>
                        </a:rPr>
                        <a:t>n</a:t>
                      </a:r>
                      <a:r>
                        <a:rPr sz="1200" spc="-5" dirty="0">
                          <a:latin typeface="Calibri"/>
                          <a:cs typeface="Calibri"/>
                        </a:rPr>
                        <a:t>g</a:t>
                      </a:r>
                      <a:r>
                        <a:rPr sz="1200" spc="5" dirty="0">
                          <a:latin typeface="Calibri"/>
                          <a:cs typeface="Calibri"/>
                        </a:rPr>
                        <a:t>u</a:t>
                      </a:r>
                      <a:r>
                        <a:rPr sz="1200" dirty="0">
                          <a:latin typeface="Calibri"/>
                          <a:cs typeface="Calibri"/>
                        </a:rPr>
                        <a:t>a</a:t>
                      </a:r>
                      <a:r>
                        <a:rPr sz="1200" spc="-5" dirty="0">
                          <a:latin typeface="Calibri"/>
                          <a:cs typeface="Calibri"/>
                        </a:rPr>
                        <a:t>gg</a:t>
                      </a:r>
                      <a:r>
                        <a:rPr sz="1200" dirty="0">
                          <a:latin typeface="Calibri"/>
                          <a:cs typeface="Calibri"/>
                        </a:rPr>
                        <a:t>io  </a:t>
                      </a:r>
                      <a:r>
                        <a:rPr sz="1200" spc="-70" dirty="0">
                          <a:latin typeface="Calibri"/>
                          <a:cs typeface="Calibri"/>
                        </a:rPr>
                        <a:t> </a:t>
                      </a:r>
                      <a:r>
                        <a:rPr sz="1200" spc="5" dirty="0">
                          <a:latin typeface="Calibri"/>
                          <a:cs typeface="Calibri"/>
                        </a:rPr>
                        <a:t>p</a:t>
                      </a:r>
                      <a:r>
                        <a:rPr sz="1200" dirty="0">
                          <a:latin typeface="Calibri"/>
                          <a:cs typeface="Calibri"/>
                        </a:rPr>
                        <a:t>iù </a:t>
                      </a:r>
                      <a:r>
                        <a:rPr sz="1200" spc="-5" dirty="0">
                          <a:latin typeface="Calibri"/>
                          <a:cs typeface="Calibri"/>
                        </a:rPr>
                        <a:t>s</a:t>
                      </a:r>
                      <a:r>
                        <a:rPr sz="1200" dirty="0">
                          <a:latin typeface="Calibri"/>
                          <a:cs typeface="Calibri"/>
                        </a:rPr>
                        <a:t>em</a:t>
                      </a:r>
                      <a:r>
                        <a:rPr sz="1200" spc="5" dirty="0">
                          <a:latin typeface="Calibri"/>
                          <a:cs typeface="Calibri"/>
                        </a:rPr>
                        <a:t>p</a:t>
                      </a:r>
                      <a:r>
                        <a:rPr sz="1200" dirty="0">
                          <a:latin typeface="Calibri"/>
                          <a:cs typeface="Calibri"/>
                        </a:rPr>
                        <a:t>li</a:t>
                      </a:r>
                      <a:r>
                        <a:rPr sz="1200" spc="-5" dirty="0">
                          <a:latin typeface="Calibri"/>
                          <a:cs typeface="Calibri"/>
                        </a:rPr>
                        <a:t>c</a:t>
                      </a:r>
                      <a:r>
                        <a:rPr sz="1200" dirty="0">
                          <a:latin typeface="Calibri"/>
                          <a:cs typeface="Calibri"/>
                        </a:rPr>
                        <a:t>e, </a:t>
                      </a:r>
                      <a:r>
                        <a:rPr sz="1200" spc="20" dirty="0">
                          <a:latin typeface="Calibri"/>
                          <a:cs typeface="Calibri"/>
                        </a:rPr>
                        <a:t> </a:t>
                      </a:r>
                      <a:r>
                        <a:rPr sz="1200" dirty="0">
                          <a:latin typeface="Calibri"/>
                          <a:cs typeface="Calibri"/>
                        </a:rPr>
                        <a:t>la </a:t>
                      </a:r>
                      <a:r>
                        <a:rPr sz="1200" spc="20" dirty="0">
                          <a:latin typeface="Calibri"/>
                          <a:cs typeface="Calibri"/>
                        </a:rPr>
                        <a:t> </a:t>
                      </a:r>
                      <a:r>
                        <a:rPr sz="1200" spc="-5" dirty="0">
                          <a:latin typeface="Calibri"/>
                          <a:cs typeface="Calibri"/>
                        </a:rPr>
                        <a:t>c</a:t>
                      </a:r>
                      <a:r>
                        <a:rPr sz="1200" dirty="0">
                          <a:latin typeface="Calibri"/>
                          <a:cs typeface="Calibri"/>
                        </a:rPr>
                        <a:t>o</a:t>
                      </a:r>
                      <a:r>
                        <a:rPr sz="1200" spc="-5" dirty="0">
                          <a:latin typeface="Calibri"/>
                          <a:cs typeface="Calibri"/>
                        </a:rPr>
                        <a:t>s</a:t>
                      </a:r>
                      <a:r>
                        <a:rPr sz="1200" spc="5" dirty="0">
                          <a:latin typeface="Calibri"/>
                          <a:cs typeface="Calibri"/>
                        </a:rPr>
                        <a:t>t</a:t>
                      </a:r>
                      <a:r>
                        <a:rPr sz="1200" spc="-15" dirty="0">
                          <a:latin typeface="Calibri"/>
                          <a:cs typeface="Calibri"/>
                        </a:rPr>
                        <a:t>r</a:t>
                      </a:r>
                      <a:r>
                        <a:rPr sz="1200" spc="5" dirty="0">
                          <a:latin typeface="Calibri"/>
                          <a:cs typeface="Calibri"/>
                        </a:rPr>
                        <a:t>uz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e </a:t>
                      </a:r>
                      <a:r>
                        <a:rPr sz="1200" spc="10" dirty="0">
                          <a:latin typeface="Calibri"/>
                          <a:cs typeface="Calibri"/>
                        </a:rPr>
                        <a:t> </a:t>
                      </a:r>
                      <a:r>
                        <a:rPr sz="1200" spc="5" dirty="0">
                          <a:latin typeface="Calibri"/>
                          <a:cs typeface="Calibri"/>
                        </a:rPr>
                        <a:t>d</a:t>
                      </a:r>
                      <a:r>
                        <a:rPr sz="1200" dirty="0">
                          <a:latin typeface="Calibri"/>
                          <a:cs typeface="Calibri"/>
                        </a:rPr>
                        <a:t>i </a:t>
                      </a:r>
                      <a:r>
                        <a:rPr sz="1200" spc="20" dirty="0">
                          <a:latin typeface="Calibri"/>
                          <a:cs typeface="Calibri"/>
                        </a:rPr>
                        <a:t> </a:t>
                      </a:r>
                      <a:r>
                        <a:rPr sz="1200" dirty="0">
                          <a:latin typeface="Calibri"/>
                          <a:cs typeface="Calibri"/>
                        </a:rPr>
                        <a:t>i</a:t>
                      </a:r>
                      <a:r>
                        <a:rPr sz="1200" spc="5" dirty="0">
                          <a:latin typeface="Calibri"/>
                          <a:cs typeface="Calibri"/>
                        </a:rPr>
                        <a:t>d</a:t>
                      </a:r>
                      <a:r>
                        <a:rPr sz="1200" dirty="0">
                          <a:latin typeface="Calibri"/>
                          <a:cs typeface="Calibri"/>
                        </a:rPr>
                        <a:t>e</a:t>
                      </a:r>
                      <a:r>
                        <a:rPr sz="1200" spc="-10" dirty="0">
                          <a:latin typeface="Calibri"/>
                          <a:cs typeface="Calibri"/>
                        </a:rPr>
                        <a:t>e</a:t>
                      </a:r>
                      <a:r>
                        <a:rPr sz="1200" dirty="0">
                          <a:latin typeface="Calibri"/>
                          <a:cs typeface="Calibri"/>
                        </a:rPr>
                        <a:t>, </a:t>
                      </a:r>
                      <a:r>
                        <a:rPr sz="1200" spc="20" dirty="0">
                          <a:latin typeface="Calibri"/>
                          <a:cs typeface="Calibri"/>
                        </a:rPr>
                        <a:t> </a:t>
                      </a:r>
                      <a:r>
                        <a:rPr sz="1200" dirty="0">
                          <a:latin typeface="Calibri"/>
                          <a:cs typeface="Calibri"/>
                        </a:rPr>
                        <a:t>le </a:t>
                      </a:r>
                      <a:r>
                        <a:rPr sz="1200" spc="20" dirty="0">
                          <a:latin typeface="Calibri"/>
                          <a:cs typeface="Calibri"/>
                        </a:rPr>
                        <a:t> </a:t>
                      </a:r>
                      <a:r>
                        <a:rPr sz="1200" spc="-5" dirty="0">
                          <a:latin typeface="Calibri"/>
                          <a:cs typeface="Calibri"/>
                        </a:rPr>
                        <a:t>s</a:t>
                      </a:r>
                      <a:r>
                        <a:rPr sz="1200" spc="5" dirty="0">
                          <a:latin typeface="Calibri"/>
                          <a:cs typeface="Calibri"/>
                        </a:rPr>
                        <a:t>f</a:t>
                      </a:r>
                      <a:r>
                        <a:rPr sz="1200" spc="-15" dirty="0">
                          <a:latin typeface="Calibri"/>
                          <a:cs typeface="Calibri"/>
                        </a:rPr>
                        <a:t>i</a:t>
                      </a:r>
                      <a:r>
                        <a:rPr sz="1200" spc="5" dirty="0">
                          <a:latin typeface="Calibri"/>
                          <a:cs typeface="Calibri"/>
                        </a:rPr>
                        <a:t>d</a:t>
                      </a:r>
                      <a:r>
                        <a:rPr sz="1200" dirty="0">
                          <a:latin typeface="Calibri"/>
                          <a:cs typeface="Calibri"/>
                        </a:rPr>
                        <a:t>e </a:t>
                      </a:r>
                      <a:r>
                        <a:rPr sz="1200" spc="20" dirty="0">
                          <a:latin typeface="Calibri"/>
                          <a:cs typeface="Calibri"/>
                        </a:rPr>
                        <a:t> </a:t>
                      </a:r>
                      <a:r>
                        <a:rPr sz="1200" dirty="0">
                          <a:latin typeface="Calibri"/>
                          <a:cs typeface="Calibri"/>
                        </a:rPr>
                        <a:t>e </a:t>
                      </a:r>
                      <a:r>
                        <a:rPr sz="1200" spc="20" dirty="0">
                          <a:latin typeface="Calibri"/>
                          <a:cs typeface="Calibri"/>
                        </a:rPr>
                        <a:t> </a:t>
                      </a:r>
                      <a:r>
                        <a:rPr sz="1200" dirty="0">
                          <a:latin typeface="Calibri"/>
                          <a:cs typeface="Calibri"/>
                        </a:rPr>
                        <a:t>i </a:t>
                      </a:r>
                      <a:r>
                        <a:rPr sz="1200" spc="20" dirty="0">
                          <a:latin typeface="Calibri"/>
                          <a:cs typeface="Calibri"/>
                        </a:rPr>
                        <a:t> </a:t>
                      </a:r>
                      <a:r>
                        <a:rPr sz="1200" spc="-15" dirty="0">
                          <a:latin typeface="Calibri"/>
                          <a:cs typeface="Calibri"/>
                        </a:rPr>
                        <a:t>r</a:t>
                      </a:r>
                      <a:r>
                        <a:rPr sz="1200" dirty="0">
                          <a:latin typeface="Calibri"/>
                          <a:cs typeface="Calibri"/>
                        </a:rPr>
                        <a:t>a</a:t>
                      </a:r>
                      <a:r>
                        <a:rPr sz="1200" spc="-5" dirty="0">
                          <a:latin typeface="Calibri"/>
                          <a:cs typeface="Calibri"/>
                        </a:rPr>
                        <a:t>g</a:t>
                      </a:r>
                      <a:r>
                        <a:rPr sz="1200" dirty="0">
                          <a:latin typeface="Calibri"/>
                          <a:cs typeface="Calibri"/>
                        </a:rPr>
                        <a:t>io</a:t>
                      </a:r>
                      <a:r>
                        <a:rPr sz="1200" spc="5" dirty="0">
                          <a:latin typeface="Calibri"/>
                          <a:cs typeface="Calibri"/>
                        </a:rPr>
                        <a:t>n</a:t>
                      </a:r>
                      <a:r>
                        <a:rPr sz="1200" dirty="0">
                          <a:latin typeface="Calibri"/>
                          <a:cs typeface="Calibri"/>
                        </a:rPr>
                        <a:t>am</a:t>
                      </a:r>
                      <a:r>
                        <a:rPr sz="1200" spc="-10" dirty="0">
                          <a:latin typeface="Calibri"/>
                          <a:cs typeface="Calibri"/>
                        </a:rPr>
                        <a:t>e</a:t>
                      </a:r>
                      <a:r>
                        <a:rPr sz="1200" spc="5" dirty="0">
                          <a:latin typeface="Calibri"/>
                          <a:cs typeface="Calibri"/>
                        </a:rPr>
                        <a:t>nt</a:t>
                      </a:r>
                      <a:r>
                        <a:rPr sz="1200" dirty="0">
                          <a:latin typeface="Calibri"/>
                          <a:cs typeface="Calibri"/>
                        </a:rPr>
                        <a:t>i </a:t>
                      </a:r>
                      <a:r>
                        <a:rPr sz="1200" spc="5" dirty="0">
                          <a:latin typeface="Calibri"/>
                          <a:cs typeface="Calibri"/>
                        </a:rPr>
                        <a:t>p</a:t>
                      </a:r>
                      <a:r>
                        <a:rPr sz="1200" dirty="0">
                          <a:latin typeface="Calibri"/>
                          <a:cs typeface="Calibri"/>
                        </a:rPr>
                        <a:t>o</a:t>
                      </a:r>
                      <a:r>
                        <a:rPr sz="1200" spc="5" dirty="0">
                          <a:latin typeface="Calibri"/>
                          <a:cs typeface="Calibri"/>
                        </a:rPr>
                        <a:t>t</a:t>
                      </a:r>
                      <a:r>
                        <a:rPr sz="1200" spc="-15" dirty="0">
                          <a:latin typeface="Calibri"/>
                          <a:cs typeface="Calibri"/>
                        </a:rPr>
                        <a:t>r</a:t>
                      </a:r>
                      <a:r>
                        <a:rPr sz="1200" dirty="0">
                          <a:latin typeface="Calibri"/>
                          <a:cs typeface="Calibri"/>
                        </a:rPr>
                        <a:t>e</a:t>
                      </a:r>
                      <a:r>
                        <a:rPr sz="1200" spc="-10" dirty="0">
                          <a:latin typeface="Calibri"/>
                          <a:cs typeface="Calibri"/>
                        </a:rPr>
                        <a:t>b</a:t>
                      </a:r>
                      <a:r>
                        <a:rPr sz="1200" spc="5" dirty="0">
                          <a:latin typeface="Calibri"/>
                          <a:cs typeface="Calibri"/>
                        </a:rPr>
                        <a:t>b</a:t>
                      </a:r>
                      <a:r>
                        <a:rPr sz="1200" dirty="0">
                          <a:latin typeface="Calibri"/>
                          <a:cs typeface="Calibri"/>
                        </a:rPr>
                        <a:t>ero</a:t>
                      </a:r>
                      <a:r>
                        <a:rPr sz="1200" spc="-5" dirty="0">
                          <a:latin typeface="Calibri"/>
                          <a:cs typeface="Calibri"/>
                        </a:rPr>
                        <a:t> </a:t>
                      </a:r>
                      <a:r>
                        <a:rPr sz="1200" dirty="0">
                          <a:latin typeface="Calibri"/>
                          <a:cs typeface="Calibri"/>
                        </a:rPr>
                        <a:t>e</a:t>
                      </a:r>
                      <a:r>
                        <a:rPr sz="1200" spc="-5" dirty="0">
                          <a:latin typeface="Calibri"/>
                          <a:cs typeface="Calibri"/>
                        </a:rPr>
                        <a:t>ss</a:t>
                      </a:r>
                      <a:r>
                        <a:rPr sz="1200" dirty="0">
                          <a:latin typeface="Calibri"/>
                          <a:cs typeface="Calibri"/>
                        </a:rPr>
                        <a:t>ere</a:t>
                      </a:r>
                      <a:r>
                        <a:rPr sz="1200" spc="-5" dirty="0">
                          <a:latin typeface="Calibri"/>
                          <a:cs typeface="Calibri"/>
                        </a:rPr>
                        <a:t> </a:t>
                      </a:r>
                      <a:r>
                        <a:rPr sz="1200" dirty="0">
                          <a:latin typeface="Calibri"/>
                          <a:cs typeface="Calibri"/>
                        </a:rPr>
                        <a:t>e</a:t>
                      </a:r>
                      <a:r>
                        <a:rPr sz="1200" spc="-5" dirty="0">
                          <a:latin typeface="Calibri"/>
                          <a:cs typeface="Calibri"/>
                        </a:rPr>
                        <a:t>s</a:t>
                      </a:r>
                      <a:r>
                        <a:rPr sz="1200" spc="5" dirty="0">
                          <a:latin typeface="Calibri"/>
                          <a:cs typeface="Calibri"/>
                        </a:rPr>
                        <a:t>p</a:t>
                      </a:r>
                      <a:r>
                        <a:rPr sz="1200" spc="-15" dirty="0">
                          <a:latin typeface="Calibri"/>
                          <a:cs typeface="Calibri"/>
                        </a:rPr>
                        <a:t>r</a:t>
                      </a:r>
                      <a:r>
                        <a:rPr sz="1200" spc="-10" dirty="0">
                          <a:latin typeface="Calibri"/>
                          <a:cs typeface="Calibri"/>
                        </a:rPr>
                        <a:t>e</a:t>
                      </a:r>
                      <a:r>
                        <a:rPr sz="1200" spc="-5" dirty="0">
                          <a:latin typeface="Calibri"/>
                          <a:cs typeface="Calibri"/>
                        </a:rPr>
                        <a:t>ss</a:t>
                      </a:r>
                      <a:r>
                        <a:rPr sz="1200" dirty="0">
                          <a:latin typeface="Calibri"/>
                          <a:cs typeface="Calibri"/>
                        </a:rPr>
                        <a:t>i</a:t>
                      </a:r>
                      <a:r>
                        <a:rPr sz="1200" spc="5" dirty="0">
                          <a:latin typeface="Calibri"/>
                          <a:cs typeface="Calibri"/>
                        </a:rPr>
                        <a:t> </a:t>
                      </a:r>
                      <a:r>
                        <a:rPr sz="1200" dirty="0">
                          <a:latin typeface="Calibri"/>
                          <a:cs typeface="Calibri"/>
                        </a:rPr>
                        <a:t>a</a:t>
                      </a:r>
                      <a:r>
                        <a:rPr sz="1200" spc="5" dirty="0">
                          <a:latin typeface="Calibri"/>
                          <a:cs typeface="Calibri"/>
                        </a:rPr>
                        <a:t>tt</a:t>
                      </a:r>
                      <a:r>
                        <a:rPr sz="1200" spc="-15" dirty="0">
                          <a:latin typeface="Calibri"/>
                          <a:cs typeface="Calibri"/>
                        </a:rPr>
                        <a:t>r</a:t>
                      </a:r>
                      <a:r>
                        <a:rPr sz="1200" dirty="0">
                          <a:latin typeface="Calibri"/>
                          <a:cs typeface="Calibri"/>
                        </a:rPr>
                        <a:t>a</a:t>
                      </a:r>
                      <a:r>
                        <a:rPr sz="1200" spc="-5" dirty="0">
                          <a:latin typeface="Calibri"/>
                          <a:cs typeface="Calibri"/>
                        </a:rPr>
                        <a:t>v</a:t>
                      </a:r>
                      <a:r>
                        <a:rPr sz="1200" dirty="0">
                          <a:latin typeface="Calibri"/>
                          <a:cs typeface="Calibri"/>
                        </a:rPr>
                        <a:t>er</a:t>
                      </a:r>
                      <a:r>
                        <a:rPr sz="1200" spc="-5" dirty="0">
                          <a:latin typeface="Calibri"/>
                          <a:cs typeface="Calibri"/>
                        </a:rPr>
                        <a:t>s</a:t>
                      </a:r>
                      <a:r>
                        <a:rPr sz="1200" dirty="0">
                          <a:latin typeface="Calibri"/>
                          <a:cs typeface="Calibri"/>
                        </a:rPr>
                        <a:t>o</a:t>
                      </a:r>
                      <a:r>
                        <a:rPr sz="1200" spc="-5"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t</a:t>
                      </a:r>
                      <a:r>
                        <a:rPr sz="1200" dirty="0">
                          <a:latin typeface="Calibri"/>
                          <a:cs typeface="Calibri"/>
                        </a:rPr>
                        <a:t>i</a:t>
                      </a:r>
                      <a:r>
                        <a:rPr sz="1200" spc="-10" dirty="0">
                          <a:latin typeface="Calibri"/>
                          <a:cs typeface="Calibri"/>
                        </a:rPr>
                        <a:t>p</a:t>
                      </a:r>
                      <a:r>
                        <a:rPr sz="1200" dirty="0">
                          <a:latin typeface="Calibri"/>
                          <a:cs typeface="Calibri"/>
                        </a:rPr>
                        <a:t>o</a:t>
                      </a:r>
                      <a:r>
                        <a:rPr sz="1200" spc="5" dirty="0">
                          <a:latin typeface="Calibri"/>
                          <a:cs typeface="Calibri"/>
                        </a:rPr>
                        <a:t> d</a:t>
                      </a:r>
                      <a:r>
                        <a:rPr sz="1200" dirty="0">
                          <a:latin typeface="Calibri"/>
                          <a:cs typeface="Calibri"/>
                        </a:rPr>
                        <a:t>i</a:t>
                      </a:r>
                      <a:r>
                        <a:rPr sz="1200" spc="-10" dirty="0">
                          <a:latin typeface="Calibri"/>
                          <a:cs typeface="Calibri"/>
                        </a:rPr>
                        <a:t> </a:t>
                      </a:r>
                      <a:r>
                        <a:rPr sz="1200" spc="5" dirty="0">
                          <a:latin typeface="Calibri"/>
                          <a:cs typeface="Calibri"/>
                        </a:rPr>
                        <a:t>f</a:t>
                      </a:r>
                      <a:r>
                        <a:rPr sz="1200" dirty="0">
                          <a:latin typeface="Calibri"/>
                          <a:cs typeface="Calibri"/>
                        </a:rPr>
                        <a:t>ra</a:t>
                      </a:r>
                      <a:r>
                        <a:rPr sz="1200" spc="-5" dirty="0">
                          <a:latin typeface="Calibri"/>
                          <a:cs typeface="Calibri"/>
                        </a:rPr>
                        <a:t>s</a:t>
                      </a:r>
                      <a:r>
                        <a:rPr sz="1200" dirty="0">
                          <a:latin typeface="Calibri"/>
                          <a:cs typeface="Calibri"/>
                        </a:rPr>
                        <a:t>i</a:t>
                      </a:r>
                    </a:p>
                  </a:txBody>
                  <a:tcPr marL="0" marR="0" marT="0" marB="0">
                    <a:lnL w="13462">
                      <a:solidFill>
                        <a:srgbClr val="FFFFFF"/>
                      </a:solidFill>
                      <a:prstDash val="solid"/>
                    </a:lnL>
                    <a:lnR w="13461">
                      <a:solidFill>
                        <a:srgbClr val="FFFFFF"/>
                      </a:solidFill>
                      <a:prstDash val="solid"/>
                    </a:lnR>
                    <a:lnT w="39370">
                      <a:solidFill>
                        <a:srgbClr val="A6B6CB"/>
                      </a:solidFill>
                      <a:prstDash val="solid"/>
                    </a:lnT>
                    <a:lnB w="89662">
                      <a:solidFill>
                        <a:srgbClr val="D3DBE5"/>
                      </a:solidFill>
                      <a:prstDash val="solid"/>
                    </a:lnB>
                    <a:solidFill>
                      <a:srgbClr val="A6B6CB"/>
                    </a:solidFill>
                  </a:tcPr>
                </a:tc>
                <a:tc>
                  <a:txBody>
                    <a:bodyPr/>
                    <a:lstStyle/>
                    <a:p>
                      <a:pPr marL="29209" marR="20955">
                        <a:lnSpc>
                          <a:spcPct val="120800"/>
                        </a:lnSpc>
                      </a:pPr>
                      <a:r>
                        <a:rPr sz="1200" b="1" dirty="0">
                          <a:latin typeface="Calibri"/>
                          <a:cs typeface="Calibri"/>
                        </a:rPr>
                        <a:t>Al</a:t>
                      </a:r>
                      <a:r>
                        <a:rPr sz="1200" b="1" spc="-10" dirty="0">
                          <a:latin typeface="Calibri"/>
                          <a:cs typeface="Calibri"/>
                        </a:rPr>
                        <a:t>l</a:t>
                      </a:r>
                      <a:r>
                        <a:rPr sz="1200" b="1" spc="5" dirty="0">
                          <a:latin typeface="Calibri"/>
                          <a:cs typeface="Calibri"/>
                        </a:rPr>
                        <a:t>i</a:t>
                      </a:r>
                      <a:r>
                        <a:rPr sz="1200" b="1" spc="-5" dirty="0">
                          <a:latin typeface="Calibri"/>
                          <a:cs typeface="Calibri"/>
                        </a:rPr>
                        <a:t>eve</a:t>
                      </a:r>
                      <a:r>
                        <a:rPr sz="1200" b="1" dirty="0">
                          <a:latin typeface="Calibri"/>
                          <a:cs typeface="Calibri"/>
                        </a:rPr>
                        <a:t>-i </a:t>
                      </a:r>
                      <a:r>
                        <a:rPr sz="1200" b="1" spc="10" dirty="0">
                          <a:latin typeface="Calibri"/>
                          <a:cs typeface="Calibri"/>
                        </a:rPr>
                        <a:t> </a:t>
                      </a:r>
                      <a:r>
                        <a:rPr sz="1200" b="1" spc="-10" dirty="0">
                          <a:latin typeface="Calibri"/>
                          <a:cs typeface="Calibri"/>
                        </a:rPr>
                        <a:t>p</a:t>
                      </a:r>
                      <a:r>
                        <a:rPr sz="1200" b="1" spc="5" dirty="0">
                          <a:latin typeface="Calibri"/>
                          <a:cs typeface="Calibri"/>
                        </a:rPr>
                        <a:t>i</a:t>
                      </a:r>
                      <a:r>
                        <a:rPr sz="1200" b="1" dirty="0">
                          <a:latin typeface="Calibri"/>
                          <a:cs typeface="Calibri"/>
                        </a:rPr>
                        <a:t>ù  </a:t>
                      </a:r>
                      <a:r>
                        <a:rPr sz="1200" b="1" spc="-5" dirty="0">
                          <a:latin typeface="Calibri"/>
                          <a:cs typeface="Calibri"/>
                        </a:rPr>
                        <a:t>g</a:t>
                      </a:r>
                      <a:r>
                        <a:rPr sz="1200" b="1" spc="5" dirty="0">
                          <a:latin typeface="Calibri"/>
                          <a:cs typeface="Calibri"/>
                        </a:rPr>
                        <a:t>r</a:t>
                      </a:r>
                      <a:r>
                        <a:rPr sz="1200" b="1" spc="-5" dirty="0">
                          <a:latin typeface="Calibri"/>
                          <a:cs typeface="Calibri"/>
                        </a:rPr>
                        <a:t>a</a:t>
                      </a:r>
                      <a:r>
                        <a:rPr sz="1200" b="1" dirty="0">
                          <a:latin typeface="Calibri"/>
                          <a:cs typeface="Calibri"/>
                        </a:rPr>
                        <a:t>n</a:t>
                      </a:r>
                      <a:r>
                        <a:rPr sz="1200" b="1" spc="-10" dirty="0">
                          <a:latin typeface="Calibri"/>
                          <a:cs typeface="Calibri"/>
                        </a:rPr>
                        <a:t>d</a:t>
                      </a:r>
                      <a:r>
                        <a:rPr sz="1200" b="1" spc="5" dirty="0">
                          <a:latin typeface="Calibri"/>
                          <a:cs typeface="Calibri"/>
                        </a:rPr>
                        <a:t>i</a:t>
                      </a:r>
                      <a:r>
                        <a:rPr sz="1200" b="1" dirty="0">
                          <a:latin typeface="Calibri"/>
                          <a:cs typeface="Calibri"/>
                        </a:rPr>
                        <a:t>:  </a:t>
                      </a:r>
                      <a:r>
                        <a:rPr sz="1200" spc="5" dirty="0">
                          <a:latin typeface="Calibri"/>
                          <a:cs typeface="Calibri"/>
                        </a:rPr>
                        <a:t>p</a:t>
                      </a:r>
                      <a:r>
                        <a:rPr sz="1200" spc="-10" dirty="0">
                          <a:latin typeface="Calibri"/>
                          <a:cs typeface="Calibri"/>
                        </a:rPr>
                        <a:t>o</a:t>
                      </a:r>
                      <a:r>
                        <a:rPr sz="1200" spc="5" dirty="0">
                          <a:latin typeface="Calibri"/>
                          <a:cs typeface="Calibri"/>
                        </a:rPr>
                        <a:t>t</a:t>
                      </a:r>
                      <a:r>
                        <a:rPr sz="1200" dirty="0">
                          <a:latin typeface="Calibri"/>
                          <a:cs typeface="Calibri"/>
                        </a:rPr>
                        <a:t>re</a:t>
                      </a:r>
                      <a:r>
                        <a:rPr sz="1200" spc="-5" dirty="0">
                          <a:latin typeface="Calibri"/>
                          <a:cs typeface="Calibri"/>
                        </a:rPr>
                        <a:t>s</a:t>
                      </a:r>
                      <a:r>
                        <a:rPr sz="1200" spc="-10" dirty="0">
                          <a:latin typeface="Calibri"/>
                          <a:cs typeface="Calibri"/>
                        </a:rPr>
                        <a:t>t</a:t>
                      </a:r>
                      <a:r>
                        <a:rPr sz="1200" dirty="0">
                          <a:latin typeface="Calibri"/>
                          <a:cs typeface="Calibri"/>
                        </a:rPr>
                        <a:t>e </a:t>
                      </a:r>
                      <a:r>
                        <a:rPr sz="1200" spc="10" dirty="0">
                          <a:latin typeface="Calibri"/>
                          <a:cs typeface="Calibri"/>
                        </a:rPr>
                        <a:t> </a:t>
                      </a:r>
                      <a:r>
                        <a:rPr sz="1200" spc="-5" dirty="0">
                          <a:latin typeface="Calibri"/>
                          <a:cs typeface="Calibri"/>
                        </a:rPr>
                        <a:t>s</a:t>
                      </a:r>
                      <a:r>
                        <a:rPr sz="1200" spc="-10" dirty="0">
                          <a:latin typeface="Calibri"/>
                          <a:cs typeface="Calibri"/>
                        </a:rPr>
                        <a:t>e</a:t>
                      </a:r>
                      <a:r>
                        <a:rPr sz="1200" spc="5" dirty="0">
                          <a:latin typeface="Calibri"/>
                          <a:cs typeface="Calibri"/>
                        </a:rPr>
                        <a:t>nt</a:t>
                      </a:r>
                      <a:r>
                        <a:rPr sz="1200" dirty="0">
                          <a:latin typeface="Calibri"/>
                          <a:cs typeface="Calibri"/>
                        </a:rPr>
                        <a:t>i</a:t>
                      </a:r>
                      <a:r>
                        <a:rPr sz="1200" spc="-15" dirty="0">
                          <a:latin typeface="Calibri"/>
                          <a:cs typeface="Calibri"/>
                        </a:rPr>
                        <a:t>r</a:t>
                      </a:r>
                      <a:r>
                        <a:rPr sz="1200" dirty="0">
                          <a:latin typeface="Calibri"/>
                          <a:cs typeface="Calibri"/>
                        </a:rPr>
                        <a:t>e </a:t>
                      </a:r>
                      <a:r>
                        <a:rPr sz="1200" spc="10" dirty="0">
                          <a:latin typeface="Calibri"/>
                          <a:cs typeface="Calibri"/>
                        </a:rPr>
                        <a:t> </a:t>
                      </a:r>
                      <a:r>
                        <a:rPr sz="1200" spc="-15"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z</a:t>
                      </a:r>
                      <a:r>
                        <a:rPr sz="1200" dirty="0">
                          <a:latin typeface="Calibri"/>
                          <a:cs typeface="Calibri"/>
                        </a:rPr>
                        <a:t>i </a:t>
                      </a:r>
                      <a:r>
                        <a:rPr sz="1200" spc="-5" dirty="0">
                          <a:latin typeface="Calibri"/>
                          <a:cs typeface="Calibri"/>
                        </a:rPr>
                        <a:t> </a:t>
                      </a:r>
                      <a:r>
                        <a:rPr sz="1200" spc="5" dirty="0">
                          <a:latin typeface="Calibri"/>
                          <a:cs typeface="Calibri"/>
                        </a:rPr>
                        <a:t>d</a:t>
                      </a:r>
                      <a:r>
                        <a:rPr sz="1200" dirty="0">
                          <a:latin typeface="Calibri"/>
                          <a:cs typeface="Calibri"/>
                        </a:rPr>
                        <a:t>i </a:t>
                      </a:r>
                      <a:r>
                        <a:rPr sz="1200" spc="-15" dirty="0">
                          <a:latin typeface="Calibri"/>
                          <a:cs typeface="Calibri"/>
                        </a:rPr>
                        <a:t> </a:t>
                      </a:r>
                      <a:r>
                        <a:rPr sz="1200" spc="5" dirty="0">
                          <a:latin typeface="Calibri"/>
                          <a:cs typeface="Calibri"/>
                        </a:rPr>
                        <a:t>f</a:t>
                      </a:r>
                      <a:r>
                        <a:rPr sz="1200" spc="-15" dirty="0">
                          <a:latin typeface="Calibri"/>
                          <a:cs typeface="Calibri"/>
                        </a:rPr>
                        <a:t>r</a:t>
                      </a:r>
                      <a:r>
                        <a:rPr sz="1200" dirty="0">
                          <a:latin typeface="Calibri"/>
                          <a:cs typeface="Calibri"/>
                        </a:rPr>
                        <a:t>a</a:t>
                      </a:r>
                      <a:r>
                        <a:rPr sz="1200" spc="-5" dirty="0">
                          <a:latin typeface="Calibri"/>
                          <a:cs typeface="Calibri"/>
                        </a:rPr>
                        <a:t>s</a:t>
                      </a:r>
                      <a:r>
                        <a:rPr sz="1200" dirty="0">
                          <a:latin typeface="Calibri"/>
                          <a:cs typeface="Calibri"/>
                        </a:rPr>
                        <a:t>e </a:t>
                      </a:r>
                      <a:r>
                        <a:rPr sz="1200" spc="10"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t>
                      </a:r>
                      <a:r>
                        <a:rPr sz="1200" spc="5" dirty="0">
                          <a:latin typeface="Calibri"/>
                          <a:cs typeface="Calibri"/>
                        </a:rPr>
                        <a:t>f</a:t>
                      </a:r>
                      <a:r>
                        <a:rPr sz="1200" dirty="0">
                          <a:latin typeface="Calibri"/>
                          <a:cs typeface="Calibri"/>
                        </a:rPr>
                        <a:t>or</a:t>
                      </a:r>
                      <a:r>
                        <a:rPr sz="1200" spc="-15" dirty="0">
                          <a:latin typeface="Calibri"/>
                          <a:cs typeface="Calibri"/>
                        </a:rPr>
                        <a:t>m</a:t>
                      </a:r>
                      <a:r>
                        <a:rPr sz="1200" dirty="0">
                          <a:latin typeface="Calibri"/>
                          <a:cs typeface="Calibri"/>
                        </a:rPr>
                        <a:t>ali </a:t>
                      </a:r>
                      <a:r>
                        <a:rPr sz="1200" spc="-5" dirty="0">
                          <a:latin typeface="Calibri"/>
                          <a:cs typeface="Calibri"/>
                        </a:rPr>
                        <a:t> </a:t>
                      </a:r>
                      <a:r>
                        <a:rPr sz="1200" dirty="0">
                          <a:latin typeface="Calibri"/>
                          <a:cs typeface="Calibri"/>
                        </a:rPr>
                        <a:t>o  </a:t>
                      </a:r>
                      <a:r>
                        <a:rPr sz="1200" spc="5" dirty="0">
                          <a:latin typeface="Calibri"/>
                          <a:cs typeface="Calibri"/>
                        </a:rPr>
                        <a:t>un </a:t>
                      </a:r>
                      <a:r>
                        <a:rPr sz="1200" dirty="0">
                          <a:latin typeface="Calibri"/>
                          <a:cs typeface="Calibri"/>
                        </a:rPr>
                        <a:t>li</a:t>
                      </a:r>
                      <a:r>
                        <a:rPr sz="1200" spc="5" dirty="0">
                          <a:latin typeface="Calibri"/>
                          <a:cs typeface="Calibri"/>
                        </a:rPr>
                        <a:t>n</a:t>
                      </a:r>
                      <a:r>
                        <a:rPr sz="1200" spc="-5" dirty="0">
                          <a:latin typeface="Calibri"/>
                          <a:cs typeface="Calibri"/>
                        </a:rPr>
                        <a:t>g</a:t>
                      </a:r>
                      <a:r>
                        <a:rPr sz="1200" spc="5" dirty="0">
                          <a:latin typeface="Calibri"/>
                          <a:cs typeface="Calibri"/>
                        </a:rPr>
                        <a:t>u</a:t>
                      </a:r>
                      <a:r>
                        <a:rPr sz="1200" dirty="0">
                          <a:latin typeface="Calibri"/>
                          <a:cs typeface="Calibri"/>
                        </a:rPr>
                        <a:t>a</a:t>
                      </a:r>
                      <a:r>
                        <a:rPr sz="1200" spc="-5" dirty="0">
                          <a:latin typeface="Calibri"/>
                          <a:cs typeface="Calibri"/>
                        </a:rPr>
                        <a:t>gg</a:t>
                      </a:r>
                      <a:r>
                        <a:rPr sz="1200" dirty="0">
                          <a:latin typeface="Calibri"/>
                          <a:cs typeface="Calibri"/>
                        </a:rPr>
                        <a:t>io</a:t>
                      </a:r>
                      <a:r>
                        <a:rPr sz="1200" spc="-5"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a:t>
                      </a:r>
                      <a:r>
                        <a:rPr sz="1200" spc="10"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f</a:t>
                      </a:r>
                      <a:r>
                        <a:rPr sz="1200" dirty="0">
                          <a:latin typeface="Calibri"/>
                          <a:cs typeface="Calibri"/>
                        </a:rPr>
                        <a:t>i</a:t>
                      </a:r>
                      <a:r>
                        <a:rPr sz="1200" spc="-5" dirty="0">
                          <a:latin typeface="Calibri"/>
                          <a:cs typeface="Calibri"/>
                        </a:rPr>
                        <a:t>s</a:t>
                      </a:r>
                      <a:r>
                        <a:rPr sz="1200" spc="5" dirty="0">
                          <a:latin typeface="Calibri"/>
                          <a:cs typeface="Calibri"/>
                        </a:rPr>
                        <a:t>t</a:t>
                      </a:r>
                      <a:r>
                        <a:rPr sz="1200" dirty="0">
                          <a:latin typeface="Calibri"/>
                          <a:cs typeface="Calibri"/>
                        </a:rPr>
                        <a:t>i</a:t>
                      </a:r>
                      <a:r>
                        <a:rPr sz="1200" spc="-5" dirty="0">
                          <a:latin typeface="Calibri"/>
                          <a:cs typeface="Calibri"/>
                        </a:rPr>
                        <a:t>c</a:t>
                      </a:r>
                      <a:r>
                        <a:rPr sz="1200" dirty="0">
                          <a:latin typeface="Calibri"/>
                          <a:cs typeface="Calibri"/>
                        </a:rPr>
                        <a:t>a</a:t>
                      </a:r>
                      <a:r>
                        <a:rPr sz="1200" spc="-10" dirty="0">
                          <a:latin typeface="Calibri"/>
                          <a:cs typeface="Calibri"/>
                        </a:rPr>
                        <a:t>t</a:t>
                      </a:r>
                      <a:r>
                        <a:rPr sz="1200" dirty="0">
                          <a:latin typeface="Calibri"/>
                          <a:cs typeface="Calibri"/>
                        </a:rPr>
                        <a:t>o</a:t>
                      </a:r>
                      <a:endParaRPr sz="1200">
                        <a:latin typeface="Calibri"/>
                        <a:cs typeface="Calibri"/>
                      </a:endParaRPr>
                    </a:p>
                  </a:txBody>
                  <a:tcPr marL="0" marR="0" marT="0" marB="0">
                    <a:lnL w="13461">
                      <a:solidFill>
                        <a:srgbClr val="FFFFFF"/>
                      </a:solidFill>
                      <a:prstDash val="solid"/>
                    </a:lnL>
                    <a:lnT w="39370">
                      <a:solidFill>
                        <a:srgbClr val="A6B6CB"/>
                      </a:solidFill>
                      <a:prstDash val="solid"/>
                    </a:lnT>
                    <a:lnB w="89662">
                      <a:solidFill>
                        <a:srgbClr val="D3DBE5"/>
                      </a:solidFill>
                      <a:prstDash val="solid"/>
                    </a:lnB>
                    <a:solidFill>
                      <a:srgbClr val="A6B6CB"/>
                    </a:solidFill>
                  </a:tcPr>
                </a:tc>
                <a:extLst>
                  <a:ext uri="{0D108BD9-81ED-4DB2-BD59-A6C34878D82A}">
                    <a16:rowId xmlns:a16="http://schemas.microsoft.com/office/drawing/2014/main" val="10000"/>
                  </a:ext>
                </a:extLst>
              </a:tr>
              <a:tr h="579120">
                <a:tc>
                  <a:txBody>
                    <a:bodyPr/>
                    <a:lstStyle/>
                    <a:p>
                      <a:pPr marL="29845">
                        <a:lnSpc>
                          <a:spcPct val="100000"/>
                        </a:lnSpc>
                      </a:pPr>
                      <a:r>
                        <a:rPr lang="it-CH" sz="1200" spc="-5" dirty="0">
                          <a:latin typeface="Calibri"/>
                          <a:cs typeface="Calibri"/>
                        </a:rPr>
                        <a:t>Sviluppare le </a:t>
                      </a:r>
                      <a:r>
                        <a:rPr sz="1200" dirty="0">
                          <a:latin typeface="Calibri"/>
                          <a:cs typeface="Calibri"/>
                        </a:rPr>
                        <a:t>i</a:t>
                      </a:r>
                      <a:r>
                        <a:rPr sz="1200" spc="-10" dirty="0">
                          <a:latin typeface="Calibri"/>
                          <a:cs typeface="Calibri"/>
                        </a:rPr>
                        <a:t>d</a:t>
                      </a:r>
                      <a:r>
                        <a:rPr sz="1200" dirty="0">
                          <a:latin typeface="Calibri"/>
                          <a:cs typeface="Calibri"/>
                        </a:rPr>
                        <a:t>ee</a:t>
                      </a:r>
                    </a:p>
                  </a:txBody>
                  <a:tcPr marL="0" marR="0" marT="0" marB="0">
                    <a:lnR w="13462">
                      <a:solidFill>
                        <a:srgbClr val="FFFFFF"/>
                      </a:solidFill>
                      <a:prstDash val="solid"/>
                    </a:lnR>
                    <a:lnT w="89662">
                      <a:solidFill>
                        <a:srgbClr val="D3DBE5"/>
                      </a:solidFill>
                      <a:prstDash val="solid"/>
                    </a:lnT>
                    <a:lnB w="89662">
                      <a:solidFill>
                        <a:srgbClr val="A6B6CB"/>
                      </a:solidFill>
                      <a:prstDash val="solid"/>
                    </a:lnB>
                    <a:solidFill>
                      <a:srgbClr val="D3DBE5"/>
                    </a:solidFill>
                  </a:tcPr>
                </a:tc>
                <a:tc>
                  <a:txBody>
                    <a:bodyPr/>
                    <a:lstStyle/>
                    <a:p>
                      <a:pPr marL="29209">
                        <a:lnSpc>
                          <a:spcPct val="100000"/>
                        </a:lnSpc>
                      </a:pPr>
                      <a:r>
                        <a:rPr lang="it-CH" sz="1200" spc="-5" dirty="0">
                          <a:latin typeface="+mn-lt"/>
                          <a:cs typeface="Calibri"/>
                        </a:rPr>
                        <a:t>"</a:t>
                      </a:r>
                      <a:r>
                        <a:rPr sz="1200" dirty="0">
                          <a:latin typeface="Calibri"/>
                          <a:cs typeface="Calibri"/>
                        </a:rPr>
                        <a:t>E</a:t>
                      </a:r>
                      <a:r>
                        <a:rPr sz="1200" spc="-5" dirty="0">
                          <a:latin typeface="Calibri"/>
                          <a:cs typeface="Calibri"/>
                        </a:rPr>
                        <a:t>...</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5" dirty="0">
                          <a:latin typeface="Calibri"/>
                          <a:cs typeface="Calibri"/>
                        </a:rPr>
                        <a:t>"</a:t>
                      </a:r>
                      <a:r>
                        <a:rPr sz="1200" dirty="0">
                          <a:latin typeface="Calibri"/>
                          <a:cs typeface="Calibri"/>
                        </a:rPr>
                        <a:t>Allora</a:t>
                      </a:r>
                      <a:r>
                        <a:rPr sz="1200" spc="-5" dirty="0">
                          <a:latin typeface="Calibri"/>
                          <a:cs typeface="Calibri"/>
                        </a:rPr>
                        <a:t>...</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5" dirty="0">
                          <a:latin typeface="Calibri"/>
                          <a:cs typeface="Calibri"/>
                        </a:rPr>
                        <a:t>"</a:t>
                      </a:r>
                      <a:r>
                        <a:rPr sz="1200" spc="-5" dirty="0">
                          <a:latin typeface="Calibri"/>
                          <a:cs typeface="Calibri"/>
                        </a:rPr>
                        <a:t>O</a:t>
                      </a:r>
                      <a:r>
                        <a:rPr sz="1200" dirty="0">
                          <a:latin typeface="Calibri"/>
                          <a:cs typeface="Calibri"/>
                        </a:rPr>
                        <a:t>h</a:t>
                      </a:r>
                      <a:r>
                        <a:rPr sz="1200" spc="10" dirty="0">
                          <a:latin typeface="Calibri"/>
                          <a:cs typeface="Calibri"/>
                        </a:rPr>
                        <a:t> </a:t>
                      </a:r>
                      <a:r>
                        <a:rPr sz="1200" spc="-5" dirty="0" err="1">
                          <a:latin typeface="Calibri"/>
                          <a:cs typeface="Calibri"/>
                        </a:rPr>
                        <a:t>s</a:t>
                      </a:r>
                      <a:r>
                        <a:rPr sz="1200" dirty="0" err="1">
                          <a:latin typeface="Calibri"/>
                          <a:cs typeface="Calibri"/>
                        </a:rPr>
                        <a:t>ì</a:t>
                      </a:r>
                      <a:r>
                        <a:rPr sz="1200" spc="-5" dirty="0">
                          <a:latin typeface="Calibri"/>
                          <a:cs typeface="Calibri"/>
                        </a:rPr>
                        <a:t>...</a:t>
                      </a:r>
                      <a:r>
                        <a:rPr lang="it-CH" sz="1200" spc="-5" dirty="0">
                          <a:latin typeface="Calibri"/>
                          <a:cs typeface="Calibri"/>
                        </a:rPr>
                        <a:t>"</a:t>
                      </a:r>
                      <a:r>
                        <a:rPr sz="1200" dirty="0">
                          <a:latin typeface="Calibri"/>
                          <a:cs typeface="Calibri"/>
                        </a:rPr>
                        <a:t>;</a:t>
                      </a:r>
                    </a:p>
                  </a:txBody>
                  <a:tcPr marL="0" marR="0" marT="0" marB="0">
                    <a:lnL w="13462">
                      <a:solidFill>
                        <a:srgbClr val="FFFFFF"/>
                      </a:solidFill>
                      <a:prstDash val="solid"/>
                    </a:lnL>
                    <a:lnR w="13461">
                      <a:solidFill>
                        <a:srgbClr val="FFFFFF"/>
                      </a:solidFill>
                      <a:prstDash val="solid"/>
                    </a:lnR>
                    <a:lnT w="89662">
                      <a:solidFill>
                        <a:srgbClr val="D3DBE5"/>
                      </a:solidFill>
                      <a:prstDash val="solid"/>
                    </a:lnT>
                    <a:lnB w="89662">
                      <a:solidFill>
                        <a:srgbClr val="A6B6CB"/>
                      </a:solidFill>
                      <a:prstDash val="solid"/>
                    </a:lnB>
                    <a:solidFill>
                      <a:srgbClr val="D3DBE5"/>
                    </a:solidFill>
                  </a:tcPr>
                </a:tc>
                <a:tc>
                  <a:txBody>
                    <a:bodyPr/>
                    <a:lstStyle/>
                    <a:p>
                      <a:pPr marL="29209" marR="20955">
                        <a:lnSpc>
                          <a:spcPct val="121700"/>
                        </a:lnSpc>
                      </a:pPr>
                      <a:r>
                        <a:rPr lang="it-CH" sz="1200" spc="-5" dirty="0">
                          <a:latin typeface="Calibri"/>
                          <a:cs typeface="Calibri"/>
                        </a:rPr>
                        <a:t>"</a:t>
                      </a:r>
                      <a:r>
                        <a:rPr sz="1200" dirty="0" err="1">
                          <a:latin typeface="Calibri"/>
                          <a:cs typeface="Calibri"/>
                        </a:rPr>
                        <a:t>So</a:t>
                      </a:r>
                      <a:r>
                        <a:rPr sz="1200" spc="5" dirty="0" err="1">
                          <a:latin typeface="Calibri"/>
                          <a:cs typeface="Calibri"/>
                        </a:rPr>
                        <a:t>n</a:t>
                      </a:r>
                      <a:r>
                        <a:rPr sz="1200" dirty="0" err="1">
                          <a:latin typeface="Calibri"/>
                          <a:cs typeface="Calibri"/>
                        </a:rPr>
                        <a:t>o</a:t>
                      </a:r>
                      <a:r>
                        <a:rPr sz="1200" dirty="0">
                          <a:latin typeface="Calibri"/>
                          <a:cs typeface="Calibri"/>
                        </a:rPr>
                        <a:t> </a:t>
                      </a:r>
                      <a:r>
                        <a:rPr sz="1200" spc="-75" dirty="0">
                          <a:latin typeface="Calibri"/>
                          <a:cs typeface="Calibri"/>
                        </a:rPr>
                        <a:t> </a:t>
                      </a:r>
                      <a:r>
                        <a:rPr sz="1200" spc="5" dirty="0">
                          <a:latin typeface="Calibri"/>
                          <a:cs typeface="Calibri"/>
                        </a:rPr>
                        <a:t>d</a:t>
                      </a:r>
                      <a:r>
                        <a:rPr lang="it-CH" sz="1200" spc="-5" dirty="0">
                          <a:latin typeface="Calibri"/>
                          <a:cs typeface="Calibri"/>
                        </a:rPr>
                        <a:t>'</a:t>
                      </a:r>
                      <a:r>
                        <a:rPr sz="1200" dirty="0" err="1">
                          <a:latin typeface="Calibri"/>
                          <a:cs typeface="Calibri"/>
                        </a:rPr>
                        <a:t>a</a:t>
                      </a:r>
                      <a:r>
                        <a:rPr sz="1200" spc="-5" dirty="0" err="1">
                          <a:latin typeface="Calibri"/>
                          <a:cs typeface="Calibri"/>
                        </a:rPr>
                        <a:t>cc</a:t>
                      </a:r>
                      <a:r>
                        <a:rPr sz="1200" dirty="0" err="1">
                          <a:latin typeface="Calibri"/>
                          <a:cs typeface="Calibri"/>
                        </a:rPr>
                        <a:t>o</a:t>
                      </a:r>
                      <a:r>
                        <a:rPr sz="1200" spc="-15" dirty="0" err="1">
                          <a:latin typeface="Calibri"/>
                          <a:cs typeface="Calibri"/>
                        </a:rPr>
                        <a:t>r</a:t>
                      </a:r>
                      <a:r>
                        <a:rPr sz="1200" spc="5" dirty="0" err="1">
                          <a:latin typeface="Calibri"/>
                          <a:cs typeface="Calibri"/>
                        </a:rPr>
                        <a:t>d</a:t>
                      </a:r>
                      <a:r>
                        <a:rPr sz="1200" dirty="0" err="1">
                          <a:latin typeface="Calibri"/>
                          <a:cs typeface="Calibri"/>
                        </a:rPr>
                        <a:t>o</a:t>
                      </a:r>
                      <a:r>
                        <a:rPr sz="1200" dirty="0">
                          <a:latin typeface="Calibri"/>
                          <a:cs typeface="Calibri"/>
                        </a:rPr>
                        <a:t> </a:t>
                      </a:r>
                      <a:r>
                        <a:rPr sz="1200" spc="-75" dirty="0">
                          <a:latin typeface="Calibri"/>
                          <a:cs typeface="Calibri"/>
                        </a:rPr>
                        <a:t> </a:t>
                      </a:r>
                      <a:r>
                        <a:rPr sz="1200" spc="-5" dirty="0">
                          <a:latin typeface="Calibri"/>
                          <a:cs typeface="Calibri"/>
                        </a:rPr>
                        <a:t>c</a:t>
                      </a:r>
                      <a:r>
                        <a:rPr sz="1200" spc="5" dirty="0">
                          <a:latin typeface="Calibri"/>
                          <a:cs typeface="Calibri"/>
                        </a:rPr>
                        <a:t>h</a:t>
                      </a:r>
                      <a:r>
                        <a:rPr sz="1200" dirty="0">
                          <a:latin typeface="Calibri"/>
                          <a:cs typeface="Calibri"/>
                        </a:rPr>
                        <a:t>e</a:t>
                      </a:r>
                      <a:r>
                        <a:rPr sz="1200" spc="-5" dirty="0">
                          <a:latin typeface="Calibri"/>
                          <a:cs typeface="Calibri"/>
                        </a:rPr>
                        <a:t>...</a:t>
                      </a:r>
                      <a:r>
                        <a:rPr lang="it-CH" sz="1200" spc="-5" dirty="0">
                          <a:latin typeface="Calibri"/>
                          <a:cs typeface="Calibri"/>
                        </a:rPr>
                        <a:t>"</a:t>
                      </a:r>
                      <a:r>
                        <a:rPr sz="1200" dirty="0">
                          <a:latin typeface="Calibri"/>
                          <a:cs typeface="Calibri"/>
                        </a:rPr>
                        <a:t>; </a:t>
                      </a:r>
                      <a:r>
                        <a:rPr sz="1200" spc="-85" dirty="0">
                          <a:latin typeface="Calibri"/>
                          <a:cs typeface="Calibri"/>
                        </a:rPr>
                        <a:t> </a:t>
                      </a:r>
                      <a:r>
                        <a:rPr lang="it-CH" sz="1200" spc="-5" dirty="0">
                          <a:latin typeface="Calibri"/>
                          <a:cs typeface="Calibri"/>
                        </a:rPr>
                        <a:t>"</a:t>
                      </a:r>
                      <a:r>
                        <a:rPr sz="1200" spc="-5" dirty="0" err="1">
                          <a:latin typeface="Calibri"/>
                          <a:cs typeface="Calibri"/>
                        </a:rPr>
                        <a:t>Q</a:t>
                      </a:r>
                      <a:r>
                        <a:rPr sz="1200" spc="5" dirty="0" err="1">
                          <a:latin typeface="Calibri"/>
                          <a:cs typeface="Calibri"/>
                        </a:rPr>
                        <a:t>u</a:t>
                      </a:r>
                      <a:r>
                        <a:rPr sz="1200" dirty="0" err="1">
                          <a:latin typeface="Calibri"/>
                          <a:cs typeface="Calibri"/>
                        </a:rPr>
                        <a:t>e</a:t>
                      </a:r>
                      <a:r>
                        <a:rPr sz="1200" spc="-5" dirty="0" err="1">
                          <a:latin typeface="Calibri"/>
                          <a:cs typeface="Calibri"/>
                        </a:rPr>
                        <a:t>s</a:t>
                      </a:r>
                      <a:r>
                        <a:rPr sz="1200" spc="5" dirty="0" err="1">
                          <a:latin typeface="Calibri"/>
                          <a:cs typeface="Calibri"/>
                        </a:rPr>
                        <a:t>t</a:t>
                      </a:r>
                      <a:r>
                        <a:rPr sz="1200" dirty="0" err="1">
                          <a:latin typeface="Calibri"/>
                          <a:cs typeface="Calibri"/>
                        </a:rPr>
                        <a:t>o</a:t>
                      </a:r>
                      <a:r>
                        <a:rPr sz="1200" dirty="0">
                          <a:latin typeface="Calibri"/>
                          <a:cs typeface="Calibri"/>
                        </a:rPr>
                        <a:t> </a:t>
                      </a:r>
                      <a:r>
                        <a:rPr sz="1200" spc="-75" dirty="0">
                          <a:latin typeface="Calibri"/>
                          <a:cs typeface="Calibri"/>
                        </a:rPr>
                        <a:t> </a:t>
                      </a:r>
                      <a:r>
                        <a:rPr sz="1200" dirty="0">
                          <a:latin typeface="Calibri"/>
                          <a:cs typeface="Calibri"/>
                        </a:rPr>
                        <a:t>è </a:t>
                      </a:r>
                      <a:r>
                        <a:rPr sz="1200" spc="-85" dirty="0">
                          <a:latin typeface="Calibri"/>
                          <a:cs typeface="Calibri"/>
                        </a:rPr>
                        <a:t> </a:t>
                      </a:r>
                      <a:r>
                        <a:rPr sz="1200" spc="5" dirty="0">
                          <a:latin typeface="Calibri"/>
                          <a:cs typeface="Calibri"/>
                        </a:rPr>
                        <a:t>u</a:t>
                      </a:r>
                      <a:r>
                        <a:rPr sz="1200" dirty="0">
                          <a:latin typeface="Calibri"/>
                          <a:cs typeface="Calibri"/>
                        </a:rPr>
                        <a:t>n </a:t>
                      </a:r>
                      <a:r>
                        <a:rPr sz="1200" spc="-85" dirty="0">
                          <a:latin typeface="Calibri"/>
                          <a:cs typeface="Calibri"/>
                        </a:rPr>
                        <a:t> </a:t>
                      </a:r>
                      <a:r>
                        <a:rPr sz="1200" spc="5" dirty="0" err="1">
                          <a:latin typeface="Calibri"/>
                          <a:cs typeface="Calibri"/>
                        </a:rPr>
                        <a:t>bu</a:t>
                      </a:r>
                      <a:r>
                        <a:rPr sz="1200" spc="-10" dirty="0" err="1">
                          <a:latin typeface="Calibri"/>
                          <a:cs typeface="Calibri"/>
                        </a:rPr>
                        <a:t>o</a:t>
                      </a:r>
                      <a:r>
                        <a:rPr sz="1200" dirty="0" err="1">
                          <a:latin typeface="Calibri"/>
                          <a:cs typeface="Calibri"/>
                        </a:rPr>
                        <a:t>n</a:t>
                      </a:r>
                      <a:r>
                        <a:rPr sz="1200" dirty="0">
                          <a:latin typeface="Calibri"/>
                          <a:cs typeface="Calibri"/>
                        </a:rPr>
                        <a:t> </a:t>
                      </a:r>
                      <a:r>
                        <a:rPr sz="1200" spc="-70" dirty="0">
                          <a:latin typeface="Calibri"/>
                          <a:cs typeface="Calibri"/>
                        </a:rPr>
                        <a:t> </a:t>
                      </a:r>
                      <a:r>
                        <a:rPr sz="1200" spc="-10" dirty="0">
                          <a:latin typeface="Calibri"/>
                          <a:cs typeface="Calibri"/>
                        </a:rPr>
                        <a:t>p</a:t>
                      </a:r>
                      <a:r>
                        <a:rPr sz="1200" spc="5" dirty="0">
                          <a:latin typeface="Calibri"/>
                          <a:cs typeface="Calibri"/>
                        </a:rPr>
                        <a:t>u</a:t>
                      </a:r>
                      <a:r>
                        <a:rPr sz="1200" spc="-10" dirty="0">
                          <a:latin typeface="Calibri"/>
                          <a:cs typeface="Calibri"/>
                        </a:rPr>
                        <a:t>n</a:t>
                      </a:r>
                      <a:r>
                        <a:rPr sz="1200" spc="5" dirty="0">
                          <a:latin typeface="Calibri"/>
                          <a:cs typeface="Calibri"/>
                        </a:rPr>
                        <a:t>t</a:t>
                      </a:r>
                      <a:r>
                        <a:rPr sz="1200" dirty="0">
                          <a:latin typeface="Calibri"/>
                          <a:cs typeface="Calibri"/>
                        </a:rPr>
                        <a:t>o</a:t>
                      </a:r>
                      <a:r>
                        <a:rPr lang="it-CH" sz="1200" spc="-5" dirty="0">
                          <a:latin typeface="Calibri"/>
                          <a:cs typeface="Calibri"/>
                        </a:rPr>
                        <a:t>"</a:t>
                      </a:r>
                      <a:r>
                        <a:rPr sz="1200" dirty="0">
                          <a:latin typeface="Calibri"/>
                          <a:cs typeface="Calibri"/>
                        </a:rPr>
                        <a:t>; </a:t>
                      </a:r>
                      <a:r>
                        <a:rPr sz="1200" spc="-75" dirty="0">
                          <a:latin typeface="Calibri"/>
                          <a:cs typeface="Calibri"/>
                        </a:rPr>
                        <a:t> </a:t>
                      </a:r>
                      <a:r>
                        <a:rPr lang="it-CH" sz="1200" spc="-5" dirty="0">
                          <a:latin typeface="Calibri"/>
                          <a:cs typeface="Calibri"/>
                        </a:rPr>
                        <a:t>"</a:t>
                      </a:r>
                      <a:r>
                        <a:rPr sz="1200" dirty="0" err="1">
                          <a:latin typeface="Calibri"/>
                          <a:cs typeface="Calibri"/>
                        </a:rPr>
                        <a:t>A</a:t>
                      </a:r>
                      <a:r>
                        <a:rPr sz="1200" spc="-10" dirty="0" err="1">
                          <a:latin typeface="Calibri"/>
                          <a:cs typeface="Calibri"/>
                        </a:rPr>
                        <a:t>b</a:t>
                      </a:r>
                      <a:r>
                        <a:rPr sz="1200" spc="5" dirty="0" err="1">
                          <a:latin typeface="Calibri"/>
                          <a:cs typeface="Calibri"/>
                        </a:rPr>
                        <a:t>b</a:t>
                      </a:r>
                      <a:r>
                        <a:rPr sz="1200" dirty="0" err="1">
                          <a:latin typeface="Calibri"/>
                          <a:cs typeface="Calibri"/>
                        </a:rPr>
                        <a:t>iamo</a:t>
                      </a:r>
                      <a:r>
                        <a:rPr sz="1200" dirty="0">
                          <a:latin typeface="Calibri"/>
                          <a:cs typeface="Calibri"/>
                        </a:rPr>
                        <a:t> </a:t>
                      </a:r>
                      <a:r>
                        <a:rPr sz="1200" spc="-75" dirty="0">
                          <a:latin typeface="Calibri"/>
                          <a:cs typeface="Calibri"/>
                        </a:rPr>
                        <a:t> </a:t>
                      </a:r>
                      <a:r>
                        <a:rPr sz="1200" spc="-15"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z</a:t>
                      </a:r>
                      <a:r>
                        <a:rPr sz="1200" spc="-15" dirty="0">
                          <a:latin typeface="Calibri"/>
                          <a:cs typeface="Calibri"/>
                        </a:rPr>
                        <a:t>i</a:t>
                      </a:r>
                      <a:r>
                        <a:rPr sz="1200" dirty="0">
                          <a:latin typeface="Calibri"/>
                          <a:cs typeface="Calibri"/>
                        </a:rPr>
                        <a:t>a</a:t>
                      </a:r>
                      <a:r>
                        <a:rPr sz="1200" spc="5" dirty="0">
                          <a:latin typeface="Calibri"/>
                          <a:cs typeface="Calibri"/>
                        </a:rPr>
                        <a:t>to p</a:t>
                      </a:r>
                      <a:r>
                        <a:rPr sz="1200" dirty="0">
                          <a:latin typeface="Calibri"/>
                          <a:cs typeface="Calibri"/>
                        </a:rPr>
                        <a:t>e</a:t>
                      </a:r>
                      <a:r>
                        <a:rPr sz="1200" spc="5" dirty="0">
                          <a:latin typeface="Calibri"/>
                          <a:cs typeface="Calibri"/>
                        </a:rPr>
                        <a:t>n</a:t>
                      </a:r>
                      <a:r>
                        <a:rPr sz="1200" spc="-5" dirty="0">
                          <a:latin typeface="Calibri"/>
                          <a:cs typeface="Calibri"/>
                        </a:rPr>
                        <a:t>s</a:t>
                      </a:r>
                      <a:r>
                        <a:rPr sz="1200" spc="-15" dirty="0">
                          <a:latin typeface="Calibri"/>
                          <a:cs typeface="Calibri"/>
                        </a:rPr>
                        <a:t>a</a:t>
                      </a:r>
                      <a:r>
                        <a:rPr sz="1200" spc="5" dirty="0">
                          <a:latin typeface="Calibri"/>
                          <a:cs typeface="Calibri"/>
                        </a:rPr>
                        <a:t>nd</a:t>
                      </a:r>
                      <a:r>
                        <a:rPr sz="1200" dirty="0">
                          <a:latin typeface="Calibri"/>
                          <a:cs typeface="Calibri"/>
                        </a:rPr>
                        <a:t>o</a:t>
                      </a:r>
                      <a:r>
                        <a:rPr sz="1200" spc="-5" dirty="0">
                          <a:latin typeface="Calibri"/>
                          <a:cs typeface="Calibri"/>
                        </a:rPr>
                        <a:t>...</a:t>
                      </a:r>
                      <a:r>
                        <a:rPr sz="1200" dirty="0">
                          <a:latin typeface="Calibri"/>
                          <a:cs typeface="Calibri"/>
                        </a:rPr>
                        <a:t>,</a:t>
                      </a:r>
                      <a:r>
                        <a:rPr sz="1200" spc="5" dirty="0">
                          <a:latin typeface="Calibri"/>
                          <a:cs typeface="Calibri"/>
                        </a:rPr>
                        <a:t> </a:t>
                      </a:r>
                      <a:r>
                        <a:rPr sz="1200" dirty="0">
                          <a:latin typeface="Calibri"/>
                          <a:cs typeface="Calibri"/>
                        </a:rPr>
                        <a:t>e</a:t>
                      </a:r>
                      <a:r>
                        <a:rPr sz="1200" spc="-5" dirty="0">
                          <a:latin typeface="Calibri"/>
                          <a:cs typeface="Calibri"/>
                        </a:rPr>
                        <a:t> </a:t>
                      </a:r>
                      <a:r>
                        <a:rPr sz="1200" spc="5" dirty="0">
                          <a:latin typeface="Calibri"/>
                          <a:cs typeface="Calibri"/>
                        </a:rPr>
                        <a:t>p</a:t>
                      </a:r>
                      <a:r>
                        <a:rPr sz="1200" dirty="0">
                          <a:latin typeface="Calibri"/>
                          <a:cs typeface="Calibri"/>
                        </a:rPr>
                        <a:t>oi</a:t>
                      </a:r>
                      <a:r>
                        <a:rPr sz="1200" spc="-5" dirty="0">
                          <a:latin typeface="Calibri"/>
                          <a:cs typeface="Calibri"/>
                        </a:rPr>
                        <a:t>...</a:t>
                      </a:r>
                      <a:r>
                        <a:rPr lang="it-CH" sz="1200" spc="-5" dirty="0">
                          <a:latin typeface="Calibri"/>
                          <a:cs typeface="Calibri"/>
                        </a:rPr>
                        <a:t>"</a:t>
                      </a:r>
                      <a:endParaRPr sz="1200" dirty="0">
                        <a:latin typeface="Calibri"/>
                        <a:cs typeface="Calibri"/>
                      </a:endParaRPr>
                    </a:p>
                  </a:txBody>
                  <a:tcPr marL="0" marR="0" marT="0" marB="0">
                    <a:lnL w="13461">
                      <a:solidFill>
                        <a:srgbClr val="FFFFFF"/>
                      </a:solidFill>
                      <a:prstDash val="solid"/>
                    </a:lnL>
                    <a:lnT w="89662">
                      <a:solidFill>
                        <a:srgbClr val="D3DBE5"/>
                      </a:solidFill>
                      <a:prstDash val="solid"/>
                    </a:lnT>
                    <a:lnB w="89662">
                      <a:solidFill>
                        <a:srgbClr val="A6B6CB"/>
                      </a:solidFill>
                      <a:prstDash val="solid"/>
                    </a:lnB>
                    <a:solidFill>
                      <a:srgbClr val="D3DBE5"/>
                    </a:solidFill>
                  </a:tcPr>
                </a:tc>
                <a:extLst>
                  <a:ext uri="{0D108BD9-81ED-4DB2-BD59-A6C34878D82A}">
                    <a16:rowId xmlns:a16="http://schemas.microsoft.com/office/drawing/2014/main" val="10001"/>
                  </a:ext>
                </a:extLst>
              </a:tr>
              <a:tr h="568197">
                <a:tc>
                  <a:txBody>
                    <a:bodyPr/>
                    <a:lstStyle/>
                    <a:p>
                      <a:pPr marL="29845">
                        <a:lnSpc>
                          <a:spcPct val="100000"/>
                        </a:lnSpc>
                      </a:pPr>
                      <a:r>
                        <a:rPr sz="1200" dirty="0">
                          <a:latin typeface="Calibri"/>
                          <a:cs typeface="Calibri"/>
                        </a:rPr>
                        <a:t>S</a:t>
                      </a:r>
                      <a:r>
                        <a:rPr sz="1200" spc="5" dirty="0">
                          <a:latin typeface="Calibri"/>
                          <a:cs typeface="Calibri"/>
                        </a:rPr>
                        <a:t>f</a:t>
                      </a:r>
                      <a:r>
                        <a:rPr sz="1200" dirty="0">
                          <a:latin typeface="Calibri"/>
                          <a:cs typeface="Calibri"/>
                        </a:rPr>
                        <a:t>i</a:t>
                      </a:r>
                      <a:r>
                        <a:rPr sz="1200" spc="5" dirty="0">
                          <a:latin typeface="Calibri"/>
                          <a:cs typeface="Calibri"/>
                        </a:rPr>
                        <a:t>d</a:t>
                      </a:r>
                      <a:r>
                        <a:rPr sz="1200" dirty="0">
                          <a:latin typeface="Calibri"/>
                          <a:cs typeface="Calibri"/>
                        </a:rPr>
                        <a:t>a</a:t>
                      </a:r>
                      <a:endParaRPr sz="1200">
                        <a:latin typeface="Calibri"/>
                        <a:cs typeface="Calibri"/>
                      </a:endParaRPr>
                    </a:p>
                  </a:txBody>
                  <a:tcPr marL="0" marR="0" marT="0" marB="0">
                    <a:lnR w="13462">
                      <a:solidFill>
                        <a:srgbClr val="FFFFFF"/>
                      </a:solidFill>
                      <a:prstDash val="solid"/>
                    </a:lnR>
                    <a:lnT w="89662">
                      <a:solidFill>
                        <a:srgbClr val="A6B6CB"/>
                      </a:solidFill>
                      <a:prstDash val="solid"/>
                    </a:lnT>
                    <a:lnB w="37845">
                      <a:solidFill>
                        <a:srgbClr val="A6B6CB"/>
                      </a:solidFill>
                      <a:prstDash val="solid"/>
                    </a:lnB>
                    <a:solidFill>
                      <a:srgbClr val="A6B6CB"/>
                    </a:solidFill>
                  </a:tcPr>
                </a:tc>
                <a:tc>
                  <a:txBody>
                    <a:bodyPr/>
                    <a:lstStyle/>
                    <a:p>
                      <a:pPr marL="29209">
                        <a:lnSpc>
                          <a:spcPct val="100000"/>
                        </a:lnSpc>
                      </a:pPr>
                      <a:r>
                        <a:rPr lang="it-CH" sz="1200" spc="-5" dirty="0">
                          <a:latin typeface="+mn-lt"/>
                          <a:cs typeface="Calibri"/>
                        </a:rPr>
                        <a:t>"</a:t>
                      </a:r>
                      <a:r>
                        <a:rPr sz="1200" spc="5" dirty="0">
                          <a:latin typeface="Calibri"/>
                          <a:cs typeface="Calibri"/>
                        </a:rPr>
                        <a:t>N</a:t>
                      </a:r>
                      <a:r>
                        <a:rPr sz="1200" dirty="0">
                          <a:latin typeface="Calibri"/>
                          <a:cs typeface="Calibri"/>
                        </a:rPr>
                        <a:t>o</a:t>
                      </a:r>
                      <a:r>
                        <a:rPr sz="1200" spc="5" dirty="0">
                          <a:latin typeface="Calibri"/>
                          <a:cs typeface="Calibri"/>
                        </a:rPr>
                        <a:t>!</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5" dirty="0">
                          <a:latin typeface="Calibri"/>
                          <a:cs typeface="Calibri"/>
                        </a:rPr>
                        <a:t>"</a:t>
                      </a:r>
                      <a:r>
                        <a:rPr sz="1200" spc="5" dirty="0">
                          <a:latin typeface="Calibri"/>
                          <a:cs typeface="Calibri"/>
                        </a:rPr>
                        <a:t>M</a:t>
                      </a:r>
                      <a:r>
                        <a:rPr sz="1200" dirty="0">
                          <a:latin typeface="Calibri"/>
                          <a:cs typeface="Calibri"/>
                        </a:rPr>
                        <a:t>a</a:t>
                      </a:r>
                      <a:r>
                        <a:rPr sz="1200" spc="-5" dirty="0">
                          <a:latin typeface="Calibri"/>
                          <a:cs typeface="Calibri"/>
                        </a:rPr>
                        <a:t>...</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5" dirty="0">
                          <a:latin typeface="Calibri"/>
                          <a:cs typeface="Calibri"/>
                        </a:rPr>
                        <a:t>"</a:t>
                      </a:r>
                      <a:r>
                        <a:rPr sz="1200" spc="-10" dirty="0">
                          <a:latin typeface="Calibri"/>
                          <a:cs typeface="Calibri"/>
                        </a:rPr>
                        <a:t>N</a:t>
                      </a:r>
                      <a:r>
                        <a:rPr sz="1200" dirty="0">
                          <a:latin typeface="Calibri"/>
                          <a:cs typeface="Calibri"/>
                        </a:rPr>
                        <a:t>on</a:t>
                      </a:r>
                      <a:r>
                        <a:rPr sz="1200" spc="-5" dirty="0">
                          <a:latin typeface="Calibri"/>
                          <a:cs typeface="Calibri"/>
                        </a:rPr>
                        <a:t> </a:t>
                      </a:r>
                      <a:r>
                        <a:rPr sz="1200" spc="5" dirty="0">
                          <a:latin typeface="Calibri"/>
                          <a:cs typeface="Calibri"/>
                        </a:rPr>
                        <a:t>p</a:t>
                      </a:r>
                      <a:r>
                        <a:rPr sz="1200" spc="-10" dirty="0">
                          <a:latin typeface="Calibri"/>
                          <a:cs typeface="Calibri"/>
                        </a:rPr>
                        <a:t>u</a:t>
                      </a:r>
                      <a:r>
                        <a:rPr sz="1200" dirty="0">
                          <a:latin typeface="Calibri"/>
                          <a:cs typeface="Calibri"/>
                        </a:rPr>
                        <a:t>ò</a:t>
                      </a:r>
                      <a:r>
                        <a:rPr sz="1200" spc="5" dirty="0">
                          <a:latin typeface="Calibri"/>
                          <a:cs typeface="Calibri"/>
                        </a:rPr>
                        <a:t> </a:t>
                      </a:r>
                      <a:r>
                        <a:rPr sz="1200" dirty="0" err="1">
                          <a:latin typeface="Calibri"/>
                          <a:cs typeface="Calibri"/>
                        </a:rPr>
                        <a:t>e</a:t>
                      </a:r>
                      <a:r>
                        <a:rPr sz="1200" spc="-15" dirty="0" err="1">
                          <a:latin typeface="Calibri"/>
                          <a:cs typeface="Calibri"/>
                        </a:rPr>
                        <a:t>s</a:t>
                      </a:r>
                      <a:r>
                        <a:rPr sz="1200" spc="-5" dirty="0" err="1">
                          <a:latin typeface="Calibri"/>
                          <a:cs typeface="Calibri"/>
                        </a:rPr>
                        <a:t>s</a:t>
                      </a:r>
                      <a:r>
                        <a:rPr sz="1200" dirty="0" err="1">
                          <a:latin typeface="Calibri"/>
                          <a:cs typeface="Calibri"/>
                        </a:rPr>
                        <a:t>ere</a:t>
                      </a:r>
                      <a:r>
                        <a:rPr sz="1200" spc="-5" dirty="0">
                          <a:latin typeface="Calibri"/>
                          <a:cs typeface="Calibri"/>
                        </a:rPr>
                        <a:t>...</a:t>
                      </a:r>
                      <a:r>
                        <a:rPr lang="it-CH" sz="1200" spc="-5" dirty="0">
                          <a:latin typeface="Calibri"/>
                          <a:cs typeface="Calibri"/>
                        </a:rPr>
                        <a:t>"</a:t>
                      </a:r>
                      <a:r>
                        <a:rPr sz="1200" dirty="0">
                          <a:latin typeface="Calibri"/>
                          <a:cs typeface="Calibri"/>
                        </a:rPr>
                        <a:t>;</a:t>
                      </a:r>
                    </a:p>
                  </a:txBody>
                  <a:tcPr marL="0" marR="0" marT="0" marB="0">
                    <a:lnL w="13462">
                      <a:solidFill>
                        <a:srgbClr val="FFFFFF"/>
                      </a:solidFill>
                      <a:prstDash val="solid"/>
                    </a:lnL>
                    <a:lnR w="13461">
                      <a:solidFill>
                        <a:srgbClr val="FFFFFF"/>
                      </a:solidFill>
                      <a:prstDash val="solid"/>
                    </a:lnR>
                    <a:lnT w="89662">
                      <a:solidFill>
                        <a:srgbClr val="A6B6CB"/>
                      </a:solidFill>
                      <a:prstDash val="solid"/>
                    </a:lnT>
                    <a:lnB w="37845">
                      <a:solidFill>
                        <a:srgbClr val="A6B6CB"/>
                      </a:solidFill>
                      <a:prstDash val="solid"/>
                    </a:lnB>
                    <a:solidFill>
                      <a:srgbClr val="A6B6CB"/>
                    </a:solidFill>
                  </a:tcPr>
                </a:tc>
                <a:tc>
                  <a:txBody>
                    <a:bodyPr/>
                    <a:lstStyle/>
                    <a:p>
                      <a:pPr marL="29209" marR="22860">
                        <a:lnSpc>
                          <a:spcPct val="120800"/>
                        </a:lnSpc>
                      </a:pPr>
                      <a:r>
                        <a:rPr lang="it-CH" sz="1200" spc="-5" dirty="0">
                          <a:latin typeface="Calibri"/>
                          <a:cs typeface="Calibri"/>
                        </a:rPr>
                        <a:t>"</a:t>
                      </a:r>
                      <a:r>
                        <a:rPr sz="1200" spc="5" dirty="0">
                          <a:latin typeface="Calibri"/>
                          <a:cs typeface="Calibri"/>
                        </a:rPr>
                        <a:t>N</a:t>
                      </a:r>
                      <a:r>
                        <a:rPr sz="1200" dirty="0">
                          <a:latin typeface="Calibri"/>
                          <a:cs typeface="Calibri"/>
                        </a:rPr>
                        <a:t>on </a:t>
                      </a:r>
                      <a:r>
                        <a:rPr sz="1200" spc="-120"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 </a:t>
                      </a:r>
                      <a:r>
                        <a:rPr sz="1200" spc="-120" dirty="0">
                          <a:latin typeface="Calibri"/>
                          <a:cs typeface="Calibri"/>
                        </a:rPr>
                        <a:t> </a:t>
                      </a:r>
                      <a:r>
                        <a:rPr sz="1200" spc="5" dirty="0">
                          <a:latin typeface="Calibri"/>
                          <a:cs typeface="Calibri"/>
                        </a:rPr>
                        <a:t>d</a:t>
                      </a:r>
                      <a:r>
                        <a:rPr sz="1200" spc="-5" dirty="0">
                          <a:latin typeface="Calibri"/>
                          <a:cs typeface="Calibri"/>
                        </a:rPr>
                        <a:t>'</a:t>
                      </a:r>
                      <a:r>
                        <a:rPr sz="1200" dirty="0">
                          <a:latin typeface="Calibri"/>
                          <a:cs typeface="Calibri"/>
                        </a:rPr>
                        <a:t>a</a:t>
                      </a:r>
                      <a:r>
                        <a:rPr sz="1200" spc="-5" dirty="0">
                          <a:latin typeface="Calibri"/>
                          <a:cs typeface="Calibri"/>
                        </a:rPr>
                        <a:t>cc</a:t>
                      </a:r>
                      <a:r>
                        <a:rPr sz="1200" dirty="0">
                          <a:latin typeface="Calibri"/>
                          <a:cs typeface="Calibri"/>
                        </a:rPr>
                        <a:t>or</a:t>
                      </a:r>
                      <a:r>
                        <a:rPr sz="1200" spc="-10" dirty="0">
                          <a:latin typeface="Calibri"/>
                          <a:cs typeface="Calibri"/>
                        </a:rPr>
                        <a:t>d</a:t>
                      </a:r>
                      <a:r>
                        <a:rPr sz="1200" dirty="0">
                          <a:latin typeface="Calibri"/>
                          <a:cs typeface="Calibri"/>
                        </a:rPr>
                        <a:t>o </a:t>
                      </a:r>
                      <a:r>
                        <a:rPr sz="1200" spc="-110" dirty="0">
                          <a:latin typeface="Calibri"/>
                          <a:cs typeface="Calibri"/>
                        </a:rPr>
                        <a:t> </a:t>
                      </a:r>
                      <a:r>
                        <a:rPr sz="1200" spc="-20" dirty="0">
                          <a:latin typeface="Calibri"/>
                          <a:cs typeface="Calibri"/>
                        </a:rPr>
                        <a:t>c</a:t>
                      </a:r>
                      <a:r>
                        <a:rPr sz="1200" spc="-10" dirty="0">
                          <a:latin typeface="Calibri"/>
                          <a:cs typeface="Calibri"/>
                        </a:rPr>
                        <a:t>h</a:t>
                      </a:r>
                      <a:r>
                        <a:rPr sz="1200" dirty="0">
                          <a:latin typeface="Calibri"/>
                          <a:cs typeface="Calibri"/>
                        </a:rPr>
                        <a:t>e</a:t>
                      </a:r>
                      <a:r>
                        <a:rPr sz="1200" spc="-5" dirty="0">
                          <a:latin typeface="Calibri"/>
                          <a:cs typeface="Calibri"/>
                        </a:rPr>
                        <a:t>...</a:t>
                      </a:r>
                      <a:r>
                        <a:rPr lang="it-CH" sz="1200" spc="-5" dirty="0">
                          <a:latin typeface="Calibri"/>
                          <a:cs typeface="Calibri"/>
                        </a:rPr>
                        <a:t>"</a:t>
                      </a:r>
                      <a:r>
                        <a:rPr sz="1200" dirty="0">
                          <a:latin typeface="Calibri"/>
                          <a:cs typeface="Calibri"/>
                        </a:rPr>
                        <a:t>; </a:t>
                      </a:r>
                      <a:r>
                        <a:rPr lang="it-CH" sz="1200" spc="-5" dirty="0">
                          <a:latin typeface="+mn-lt"/>
                          <a:cs typeface="Calibri"/>
                        </a:rPr>
                        <a:t>"</a:t>
                      </a:r>
                      <a:r>
                        <a:rPr sz="1200" spc="5" dirty="0">
                          <a:latin typeface="Calibri"/>
                          <a:cs typeface="Calibri"/>
                        </a:rPr>
                        <a:t>N</a:t>
                      </a:r>
                      <a:r>
                        <a:rPr sz="1200" spc="-10" dirty="0">
                          <a:latin typeface="Calibri"/>
                          <a:cs typeface="Calibri"/>
                        </a:rPr>
                        <a:t>o</a:t>
                      </a:r>
                      <a:r>
                        <a:rPr sz="1200" dirty="0">
                          <a:latin typeface="Calibri"/>
                          <a:cs typeface="Calibri"/>
                        </a:rPr>
                        <a:t>n </a:t>
                      </a:r>
                      <a:r>
                        <a:rPr sz="1200" spc="-120" dirty="0">
                          <a:latin typeface="Calibri"/>
                          <a:cs typeface="Calibri"/>
                        </a:rPr>
                        <a:t> </a:t>
                      </a:r>
                      <a:r>
                        <a:rPr sz="1200" dirty="0">
                          <a:latin typeface="Calibri"/>
                          <a:cs typeface="Calibri"/>
                        </a:rPr>
                        <a:t>mi </a:t>
                      </a:r>
                      <a:r>
                        <a:rPr sz="1200" spc="-110" dirty="0">
                          <a:latin typeface="Calibri"/>
                          <a:cs typeface="Calibri"/>
                        </a:rPr>
                        <a:t> </a:t>
                      </a:r>
                      <a:r>
                        <a:rPr sz="1200" spc="-15" dirty="0" err="1">
                          <a:latin typeface="Calibri"/>
                          <a:cs typeface="Calibri"/>
                        </a:rPr>
                        <a:t>s</a:t>
                      </a:r>
                      <a:r>
                        <a:rPr sz="1200" dirty="0" err="1">
                          <a:latin typeface="Calibri"/>
                          <a:cs typeface="Calibri"/>
                        </a:rPr>
                        <a:t>em</a:t>
                      </a:r>
                      <a:r>
                        <a:rPr sz="1200" spc="5" dirty="0" err="1">
                          <a:latin typeface="Calibri"/>
                          <a:cs typeface="Calibri"/>
                        </a:rPr>
                        <a:t>b</a:t>
                      </a:r>
                      <a:r>
                        <a:rPr sz="1200" dirty="0" err="1">
                          <a:latin typeface="Calibri"/>
                          <a:cs typeface="Calibri"/>
                        </a:rPr>
                        <a:t>ra</a:t>
                      </a:r>
                      <a:r>
                        <a:rPr sz="1200" dirty="0">
                          <a:latin typeface="Calibri"/>
                          <a:cs typeface="Calibri"/>
                        </a:rPr>
                        <a:t> </a:t>
                      </a:r>
                      <a:r>
                        <a:rPr sz="1200" spc="-125" dirty="0">
                          <a:latin typeface="Calibri"/>
                          <a:cs typeface="Calibri"/>
                        </a:rPr>
                        <a:t> </a:t>
                      </a:r>
                      <a:r>
                        <a:rPr sz="1200" spc="-5" dirty="0">
                          <a:latin typeface="Calibri"/>
                          <a:cs typeface="Calibri"/>
                        </a:rPr>
                        <a:t>g</a:t>
                      </a:r>
                      <a:r>
                        <a:rPr sz="1200" spc="-15" dirty="0">
                          <a:latin typeface="Calibri"/>
                          <a:cs typeface="Calibri"/>
                        </a:rPr>
                        <a:t>i</a:t>
                      </a:r>
                      <a:r>
                        <a:rPr sz="1200" spc="-10" dirty="0">
                          <a:latin typeface="Calibri"/>
                          <a:cs typeface="Calibri"/>
                        </a:rPr>
                        <a:t>u</a:t>
                      </a:r>
                      <a:r>
                        <a:rPr sz="1200" spc="-5" dirty="0">
                          <a:latin typeface="Calibri"/>
                          <a:cs typeface="Calibri"/>
                        </a:rPr>
                        <a:t>s</a:t>
                      </a:r>
                      <a:r>
                        <a:rPr sz="1200" spc="5" dirty="0">
                          <a:latin typeface="Calibri"/>
                          <a:cs typeface="Calibri"/>
                        </a:rPr>
                        <a:t>t</a:t>
                      </a:r>
                      <a:r>
                        <a:rPr sz="1200" dirty="0">
                          <a:latin typeface="Calibri"/>
                          <a:cs typeface="Calibri"/>
                        </a:rPr>
                        <a:t>o</a:t>
                      </a:r>
                      <a:r>
                        <a:rPr lang="it-CH" sz="1200" spc="-5" dirty="0">
                          <a:latin typeface="Calibri"/>
                          <a:cs typeface="Calibri"/>
                        </a:rPr>
                        <a:t>"</a:t>
                      </a:r>
                      <a:r>
                        <a:rPr sz="1200" dirty="0">
                          <a:latin typeface="Calibri"/>
                          <a:cs typeface="Calibri"/>
                        </a:rPr>
                        <a:t>; </a:t>
                      </a:r>
                      <a:r>
                        <a:rPr sz="1200" spc="-120" dirty="0">
                          <a:latin typeface="Calibri"/>
                          <a:cs typeface="Calibri"/>
                        </a:rPr>
                        <a:t> </a:t>
                      </a:r>
                      <a:r>
                        <a:rPr lang="it-CH" sz="1200" spc="-5" dirty="0">
                          <a:latin typeface="Calibri"/>
                          <a:cs typeface="Calibri"/>
                        </a:rPr>
                        <a:t>"</a:t>
                      </a:r>
                      <a:r>
                        <a:rPr sz="1200" spc="5" dirty="0">
                          <a:latin typeface="Calibri"/>
                          <a:cs typeface="Calibri"/>
                        </a:rPr>
                        <a:t>N</a:t>
                      </a:r>
                      <a:r>
                        <a:rPr sz="1200" spc="-10" dirty="0">
                          <a:latin typeface="Calibri"/>
                          <a:cs typeface="Calibri"/>
                        </a:rPr>
                        <a:t>o</a:t>
                      </a:r>
                      <a:r>
                        <a:rPr sz="1200" dirty="0">
                          <a:latin typeface="Calibri"/>
                          <a:cs typeface="Calibri"/>
                        </a:rPr>
                        <a:t>n </a:t>
                      </a:r>
                      <a:r>
                        <a:rPr sz="1200" spc="-120" dirty="0">
                          <a:latin typeface="Calibri"/>
                          <a:cs typeface="Calibri"/>
                        </a:rPr>
                        <a:t> </a:t>
                      </a:r>
                      <a:r>
                        <a:rPr sz="1200" dirty="0">
                          <a:latin typeface="Calibri"/>
                          <a:cs typeface="Calibri"/>
                        </a:rPr>
                        <a:t>è </a:t>
                      </a:r>
                      <a:r>
                        <a:rPr sz="1200" spc="-120" dirty="0">
                          <a:latin typeface="Calibri"/>
                          <a:cs typeface="Calibri"/>
                        </a:rPr>
                        <a:t> </a:t>
                      </a:r>
                      <a:r>
                        <a:rPr sz="1200" spc="5" dirty="0">
                          <a:latin typeface="Calibri"/>
                          <a:cs typeface="Calibri"/>
                        </a:rPr>
                        <a:t>p</a:t>
                      </a:r>
                      <a:r>
                        <a:rPr sz="1200" dirty="0">
                          <a:latin typeface="Calibri"/>
                          <a:cs typeface="Calibri"/>
                        </a:rPr>
                        <a:t>o</a:t>
                      </a:r>
                      <a:r>
                        <a:rPr sz="1200" spc="-5" dirty="0">
                          <a:latin typeface="Calibri"/>
                          <a:cs typeface="Calibri"/>
                        </a:rPr>
                        <a:t>ss</a:t>
                      </a:r>
                      <a:r>
                        <a:rPr sz="1200" spc="-15" dirty="0">
                          <a:latin typeface="Calibri"/>
                          <a:cs typeface="Calibri"/>
                        </a:rPr>
                        <a:t>i</a:t>
                      </a:r>
                      <a:r>
                        <a:rPr sz="1200" spc="5" dirty="0">
                          <a:latin typeface="Calibri"/>
                          <a:cs typeface="Calibri"/>
                        </a:rPr>
                        <a:t>b</a:t>
                      </a:r>
                      <a:r>
                        <a:rPr sz="1200" dirty="0">
                          <a:latin typeface="Calibri"/>
                          <a:cs typeface="Calibri"/>
                        </a:rPr>
                        <a:t>ile, </a:t>
                      </a:r>
                      <a:r>
                        <a:rPr sz="1200" spc="5" dirty="0" err="1">
                          <a:latin typeface="Calibri"/>
                          <a:cs typeface="Calibri"/>
                        </a:rPr>
                        <a:t>p</a:t>
                      </a:r>
                      <a:r>
                        <a:rPr sz="1200" dirty="0" err="1">
                          <a:latin typeface="Calibri"/>
                          <a:cs typeface="Calibri"/>
                        </a:rPr>
                        <a:t>er</a:t>
                      </a:r>
                      <a:r>
                        <a:rPr sz="1200" spc="-5" dirty="0" err="1">
                          <a:latin typeface="Calibri"/>
                          <a:cs typeface="Calibri"/>
                        </a:rPr>
                        <a:t>c</a:t>
                      </a:r>
                      <a:r>
                        <a:rPr sz="1200" spc="5" dirty="0" err="1">
                          <a:latin typeface="Calibri"/>
                          <a:cs typeface="Calibri"/>
                        </a:rPr>
                        <a:t>h</a:t>
                      </a:r>
                      <a:r>
                        <a:rPr sz="1200" dirty="0" err="1">
                          <a:latin typeface="Calibri"/>
                          <a:cs typeface="Calibri"/>
                        </a:rPr>
                        <a:t>é</a:t>
                      </a:r>
                      <a:r>
                        <a:rPr sz="1200" spc="-5" dirty="0">
                          <a:latin typeface="Calibri"/>
                          <a:cs typeface="Calibri"/>
                        </a:rPr>
                        <a:t>...</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5" dirty="0">
                          <a:latin typeface="Calibri"/>
                          <a:cs typeface="Calibri"/>
                        </a:rPr>
                        <a:t>"</a:t>
                      </a:r>
                      <a:r>
                        <a:rPr sz="1200" spc="-10" dirty="0" err="1">
                          <a:latin typeface="Calibri"/>
                          <a:cs typeface="Calibri"/>
                        </a:rPr>
                        <a:t>P</a:t>
                      </a:r>
                      <a:r>
                        <a:rPr sz="1200" dirty="0" err="1">
                          <a:latin typeface="Calibri"/>
                          <a:cs typeface="Calibri"/>
                        </a:rPr>
                        <a:t>e</a:t>
                      </a:r>
                      <a:r>
                        <a:rPr sz="1200" spc="5" dirty="0" err="1">
                          <a:latin typeface="Calibri"/>
                          <a:cs typeface="Calibri"/>
                        </a:rPr>
                        <a:t>n</a:t>
                      </a:r>
                      <a:r>
                        <a:rPr sz="1200" spc="-5" dirty="0" err="1">
                          <a:latin typeface="Calibri"/>
                          <a:cs typeface="Calibri"/>
                        </a:rPr>
                        <a:t>s</a:t>
                      </a:r>
                      <a:r>
                        <a:rPr sz="1200" dirty="0" err="1">
                          <a:latin typeface="Calibri"/>
                          <a:cs typeface="Calibri"/>
                        </a:rPr>
                        <a:t>o</a:t>
                      </a:r>
                      <a:r>
                        <a:rPr sz="1200" spc="-5" dirty="0">
                          <a:latin typeface="Calibri"/>
                          <a:cs typeface="Calibri"/>
                        </a:rPr>
                        <a:t> c</a:t>
                      </a:r>
                      <a:r>
                        <a:rPr sz="1200" spc="5" dirty="0">
                          <a:latin typeface="Calibri"/>
                          <a:cs typeface="Calibri"/>
                        </a:rPr>
                        <a:t>h</a:t>
                      </a:r>
                      <a:r>
                        <a:rPr sz="1200" dirty="0">
                          <a:latin typeface="Calibri"/>
                          <a:cs typeface="Calibri"/>
                        </a:rPr>
                        <a:t>e</a:t>
                      </a:r>
                      <a:r>
                        <a:rPr sz="1200" spc="5" dirty="0">
                          <a:latin typeface="Calibri"/>
                          <a:cs typeface="Calibri"/>
                        </a:rPr>
                        <a:t> </a:t>
                      </a:r>
                      <a:r>
                        <a:rPr sz="1200" spc="-5" dirty="0">
                          <a:latin typeface="Calibri"/>
                          <a:cs typeface="Calibri"/>
                        </a:rPr>
                        <a:t>s</a:t>
                      </a:r>
                      <a:r>
                        <a:rPr sz="1200" dirty="0">
                          <a:latin typeface="Calibri"/>
                          <a:cs typeface="Calibri"/>
                        </a:rPr>
                        <a:t>ia</a:t>
                      </a:r>
                      <a:r>
                        <a:rPr sz="1200" spc="-20" dirty="0">
                          <a:latin typeface="Calibri"/>
                          <a:cs typeface="Calibri"/>
                        </a:rPr>
                        <a:t> </a:t>
                      </a:r>
                      <a:r>
                        <a:rPr sz="1200" spc="-5" dirty="0">
                          <a:latin typeface="Calibri"/>
                          <a:cs typeface="Calibri"/>
                        </a:rPr>
                        <a:t>g</a:t>
                      </a:r>
                      <a:r>
                        <a:rPr sz="1200" dirty="0">
                          <a:latin typeface="Calibri"/>
                          <a:cs typeface="Calibri"/>
                        </a:rPr>
                        <a:t>i</a:t>
                      </a:r>
                      <a:r>
                        <a:rPr sz="1200" spc="5" dirty="0">
                          <a:latin typeface="Calibri"/>
                          <a:cs typeface="Calibri"/>
                        </a:rPr>
                        <a:t>u</a:t>
                      </a:r>
                      <a:r>
                        <a:rPr sz="1200" spc="-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dirty="0">
                          <a:latin typeface="Calibri"/>
                          <a:cs typeface="Calibri"/>
                        </a:rPr>
                        <a:t>a</a:t>
                      </a:r>
                      <a:r>
                        <a:rPr sz="1200" spc="5" dirty="0">
                          <a:latin typeface="Calibri"/>
                          <a:cs typeface="Calibri"/>
                        </a:rPr>
                        <a:t> </a:t>
                      </a:r>
                      <a:r>
                        <a:rPr sz="1200" dirty="0" err="1">
                          <a:latin typeface="Calibri"/>
                          <a:cs typeface="Calibri"/>
                        </a:rPr>
                        <a:t>m</a:t>
                      </a:r>
                      <a:r>
                        <a:rPr sz="1200" spc="-10" dirty="0" err="1">
                          <a:latin typeface="Calibri"/>
                          <a:cs typeface="Calibri"/>
                        </a:rPr>
                        <a:t>e</a:t>
                      </a:r>
                      <a:r>
                        <a:rPr sz="1200" spc="5" dirty="0" err="1">
                          <a:latin typeface="Calibri"/>
                          <a:cs typeface="Calibri"/>
                        </a:rPr>
                        <a:t>t</a:t>
                      </a:r>
                      <a:r>
                        <a:rPr sz="1200" dirty="0" err="1">
                          <a:latin typeface="Calibri"/>
                          <a:cs typeface="Calibri"/>
                        </a:rPr>
                        <a:t>à</a:t>
                      </a:r>
                      <a:r>
                        <a:rPr lang="it-CH" sz="1200" spc="-5" dirty="0">
                          <a:latin typeface="Calibri"/>
                          <a:cs typeface="Calibri"/>
                        </a:rPr>
                        <a:t>"</a:t>
                      </a:r>
                      <a:r>
                        <a:rPr sz="1200" dirty="0">
                          <a:latin typeface="Calibri"/>
                          <a:cs typeface="Calibri"/>
                        </a:rPr>
                        <a:t>;</a:t>
                      </a:r>
                      <a:r>
                        <a:rPr sz="1200" spc="5" dirty="0">
                          <a:latin typeface="Calibri"/>
                          <a:cs typeface="Calibri"/>
                        </a:rPr>
                        <a:t> </a:t>
                      </a:r>
                      <a:r>
                        <a:rPr lang="it-CH" sz="1200" spc="-15" dirty="0">
                          <a:latin typeface="Calibri"/>
                          <a:cs typeface="Calibri"/>
                        </a:rPr>
                        <a:t>"</a:t>
                      </a:r>
                      <a:r>
                        <a:rPr sz="1200" spc="5" dirty="0">
                          <a:latin typeface="Calibri"/>
                          <a:cs typeface="Calibri"/>
                        </a:rPr>
                        <a:t>N</a:t>
                      </a:r>
                      <a:r>
                        <a:rPr sz="1200" spc="-10" dirty="0">
                          <a:latin typeface="Calibri"/>
                          <a:cs typeface="Calibri"/>
                        </a:rPr>
                        <a:t>o</a:t>
                      </a:r>
                      <a:r>
                        <a:rPr sz="1200" dirty="0">
                          <a:latin typeface="Calibri"/>
                          <a:cs typeface="Calibri"/>
                        </a:rPr>
                        <a:t>n</a:t>
                      </a:r>
                      <a:r>
                        <a:rPr sz="1200" spc="10" dirty="0">
                          <a:latin typeface="Calibri"/>
                          <a:cs typeface="Calibri"/>
                        </a:rPr>
                        <a:t> </a:t>
                      </a:r>
                      <a:r>
                        <a:rPr sz="1200" dirty="0">
                          <a:latin typeface="Calibri"/>
                          <a:cs typeface="Calibri"/>
                        </a:rPr>
                        <a:t>è</a:t>
                      </a:r>
                      <a:r>
                        <a:rPr sz="1200" spc="-5" dirty="0">
                          <a:latin typeface="Calibri"/>
                          <a:cs typeface="Calibri"/>
                        </a:rPr>
                        <a:t> </a:t>
                      </a:r>
                      <a:r>
                        <a:rPr sz="1200" spc="5" dirty="0" err="1">
                          <a:latin typeface="Calibri"/>
                          <a:cs typeface="Calibri"/>
                        </a:rPr>
                        <a:t>p</a:t>
                      </a:r>
                      <a:r>
                        <a:rPr sz="1200" spc="-10" dirty="0" err="1">
                          <a:latin typeface="Calibri"/>
                          <a:cs typeface="Calibri"/>
                        </a:rPr>
                        <a:t>o</a:t>
                      </a:r>
                      <a:r>
                        <a:rPr sz="1200" spc="-5" dirty="0" err="1">
                          <a:latin typeface="Calibri"/>
                          <a:cs typeface="Calibri"/>
                        </a:rPr>
                        <a:t>ss</a:t>
                      </a:r>
                      <a:r>
                        <a:rPr sz="1200" dirty="0" err="1">
                          <a:latin typeface="Calibri"/>
                          <a:cs typeface="Calibri"/>
                        </a:rPr>
                        <a:t>i</a:t>
                      </a:r>
                      <a:r>
                        <a:rPr sz="1200" spc="5" dirty="0" err="1">
                          <a:latin typeface="Calibri"/>
                          <a:cs typeface="Calibri"/>
                        </a:rPr>
                        <a:t>b</a:t>
                      </a:r>
                      <a:r>
                        <a:rPr sz="1200" dirty="0" err="1">
                          <a:latin typeface="Calibri"/>
                          <a:cs typeface="Calibri"/>
                        </a:rPr>
                        <a:t>ile</a:t>
                      </a:r>
                      <a:r>
                        <a:rPr lang="it-CH" sz="1200" spc="-5" dirty="0">
                          <a:latin typeface="Calibri"/>
                          <a:cs typeface="Calibri"/>
                        </a:rPr>
                        <a:t>"</a:t>
                      </a:r>
                      <a:r>
                        <a:rPr sz="1200" dirty="0">
                          <a:latin typeface="Calibri"/>
                          <a:cs typeface="Calibri"/>
                        </a:rPr>
                        <a:t>.</a:t>
                      </a:r>
                    </a:p>
                  </a:txBody>
                  <a:tcPr marL="0" marR="0" marT="0" marB="0">
                    <a:lnL w="13461">
                      <a:solidFill>
                        <a:srgbClr val="FFFFFF"/>
                      </a:solidFill>
                      <a:prstDash val="solid"/>
                    </a:lnL>
                    <a:lnT w="89662">
                      <a:solidFill>
                        <a:srgbClr val="A6B6CB"/>
                      </a:solidFill>
                      <a:prstDash val="solid"/>
                    </a:lnT>
                    <a:lnB w="37845">
                      <a:solidFill>
                        <a:srgbClr val="A6B6CB"/>
                      </a:solidFill>
                      <a:prstDash val="solid"/>
                    </a:lnB>
                    <a:solidFill>
                      <a:srgbClr val="A6B6CB"/>
                    </a:solidFill>
                  </a:tcPr>
                </a:tc>
                <a:extLst>
                  <a:ext uri="{0D108BD9-81ED-4DB2-BD59-A6C34878D82A}">
                    <a16:rowId xmlns:a16="http://schemas.microsoft.com/office/drawing/2014/main" val="10002"/>
                  </a:ext>
                </a:extLst>
              </a:tr>
              <a:tr h="581532">
                <a:tc>
                  <a:txBody>
                    <a:bodyPr/>
                    <a:lstStyle/>
                    <a:p>
                      <a:pPr marL="29845">
                        <a:lnSpc>
                          <a:spcPct val="100000"/>
                        </a:lnSpc>
                      </a:pPr>
                      <a:r>
                        <a:rPr sz="1200" spc="-5" dirty="0">
                          <a:latin typeface="Calibri"/>
                          <a:cs typeface="Calibri"/>
                        </a:rPr>
                        <a:t>R</a:t>
                      </a:r>
                      <a:r>
                        <a:rPr sz="1200" dirty="0">
                          <a:latin typeface="Calibri"/>
                          <a:cs typeface="Calibri"/>
                        </a:rPr>
                        <a:t>a</a:t>
                      </a:r>
                      <a:r>
                        <a:rPr sz="1200" spc="-5" dirty="0">
                          <a:latin typeface="Calibri"/>
                          <a:cs typeface="Calibri"/>
                        </a:rPr>
                        <a:t>g</a:t>
                      </a:r>
                      <a:r>
                        <a:rPr sz="1200" dirty="0">
                          <a:latin typeface="Calibri"/>
                          <a:cs typeface="Calibri"/>
                        </a:rPr>
                        <a:t>io</a:t>
                      </a:r>
                      <a:r>
                        <a:rPr sz="1200" spc="5" dirty="0">
                          <a:latin typeface="Calibri"/>
                          <a:cs typeface="Calibri"/>
                        </a:rPr>
                        <a:t>n</a:t>
                      </a:r>
                      <a:r>
                        <a:rPr sz="1200" dirty="0">
                          <a:latin typeface="Calibri"/>
                          <a:cs typeface="Calibri"/>
                        </a:rPr>
                        <a:t>ame</a:t>
                      </a:r>
                      <a:r>
                        <a:rPr sz="1200" spc="-10" dirty="0">
                          <a:latin typeface="Calibri"/>
                          <a:cs typeface="Calibri"/>
                        </a:rPr>
                        <a:t>n</a:t>
                      </a:r>
                      <a:r>
                        <a:rPr sz="1200" spc="5" dirty="0">
                          <a:latin typeface="Calibri"/>
                          <a:cs typeface="Calibri"/>
                        </a:rPr>
                        <a:t>t</a:t>
                      </a:r>
                      <a:r>
                        <a:rPr sz="1200" dirty="0">
                          <a:latin typeface="Calibri"/>
                          <a:cs typeface="Calibri"/>
                        </a:rPr>
                        <a:t>o</a:t>
                      </a:r>
                      <a:endParaRPr sz="1200">
                        <a:latin typeface="Calibri"/>
                        <a:cs typeface="Calibri"/>
                      </a:endParaRPr>
                    </a:p>
                  </a:txBody>
                  <a:tcPr marL="0" marR="0" marT="0" marB="0">
                    <a:lnR w="13462">
                      <a:solidFill>
                        <a:srgbClr val="FFFFFF"/>
                      </a:solidFill>
                      <a:prstDash val="solid"/>
                    </a:lnR>
                    <a:lnT w="37845">
                      <a:solidFill>
                        <a:srgbClr val="A6B6CB"/>
                      </a:solidFill>
                      <a:prstDash val="solid"/>
                    </a:lnT>
                    <a:lnB w="37845">
                      <a:solidFill>
                        <a:srgbClr val="A6B6CB"/>
                      </a:solidFill>
                      <a:prstDash val="solid"/>
                    </a:lnB>
                    <a:solidFill>
                      <a:srgbClr val="A6B6CB"/>
                    </a:solidFill>
                  </a:tcPr>
                </a:tc>
                <a:tc>
                  <a:txBody>
                    <a:bodyPr/>
                    <a:lstStyle/>
                    <a:p>
                      <a:pPr marL="29209">
                        <a:lnSpc>
                          <a:spcPct val="100000"/>
                        </a:lnSpc>
                      </a:pPr>
                      <a:r>
                        <a:rPr lang="it-CH" sz="1200" spc="-5" dirty="0">
                          <a:latin typeface="Calibri"/>
                          <a:cs typeface="Calibri"/>
                        </a:rPr>
                        <a:t>"</a:t>
                      </a:r>
                      <a:r>
                        <a:rPr sz="1200" dirty="0">
                          <a:latin typeface="Calibri"/>
                          <a:cs typeface="Calibri"/>
                        </a:rPr>
                        <a:t>Per</a:t>
                      </a:r>
                      <a:r>
                        <a:rPr sz="1200" spc="-5" dirty="0">
                          <a:latin typeface="Calibri"/>
                          <a:cs typeface="Calibri"/>
                        </a:rPr>
                        <a:t>c</a:t>
                      </a:r>
                      <a:r>
                        <a:rPr sz="1200" spc="5" dirty="0">
                          <a:latin typeface="Calibri"/>
                          <a:cs typeface="Calibri"/>
                        </a:rPr>
                        <a:t>h</a:t>
                      </a:r>
                      <a:r>
                        <a:rPr sz="1200" dirty="0">
                          <a:latin typeface="Calibri"/>
                          <a:cs typeface="Calibri"/>
                        </a:rPr>
                        <a:t>é</a:t>
                      </a:r>
                      <a:r>
                        <a:rPr sz="1200" spc="-5" dirty="0">
                          <a:latin typeface="Calibri"/>
                          <a:cs typeface="Calibri"/>
                        </a:rPr>
                        <a:t>...</a:t>
                      </a:r>
                      <a:r>
                        <a:rPr lang="it-CH" sz="1200" dirty="0">
                          <a:latin typeface="Calibri"/>
                          <a:cs typeface="Calibri"/>
                        </a:rPr>
                        <a:t>"</a:t>
                      </a:r>
                      <a:r>
                        <a:rPr sz="1200" dirty="0">
                          <a:latin typeface="Calibri"/>
                          <a:cs typeface="Calibri"/>
                        </a:rPr>
                        <a:t> </a:t>
                      </a:r>
                    </a:p>
                  </a:txBody>
                  <a:tcPr marL="0" marR="0" marT="0" marB="0">
                    <a:lnL w="13462">
                      <a:solidFill>
                        <a:srgbClr val="FFFFFF"/>
                      </a:solidFill>
                      <a:prstDash val="solid"/>
                    </a:lnL>
                    <a:lnR w="13461">
                      <a:solidFill>
                        <a:srgbClr val="FFFFFF"/>
                      </a:solidFill>
                      <a:prstDash val="solid"/>
                    </a:lnR>
                    <a:lnT w="37845">
                      <a:solidFill>
                        <a:srgbClr val="A6B6CB"/>
                      </a:solidFill>
                      <a:prstDash val="solid"/>
                    </a:lnT>
                    <a:lnB w="37845">
                      <a:solidFill>
                        <a:srgbClr val="A6B6CB"/>
                      </a:solidFill>
                      <a:prstDash val="solid"/>
                    </a:lnB>
                    <a:solidFill>
                      <a:srgbClr val="A6B6CB"/>
                    </a:solidFill>
                  </a:tcPr>
                </a:tc>
                <a:tc>
                  <a:txBody>
                    <a:bodyPr/>
                    <a:lstStyle/>
                    <a:p>
                      <a:endParaRPr sz="1200" dirty="0">
                        <a:latin typeface="Calibri"/>
                        <a:cs typeface="Calibri"/>
                      </a:endParaRPr>
                    </a:p>
                  </a:txBody>
                  <a:tcPr marL="0" marR="0" marT="0" marB="0">
                    <a:lnL w="13461">
                      <a:solidFill>
                        <a:srgbClr val="FFFFFF"/>
                      </a:solidFill>
                      <a:prstDash val="solid"/>
                    </a:lnL>
                    <a:lnT w="37845">
                      <a:solidFill>
                        <a:srgbClr val="A6B6CB"/>
                      </a:solidFill>
                      <a:prstDash val="solid"/>
                    </a:lnT>
                    <a:lnB w="37845">
                      <a:solidFill>
                        <a:srgbClr val="A6B6CB"/>
                      </a:solidFill>
                      <a:prstDash val="solid"/>
                    </a:lnB>
                    <a:solidFill>
                      <a:srgbClr val="A6B6CB"/>
                    </a:solidFill>
                  </a:tcPr>
                </a:tc>
                <a:extLst>
                  <a:ext uri="{0D108BD9-81ED-4DB2-BD59-A6C34878D82A}">
                    <a16:rowId xmlns:a16="http://schemas.microsoft.com/office/drawing/2014/main" val="10003"/>
                  </a:ext>
                </a:extLst>
              </a:tr>
            </a:tbl>
          </a:graphicData>
        </a:graphic>
      </p:graphicFrame>
      <p:sp>
        <p:nvSpPr>
          <p:cNvPr id="13" name="object 7">
            <a:extLst>
              <a:ext uri="{FF2B5EF4-FFF2-40B4-BE49-F238E27FC236}">
                <a16:creationId xmlns:a16="http://schemas.microsoft.com/office/drawing/2014/main" id="{D871B147-D90E-457D-AA39-66F73A3EF5F2}"/>
              </a:ext>
            </a:extLst>
          </p:cNvPr>
          <p:cNvSpPr/>
          <p:nvPr/>
        </p:nvSpPr>
        <p:spPr>
          <a:xfrm>
            <a:off x="546100" y="2170735"/>
            <a:ext cx="353015" cy="353015"/>
          </a:xfrm>
          <a:prstGeom prst="rect">
            <a:avLst/>
          </a:prstGeom>
          <a:blipFill>
            <a:blip r:embed="rId5" cstate="print"/>
            <a:stretch>
              <a:fillRect/>
            </a:stretch>
          </a:blipFill>
        </p:spPr>
        <p:txBody>
          <a:bodyPr wrap="square" lIns="0" tIns="0" rIns="0" bIns="0" rtlCol="0"/>
          <a:lstStyle/>
          <a:p>
            <a:endParaRPr/>
          </a:p>
        </p:txBody>
      </p:sp>
      <p:sp>
        <p:nvSpPr>
          <p:cNvPr id="6" name="CasellaDiTesto 5">
            <a:extLst>
              <a:ext uri="{FF2B5EF4-FFF2-40B4-BE49-F238E27FC236}">
                <a16:creationId xmlns:a16="http://schemas.microsoft.com/office/drawing/2014/main" id="{0BF11476-2410-FF49-84F2-C9A3AFA2986B}"/>
              </a:ext>
            </a:extLst>
          </p:cNvPr>
          <p:cNvSpPr txBox="1"/>
          <p:nvPr/>
        </p:nvSpPr>
        <p:spPr>
          <a:xfrm>
            <a:off x="10332917" y="7285851"/>
            <a:ext cx="341760" cy="276999"/>
          </a:xfrm>
          <a:prstGeom prst="rect">
            <a:avLst/>
          </a:prstGeom>
          <a:noFill/>
        </p:spPr>
        <p:txBody>
          <a:bodyPr wrap="none" rtlCol="0">
            <a:spAutoFit/>
          </a:bodyPr>
          <a:lstStyle/>
          <a:p>
            <a:r>
              <a:rPr lang="it-CH" sz="1200" dirty="0"/>
              <a:t>10</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169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474726" y="569976"/>
            <a:ext cx="5832475" cy="1556956"/>
          </a:xfrm>
          <a:prstGeom prst="rect">
            <a:avLst/>
          </a:prstGeom>
          <a:ln w="63500">
            <a:solidFill>
              <a:srgbClr val="2791A6"/>
            </a:solidFill>
          </a:ln>
        </p:spPr>
        <p:txBody>
          <a:bodyPr vert="horz" wrap="square" lIns="36000" tIns="36000" rIns="36000" bIns="36000" rtlCol="0">
            <a:spAutoFit/>
          </a:bodyPr>
          <a:lstStyle/>
          <a:p>
            <a:pPr marL="92075" algn="just">
              <a:lnSpc>
                <a:spcPct val="100000"/>
              </a:lnSpc>
            </a:pPr>
            <a:r>
              <a:rPr sz="1400" b="1" dirty="0">
                <a:solidFill>
                  <a:srgbClr val="215868"/>
                </a:solidFill>
                <a:latin typeface="Calibri"/>
                <a:cs typeface="Calibri"/>
              </a:rPr>
              <a:t>Di</a:t>
            </a:r>
            <a:r>
              <a:rPr sz="1400" b="1" spc="-10" dirty="0">
                <a:solidFill>
                  <a:srgbClr val="215868"/>
                </a:solidFill>
                <a:latin typeface="Calibri"/>
                <a:cs typeface="Calibri"/>
              </a:rPr>
              <a:t>a</a:t>
            </a:r>
            <a:r>
              <a:rPr sz="1400" b="1" dirty="0">
                <a:solidFill>
                  <a:srgbClr val="215868"/>
                </a:solidFill>
                <a:latin typeface="Calibri"/>
                <a:cs typeface="Calibri"/>
              </a:rPr>
              <a:t>lo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spc="-15" dirty="0">
                <a:solidFill>
                  <a:srgbClr val="215868"/>
                </a:solidFill>
                <a:latin typeface="Calibri"/>
                <a:cs typeface="Calibri"/>
              </a:rPr>
              <a:t>c</a:t>
            </a:r>
            <a:r>
              <a:rPr sz="1400" b="1" dirty="0">
                <a:solidFill>
                  <a:srgbClr val="215868"/>
                </a:solidFill>
                <a:latin typeface="Calibri"/>
                <a:cs typeface="Calibri"/>
              </a:rPr>
              <a:t>on</a:t>
            </a:r>
            <a:r>
              <a:rPr sz="1400" b="1" spc="-5" dirty="0">
                <a:solidFill>
                  <a:srgbClr val="215868"/>
                </a:solidFill>
                <a:latin typeface="Calibri"/>
                <a:cs typeface="Calibri"/>
              </a:rPr>
              <a:t> </a:t>
            </a:r>
            <a:r>
              <a:rPr sz="1400" b="1" dirty="0" err="1">
                <a:solidFill>
                  <a:srgbClr val="215868"/>
                </a:solidFill>
                <a:latin typeface="Calibri"/>
                <a:cs typeface="Calibri"/>
              </a:rPr>
              <a:t>ba</a:t>
            </a:r>
            <a:r>
              <a:rPr sz="1400" b="1" spc="-15" dirty="0" err="1">
                <a:solidFill>
                  <a:srgbClr val="215868"/>
                </a:solidFill>
                <a:latin typeface="Calibri"/>
                <a:cs typeface="Calibri"/>
              </a:rPr>
              <a:t>m</a:t>
            </a:r>
            <a:r>
              <a:rPr sz="1400" b="1" dirty="0" err="1">
                <a:solidFill>
                  <a:srgbClr val="215868"/>
                </a:solidFill>
                <a:latin typeface="Calibri"/>
                <a:cs typeface="Calibri"/>
              </a:rPr>
              <a:t>b</a:t>
            </a:r>
            <a:r>
              <a:rPr sz="1400" b="1" spc="-10" dirty="0" err="1">
                <a:solidFill>
                  <a:srgbClr val="215868"/>
                </a:solidFill>
                <a:latin typeface="Calibri"/>
                <a:cs typeface="Calibri"/>
              </a:rPr>
              <a:t>in</a:t>
            </a:r>
            <a:r>
              <a:rPr lang="it-CH" sz="1400" b="1" spc="-10" dirty="0">
                <a:solidFill>
                  <a:srgbClr val="215868"/>
                </a:solidFill>
                <a:latin typeface="Calibri"/>
                <a:cs typeface="Calibri"/>
              </a:rPr>
              <a:t>e-</a:t>
            </a:r>
            <a:r>
              <a:rPr sz="1400" b="1" dirty="0" err="1">
                <a:solidFill>
                  <a:srgbClr val="215868"/>
                </a:solidFill>
                <a:latin typeface="Calibri"/>
                <a:cs typeface="Calibri"/>
              </a:rPr>
              <a:t>i</a:t>
            </a:r>
            <a:r>
              <a:rPr sz="1400" b="1" spc="-5" dirty="0">
                <a:solidFill>
                  <a:srgbClr val="215868"/>
                </a:solidFill>
                <a:latin typeface="Calibri"/>
                <a:cs typeface="Calibri"/>
              </a:rPr>
              <a:t> </a:t>
            </a:r>
            <a:r>
              <a:rPr sz="1400" b="1" dirty="0" err="1">
                <a:solidFill>
                  <a:srgbClr val="215868"/>
                </a:solidFill>
                <a:latin typeface="Calibri"/>
                <a:cs typeface="Calibri"/>
              </a:rPr>
              <a:t>pic</a:t>
            </a:r>
            <a:r>
              <a:rPr sz="1400" b="1" spc="-15" dirty="0" err="1">
                <a:solidFill>
                  <a:srgbClr val="215868"/>
                </a:solidFill>
                <a:latin typeface="Calibri"/>
                <a:cs typeface="Calibri"/>
              </a:rPr>
              <a:t>c</a:t>
            </a:r>
            <a:r>
              <a:rPr sz="1400" b="1" dirty="0" err="1">
                <a:solidFill>
                  <a:srgbClr val="215868"/>
                </a:solidFill>
                <a:latin typeface="Calibri"/>
                <a:cs typeface="Calibri"/>
              </a:rPr>
              <a:t>o</a:t>
            </a:r>
            <a:r>
              <a:rPr sz="1400" b="1" spc="-10" dirty="0" err="1">
                <a:solidFill>
                  <a:srgbClr val="215868"/>
                </a:solidFill>
                <a:latin typeface="Calibri"/>
                <a:cs typeface="Calibri"/>
              </a:rPr>
              <a:t>l</a:t>
            </a:r>
            <a:r>
              <a:rPr lang="it-CH" sz="1400" b="1" spc="-10" dirty="0">
                <a:solidFill>
                  <a:srgbClr val="215868"/>
                </a:solidFill>
                <a:latin typeface="Calibri"/>
                <a:cs typeface="Calibri"/>
              </a:rPr>
              <a:t>e-</a:t>
            </a:r>
            <a:r>
              <a:rPr sz="1400" b="1" dirty="0" err="1">
                <a:solidFill>
                  <a:srgbClr val="215868"/>
                </a:solidFill>
                <a:latin typeface="Calibri"/>
                <a:cs typeface="Calibri"/>
              </a:rPr>
              <a:t>i</a:t>
            </a:r>
            <a:endParaRPr sz="1400" dirty="0">
              <a:latin typeface="Calibri"/>
              <a:cs typeface="Calibri"/>
            </a:endParaRPr>
          </a:p>
          <a:p>
            <a:pPr marL="92075" marR="84455" algn="just">
              <a:lnSpc>
                <a:spcPct val="121100"/>
              </a:lnSpc>
              <a:spcBef>
                <a:spcPts val="1250"/>
              </a:spcBef>
            </a:pPr>
            <a:r>
              <a:rPr sz="1200" spc="-10" dirty="0">
                <a:latin typeface="Calibri"/>
                <a:cs typeface="Calibri"/>
              </a:rPr>
              <a:t>I</a:t>
            </a:r>
            <a:r>
              <a:rPr sz="1200" dirty="0">
                <a:latin typeface="Calibri"/>
                <a:cs typeface="Calibri"/>
              </a:rPr>
              <a:t>l</a:t>
            </a:r>
            <a:r>
              <a:rPr sz="1200" spc="-2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30" dirty="0">
                <a:latin typeface="Calibri"/>
                <a:cs typeface="Calibri"/>
              </a:rPr>
              <a:t> </a:t>
            </a:r>
            <a:r>
              <a:rPr sz="1200" spc="-10" dirty="0">
                <a:latin typeface="Calibri"/>
                <a:cs typeface="Calibri"/>
              </a:rPr>
              <a:t>è</a:t>
            </a:r>
            <a:r>
              <a:rPr sz="1200" spc="-30" dirty="0">
                <a:latin typeface="Calibri"/>
                <a:cs typeface="Calibri"/>
              </a:rPr>
              <a:t> </a:t>
            </a:r>
            <a:r>
              <a:rPr sz="1200" dirty="0">
                <a:latin typeface="Calibri"/>
                <a:cs typeface="Calibri"/>
              </a:rPr>
              <a:t>al</a:t>
            </a:r>
            <a:r>
              <a:rPr sz="1200" spc="-20" dirty="0">
                <a:latin typeface="Calibri"/>
                <a:cs typeface="Calibri"/>
              </a:rPr>
              <a:t> </a:t>
            </a:r>
            <a:r>
              <a:rPr sz="1200" spc="-10" dirty="0">
                <a:latin typeface="Calibri"/>
                <a:cs typeface="Calibri"/>
              </a:rPr>
              <a:t>c</a:t>
            </a:r>
            <a:r>
              <a:rPr sz="1200" spc="-20" dirty="0">
                <a:latin typeface="Calibri"/>
                <a:cs typeface="Calibri"/>
              </a:rPr>
              <a:t>e</a:t>
            </a:r>
            <a:r>
              <a:rPr sz="1200" spc="5" dirty="0">
                <a:latin typeface="Calibri"/>
                <a:cs typeface="Calibri"/>
              </a:rPr>
              <a:t>n</a:t>
            </a:r>
            <a:r>
              <a:rPr sz="1200" dirty="0">
                <a:latin typeface="Calibri"/>
                <a:cs typeface="Calibri"/>
              </a:rPr>
              <a:t>t</a:t>
            </a:r>
            <a:r>
              <a:rPr sz="1200" spc="-10" dirty="0">
                <a:latin typeface="Calibri"/>
                <a:cs typeface="Calibri"/>
              </a:rPr>
              <a:t>ro</a:t>
            </a:r>
            <a:r>
              <a:rPr sz="1200" spc="-30" dirty="0">
                <a:latin typeface="Calibri"/>
                <a:cs typeface="Calibri"/>
              </a:rPr>
              <a:t> </a:t>
            </a:r>
            <a:r>
              <a:rPr sz="1200" spc="-10" dirty="0">
                <a:latin typeface="Calibri"/>
                <a:cs typeface="Calibri"/>
              </a:rPr>
              <a:t>de</a:t>
            </a:r>
            <a:r>
              <a:rPr sz="1200" dirty="0">
                <a:latin typeface="Calibri"/>
                <a:cs typeface="Calibri"/>
              </a:rPr>
              <a:t>ll</a:t>
            </a:r>
            <a:r>
              <a:rPr sz="1200" spc="-15" dirty="0">
                <a:latin typeface="Calibri"/>
                <a:cs typeface="Calibri"/>
              </a:rPr>
              <a:t>'</a:t>
            </a:r>
            <a:r>
              <a:rPr sz="1200" spc="-10" dirty="0">
                <a:latin typeface="Calibri"/>
                <a:cs typeface="Calibri"/>
              </a:rPr>
              <a:t>e</a:t>
            </a:r>
            <a:r>
              <a:rPr sz="1200" spc="5" dirty="0">
                <a:latin typeface="Calibri"/>
                <a:cs typeface="Calibri"/>
              </a:rPr>
              <a:t>du</a:t>
            </a:r>
            <a:r>
              <a:rPr sz="1200" spc="-10" dirty="0">
                <a:latin typeface="Calibri"/>
                <a:cs typeface="Calibri"/>
              </a:rPr>
              <a:t>c</a:t>
            </a:r>
            <a:r>
              <a:rPr sz="1200" dirty="0">
                <a:latin typeface="Calibri"/>
                <a:cs typeface="Calibri"/>
              </a:rPr>
              <a:t>a</a:t>
            </a:r>
            <a:r>
              <a:rPr sz="1200" spc="-10" dirty="0">
                <a:latin typeface="Calibri"/>
                <a:cs typeface="Calibri"/>
              </a:rPr>
              <a:t>z</a:t>
            </a:r>
            <a:r>
              <a:rPr sz="1200" dirty="0">
                <a:latin typeface="Calibri"/>
                <a:cs typeface="Calibri"/>
              </a:rPr>
              <a:t>io</a:t>
            </a:r>
            <a:r>
              <a:rPr sz="1200" spc="5" dirty="0">
                <a:latin typeface="Calibri"/>
                <a:cs typeface="Calibri"/>
              </a:rPr>
              <a:t>n</a:t>
            </a:r>
            <a:r>
              <a:rPr sz="1200" spc="-10" dirty="0">
                <a:latin typeface="Calibri"/>
                <a:cs typeface="Calibri"/>
              </a:rPr>
              <a:t>e</a:t>
            </a:r>
            <a:r>
              <a:rPr sz="1200" spc="-30" dirty="0">
                <a:latin typeface="Calibri"/>
                <a:cs typeface="Calibri"/>
              </a:rPr>
              <a:t> </a:t>
            </a:r>
            <a:r>
              <a:rPr sz="1200" spc="-10" dirty="0">
                <a:latin typeface="Calibri"/>
                <a:cs typeface="Calibri"/>
              </a:rPr>
              <a:t>ne</a:t>
            </a:r>
            <a:r>
              <a:rPr sz="1200" spc="-15" dirty="0">
                <a:latin typeface="Calibri"/>
                <a:cs typeface="Calibri"/>
              </a:rPr>
              <a:t>g</a:t>
            </a:r>
            <a:r>
              <a:rPr sz="1200" dirty="0">
                <a:latin typeface="Calibri"/>
                <a:cs typeface="Calibri"/>
              </a:rPr>
              <a:t>li</a:t>
            </a:r>
            <a:r>
              <a:rPr sz="1200" spc="-20" dirty="0">
                <a:latin typeface="Calibri"/>
                <a:cs typeface="Calibri"/>
              </a:rPr>
              <a:t> </a:t>
            </a:r>
            <a:r>
              <a:rPr sz="1200" spc="-15" dirty="0">
                <a:latin typeface="Calibri"/>
                <a:cs typeface="Calibri"/>
              </a:rPr>
              <a:t>a</a:t>
            </a:r>
            <a:r>
              <a:rPr sz="1200" spc="5" dirty="0">
                <a:latin typeface="Calibri"/>
                <a:cs typeface="Calibri"/>
              </a:rPr>
              <a:t>nn</a:t>
            </a:r>
            <a:r>
              <a:rPr sz="1200" dirty="0">
                <a:latin typeface="Calibri"/>
                <a:cs typeface="Calibri"/>
              </a:rPr>
              <a:t>i</a:t>
            </a:r>
            <a:r>
              <a:rPr sz="1200" spc="-35" dirty="0">
                <a:latin typeface="Calibri"/>
                <a:cs typeface="Calibri"/>
              </a:rPr>
              <a:t> </a:t>
            </a:r>
            <a:r>
              <a:rPr sz="1200" spc="5" dirty="0">
                <a:latin typeface="Calibri"/>
                <a:cs typeface="Calibri"/>
              </a:rPr>
              <a:t>p</a:t>
            </a:r>
            <a:r>
              <a:rPr sz="1200" spc="-20" dirty="0">
                <a:latin typeface="Calibri"/>
                <a:cs typeface="Calibri"/>
              </a:rPr>
              <a:t>r</a:t>
            </a:r>
            <a:r>
              <a:rPr sz="1200" spc="-10" dirty="0">
                <a:latin typeface="Calibri"/>
                <a:cs typeface="Calibri"/>
              </a:rPr>
              <a:t>e</a:t>
            </a:r>
            <a:r>
              <a:rPr sz="1200" spc="-5" dirty="0">
                <a:latin typeface="Calibri"/>
                <a:cs typeface="Calibri"/>
              </a:rPr>
              <a:t>s</a:t>
            </a:r>
            <a:r>
              <a:rPr sz="1200" spc="-10" dirty="0">
                <a:latin typeface="Calibri"/>
                <a:cs typeface="Calibri"/>
              </a:rPr>
              <a:t>c</a:t>
            </a:r>
            <a:r>
              <a:rPr sz="1200" dirty="0">
                <a:latin typeface="Calibri"/>
                <a:cs typeface="Calibri"/>
              </a:rPr>
              <a:t>olari</a:t>
            </a:r>
            <a:r>
              <a:rPr sz="1200" spc="-20" dirty="0">
                <a:latin typeface="Calibri"/>
                <a:cs typeface="Calibri"/>
              </a:rPr>
              <a:t> </a:t>
            </a:r>
            <a:r>
              <a:rPr sz="1200" spc="-5" dirty="0">
                <a:latin typeface="Calibri"/>
                <a:cs typeface="Calibri"/>
              </a:rPr>
              <a:t>(</a:t>
            </a:r>
            <a:r>
              <a:rPr sz="1200" spc="-10" dirty="0">
                <a:latin typeface="Calibri"/>
                <a:cs typeface="Calibri"/>
              </a:rPr>
              <a:t>2-5</a:t>
            </a:r>
            <a:r>
              <a:rPr sz="1200" spc="-20" dirty="0">
                <a:latin typeface="Calibri"/>
                <a:cs typeface="Calibri"/>
              </a:rPr>
              <a:t> </a:t>
            </a:r>
            <a:r>
              <a:rPr sz="1200" spc="-15" dirty="0">
                <a:latin typeface="Calibri"/>
                <a:cs typeface="Calibri"/>
              </a:rPr>
              <a:t>a</a:t>
            </a:r>
            <a:r>
              <a:rPr sz="1200" spc="5" dirty="0">
                <a:latin typeface="Calibri"/>
                <a:cs typeface="Calibri"/>
              </a:rPr>
              <a:t>nn</a:t>
            </a:r>
            <a:r>
              <a:rPr sz="1200" dirty="0">
                <a:latin typeface="Calibri"/>
                <a:cs typeface="Calibri"/>
              </a:rPr>
              <a:t>i</a:t>
            </a:r>
            <a:r>
              <a:rPr sz="1200" spc="-5" dirty="0">
                <a:latin typeface="Calibri"/>
                <a:cs typeface="Calibri"/>
              </a:rPr>
              <a:t>)</a:t>
            </a:r>
            <a:r>
              <a:rPr sz="1200" dirty="0">
                <a:latin typeface="Calibri"/>
                <a:cs typeface="Calibri"/>
              </a:rPr>
              <a:t>.</a:t>
            </a:r>
            <a:r>
              <a:rPr sz="1200" spc="-25" dirty="0">
                <a:latin typeface="Calibri"/>
                <a:cs typeface="Calibri"/>
              </a:rPr>
              <a:t> </a:t>
            </a:r>
            <a:r>
              <a:rPr sz="1200" spc="-5" dirty="0">
                <a:latin typeface="Calibri"/>
                <a:cs typeface="Calibri"/>
              </a:rPr>
              <a:t>C</a:t>
            </a:r>
            <a:r>
              <a:rPr sz="1200" dirty="0">
                <a:latin typeface="Calibri"/>
                <a:cs typeface="Calibri"/>
              </a:rPr>
              <a:t>i</a:t>
            </a:r>
            <a:r>
              <a:rPr sz="1200" spc="-20" dirty="0">
                <a:latin typeface="Calibri"/>
                <a:cs typeface="Calibri"/>
              </a:rPr>
              <a:t> </a:t>
            </a:r>
            <a:r>
              <a:rPr sz="1200" spc="-5" dirty="0">
                <a:latin typeface="Calibri"/>
                <a:cs typeface="Calibri"/>
              </a:rPr>
              <a:t>s</a:t>
            </a:r>
            <a:r>
              <a:rPr sz="1200" spc="-10" dirty="0">
                <a:latin typeface="Calibri"/>
                <a:cs typeface="Calibri"/>
              </a:rPr>
              <a:t>on</a:t>
            </a:r>
            <a:r>
              <a:rPr sz="1200" dirty="0">
                <a:latin typeface="Calibri"/>
                <a:cs typeface="Calibri"/>
              </a:rPr>
              <a:t>o</a:t>
            </a:r>
            <a:r>
              <a:rPr sz="1200" spc="-2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a:t>
            </a:r>
            <a:r>
              <a:rPr sz="1200" spc="-35"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d</a:t>
            </a:r>
            <a:r>
              <a:rPr sz="1200" dirty="0">
                <a:latin typeface="Calibri"/>
                <a:cs typeface="Calibri"/>
              </a:rPr>
              <a:t>i</a:t>
            </a:r>
            <a:r>
              <a:rPr sz="1200" spc="-20" dirty="0">
                <a:latin typeface="Calibri"/>
                <a:cs typeface="Calibri"/>
              </a:rPr>
              <a:t> </a:t>
            </a:r>
            <a:r>
              <a:rPr sz="1200" spc="-15" dirty="0">
                <a:latin typeface="Calibri"/>
                <a:cs typeface="Calibri"/>
              </a:rPr>
              <a:t>i</a:t>
            </a:r>
            <a:r>
              <a:rPr sz="1200" dirty="0">
                <a:latin typeface="Calibri"/>
                <a:cs typeface="Calibri"/>
              </a:rPr>
              <a:t>n </a:t>
            </a:r>
            <a:r>
              <a:rPr sz="1200" spc="-10" dirty="0">
                <a:latin typeface="Calibri"/>
                <a:cs typeface="Calibri"/>
              </a:rPr>
              <a:t>c</a:t>
            </a:r>
            <a:r>
              <a:rPr sz="1200" spc="5" dirty="0">
                <a:latin typeface="Calibri"/>
                <a:cs typeface="Calibri"/>
              </a:rPr>
              <a:t>u</a:t>
            </a:r>
            <a:r>
              <a:rPr sz="1200" dirty="0">
                <a:latin typeface="Calibri"/>
                <a:cs typeface="Calibri"/>
              </a:rPr>
              <a:t>i</a:t>
            </a:r>
            <a:r>
              <a:rPr sz="1200" spc="-10" dirty="0">
                <a:latin typeface="Calibri"/>
                <a:cs typeface="Calibri"/>
              </a:rPr>
              <a:t> </a:t>
            </a:r>
            <a:r>
              <a:rPr sz="1200" spc="-10" dirty="0" err="1">
                <a:latin typeface="Calibri"/>
                <a:cs typeface="Calibri"/>
              </a:rPr>
              <a:t>c</a:t>
            </a:r>
            <a:r>
              <a:rPr sz="1200" dirty="0" err="1">
                <a:latin typeface="Calibri"/>
                <a:cs typeface="Calibri"/>
              </a:rPr>
              <a:t>o</a:t>
            </a:r>
            <a:r>
              <a:rPr sz="1200" spc="-10" dirty="0" err="1">
                <a:latin typeface="Calibri"/>
                <a:cs typeface="Calibri"/>
              </a:rPr>
              <a:t>n</a:t>
            </a:r>
            <a:r>
              <a:rPr sz="1200" spc="5" dirty="0" err="1">
                <a:latin typeface="Calibri"/>
                <a:cs typeface="Calibri"/>
              </a:rPr>
              <a:t>du</a:t>
            </a:r>
            <a:r>
              <a:rPr sz="1200" spc="-15" dirty="0" err="1">
                <a:latin typeface="Calibri"/>
                <a:cs typeface="Calibri"/>
              </a:rPr>
              <a:t>r</a:t>
            </a:r>
            <a:r>
              <a:rPr sz="1200" spc="-5" dirty="0" err="1">
                <a:latin typeface="Calibri"/>
                <a:cs typeface="Calibri"/>
              </a:rPr>
              <a:t>re</a:t>
            </a:r>
            <a:r>
              <a:rPr sz="1200" spc="-20" dirty="0">
                <a:latin typeface="Calibri"/>
                <a:cs typeface="Calibri"/>
              </a:rPr>
              <a:t> </a:t>
            </a:r>
            <a:r>
              <a:rPr sz="1200" spc="5" dirty="0">
                <a:latin typeface="Calibri"/>
                <a:cs typeface="Calibri"/>
              </a:rPr>
              <a:t>un</a:t>
            </a:r>
            <a:r>
              <a:rPr sz="1200" spc="-5" dirty="0">
                <a:latin typeface="Calibri"/>
                <a:cs typeface="Calibri"/>
              </a:rPr>
              <a:t>'</a:t>
            </a:r>
            <a:r>
              <a:rPr lang="it-CH" sz="1200" spc="-15" dirty="0">
                <a:latin typeface="Calibri"/>
                <a:cs typeface="Calibri"/>
              </a:rPr>
              <a:t>inchiesta</a:t>
            </a:r>
            <a:r>
              <a:rPr sz="1200" spc="-20" dirty="0">
                <a:latin typeface="Calibri"/>
                <a:cs typeface="Calibri"/>
              </a:rPr>
              <a:t> </a:t>
            </a:r>
            <a:r>
              <a:rPr sz="1200" dirty="0">
                <a:latin typeface="Calibri"/>
                <a:cs typeface="Calibri"/>
              </a:rPr>
              <a:t>T-</a:t>
            </a:r>
            <a:r>
              <a:rPr sz="1200" spc="-15" dirty="0">
                <a:latin typeface="Calibri"/>
                <a:cs typeface="Calibri"/>
              </a:rPr>
              <a:t>S</a:t>
            </a:r>
            <a:r>
              <a:rPr sz="1200" dirty="0">
                <a:latin typeface="Calibri"/>
                <a:cs typeface="Calibri"/>
              </a:rPr>
              <a:t>E</a:t>
            </a:r>
            <a:r>
              <a:rPr sz="1200" spc="5" dirty="0">
                <a:latin typeface="Calibri"/>
                <a:cs typeface="Calibri"/>
              </a:rPr>
              <a:t>D</a:t>
            </a:r>
            <a:r>
              <a:rPr sz="1200" spc="-10" dirty="0">
                <a:latin typeface="Calibri"/>
                <a:cs typeface="Calibri"/>
              </a:rPr>
              <a:t>A</a:t>
            </a:r>
            <a:r>
              <a:rPr sz="1200" spc="-20" dirty="0">
                <a:latin typeface="Calibri"/>
                <a:cs typeface="Calibri"/>
              </a:rPr>
              <a:t> </a:t>
            </a:r>
            <a:r>
              <a:rPr sz="1200" dirty="0">
                <a:latin typeface="Calibri"/>
                <a:cs typeface="Calibri"/>
              </a:rPr>
              <a:t>ai</a:t>
            </a:r>
            <a:r>
              <a:rPr sz="1200" spc="-10" dirty="0">
                <a:latin typeface="Calibri"/>
                <a:cs typeface="Calibri"/>
              </a:rPr>
              <a:t>u</a:t>
            </a:r>
            <a:r>
              <a:rPr sz="1200" dirty="0">
                <a:latin typeface="Calibri"/>
                <a:cs typeface="Calibri"/>
              </a:rPr>
              <a:t>t</a:t>
            </a:r>
            <a:r>
              <a:rPr sz="1200" spc="-10" dirty="0">
                <a:latin typeface="Calibri"/>
                <a:cs typeface="Calibri"/>
              </a:rPr>
              <a:t>erà</a:t>
            </a:r>
            <a:r>
              <a:rPr sz="1200" spc="-20" dirty="0">
                <a:latin typeface="Calibri"/>
                <a:cs typeface="Calibri"/>
              </a:rPr>
              <a:t> </a:t>
            </a:r>
            <a:r>
              <a:rPr sz="1200" dirty="0">
                <a:latin typeface="Calibri"/>
                <a:cs typeface="Calibri"/>
              </a:rPr>
              <a:t>a</a:t>
            </a:r>
            <a:r>
              <a:rPr sz="1200" spc="-20" dirty="0">
                <a:latin typeface="Calibri"/>
                <a:cs typeface="Calibri"/>
              </a:rPr>
              <a:t> </a:t>
            </a:r>
            <a:r>
              <a:rPr sz="1200" dirty="0">
                <a:latin typeface="Calibri"/>
                <a:cs typeface="Calibri"/>
              </a:rPr>
              <a:t>i</a:t>
            </a:r>
            <a:r>
              <a:rPr sz="1200" spc="-10" dirty="0">
                <a:latin typeface="Calibri"/>
                <a:cs typeface="Calibri"/>
              </a:rPr>
              <a:t>den</a:t>
            </a:r>
            <a:r>
              <a:rPr sz="1200" dirty="0">
                <a:latin typeface="Calibri"/>
                <a:cs typeface="Calibri"/>
              </a:rPr>
              <a:t>ti</a:t>
            </a:r>
            <a:r>
              <a:rPr sz="1200" spc="5" dirty="0">
                <a:latin typeface="Calibri"/>
                <a:cs typeface="Calibri"/>
              </a:rPr>
              <a:t>f</a:t>
            </a:r>
            <a:r>
              <a:rPr sz="1200" spc="-15" dirty="0">
                <a:latin typeface="Calibri"/>
                <a:cs typeface="Calibri"/>
              </a:rPr>
              <a:t>i</a:t>
            </a:r>
            <a:r>
              <a:rPr sz="1200" spc="-10" dirty="0">
                <a:latin typeface="Calibri"/>
                <a:cs typeface="Calibri"/>
              </a:rPr>
              <a:t>care</a:t>
            </a:r>
            <a:r>
              <a:rPr sz="1200" spc="-5" dirty="0">
                <a:latin typeface="Calibri"/>
                <a:cs typeface="Calibri"/>
              </a:rPr>
              <a:t> </a:t>
            </a:r>
            <a:r>
              <a:rPr sz="1200" dirty="0">
                <a:latin typeface="Calibri"/>
                <a:cs typeface="Calibri"/>
              </a:rPr>
              <a:t>i</a:t>
            </a:r>
            <a:r>
              <a:rPr sz="1200" spc="-20" dirty="0">
                <a:latin typeface="Calibri"/>
                <a:cs typeface="Calibri"/>
              </a:rPr>
              <a:t> </a:t>
            </a:r>
            <a:r>
              <a:rPr sz="1200" dirty="0">
                <a:latin typeface="Calibri"/>
                <a:cs typeface="Calibri"/>
              </a:rPr>
              <a:t>t</a:t>
            </a:r>
            <a:r>
              <a:rPr sz="1200" spc="-15" dirty="0">
                <a:latin typeface="Calibri"/>
                <a:cs typeface="Calibri"/>
              </a:rPr>
              <a:t>i</a:t>
            </a:r>
            <a:r>
              <a:rPr sz="1200" spc="5" dirty="0">
                <a:latin typeface="Calibri"/>
                <a:cs typeface="Calibri"/>
              </a:rPr>
              <a:t>p</a:t>
            </a:r>
            <a:r>
              <a:rPr sz="1200" dirty="0">
                <a:latin typeface="Calibri"/>
                <a:cs typeface="Calibri"/>
              </a:rPr>
              <a:t>i</a:t>
            </a:r>
            <a:r>
              <a:rPr sz="1200" spc="-20"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a:t>
            </a:r>
            <a:r>
              <a:rPr sz="1200" spc="-5"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lang="it-CH" sz="1200" dirty="0">
                <a:latin typeface="Calibri"/>
                <a:cs typeface="Calibri"/>
              </a:rPr>
              <a:t>le/i bambine-i</a:t>
            </a:r>
            <a:r>
              <a:rPr sz="1200" spc="-10" dirty="0">
                <a:latin typeface="Calibri"/>
                <a:cs typeface="Calibri"/>
              </a:rPr>
              <a:t> </a:t>
            </a:r>
            <a:r>
              <a:rPr sz="1200" spc="-15" dirty="0">
                <a:latin typeface="Calibri"/>
                <a:cs typeface="Calibri"/>
              </a:rPr>
              <a:t>s</a:t>
            </a:r>
            <a:r>
              <a:rPr sz="1200" dirty="0">
                <a:latin typeface="Calibri"/>
                <a:cs typeface="Calibri"/>
              </a:rPr>
              <a:t>ta</a:t>
            </a:r>
            <a:r>
              <a:rPr sz="1200" spc="-10" dirty="0">
                <a:latin typeface="Calibri"/>
                <a:cs typeface="Calibri"/>
              </a:rPr>
              <a:t>nn</a:t>
            </a:r>
            <a:r>
              <a:rPr sz="1200" dirty="0">
                <a:latin typeface="Calibri"/>
                <a:cs typeface="Calibri"/>
              </a:rPr>
              <a:t>o </a:t>
            </a:r>
            <a:r>
              <a:rPr sz="1200" spc="5" dirty="0">
                <a:latin typeface="Calibri"/>
                <a:cs typeface="Calibri"/>
              </a:rPr>
              <a:t>u</a:t>
            </a:r>
            <a:r>
              <a:rPr sz="1200" spc="-5" dirty="0">
                <a:latin typeface="Calibri"/>
                <a:cs typeface="Calibri"/>
              </a:rPr>
              <a:t>s</a:t>
            </a:r>
            <a:r>
              <a:rPr sz="1200" dirty="0">
                <a:latin typeface="Calibri"/>
                <a:cs typeface="Calibri"/>
              </a:rPr>
              <a:t>a</a:t>
            </a:r>
            <a:r>
              <a:rPr sz="1200" spc="5" dirty="0">
                <a:latin typeface="Calibri"/>
                <a:cs typeface="Calibri"/>
              </a:rPr>
              <a:t>n</a:t>
            </a:r>
            <a:r>
              <a:rPr sz="1200" spc="-10" dirty="0">
                <a:latin typeface="Calibri"/>
                <a:cs typeface="Calibri"/>
              </a:rPr>
              <a:t>d</a:t>
            </a:r>
            <a:r>
              <a:rPr sz="1200" dirty="0">
                <a:latin typeface="Calibri"/>
                <a:cs typeface="Calibri"/>
              </a:rPr>
              <a:t>o</a:t>
            </a:r>
            <a:r>
              <a:rPr sz="1200" spc="30" dirty="0">
                <a:latin typeface="Calibri"/>
                <a:cs typeface="Calibri"/>
              </a:rPr>
              <a:t> </a:t>
            </a:r>
            <a:r>
              <a:rPr sz="1200" spc="-15" dirty="0">
                <a:latin typeface="Calibri"/>
                <a:cs typeface="Calibri"/>
              </a:rPr>
              <a:t>i</a:t>
            </a:r>
            <a:r>
              <a:rPr sz="1200" dirty="0">
                <a:latin typeface="Calibri"/>
                <a:cs typeface="Calibri"/>
              </a:rPr>
              <a:t>n</a:t>
            </a:r>
            <a:r>
              <a:rPr sz="1200" spc="20"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dirty="0">
                <a:latin typeface="Calibri"/>
                <a:cs typeface="Calibri"/>
              </a:rPr>
              <a:t>t</a:t>
            </a:r>
            <a:r>
              <a:rPr sz="1200" spc="-10" dirty="0">
                <a:latin typeface="Calibri"/>
                <a:cs typeface="Calibri"/>
              </a:rPr>
              <a:t>a</a:t>
            </a:r>
            <a:r>
              <a:rPr sz="1200" spc="15" dirty="0">
                <a:latin typeface="Calibri"/>
                <a:cs typeface="Calibri"/>
              </a:rPr>
              <a:t> </a:t>
            </a:r>
            <a:r>
              <a:rPr sz="1200" spc="5" dirty="0">
                <a:latin typeface="Calibri"/>
                <a:cs typeface="Calibri"/>
              </a:rPr>
              <a:t>f</a:t>
            </a:r>
            <a:r>
              <a:rPr sz="1200" dirty="0">
                <a:latin typeface="Calibri"/>
                <a:cs typeface="Calibri"/>
              </a:rPr>
              <a:t>a</a:t>
            </a:r>
            <a:r>
              <a:rPr sz="1200" spc="-5" dirty="0">
                <a:latin typeface="Calibri"/>
                <a:cs typeface="Calibri"/>
              </a:rPr>
              <a:t>s</a:t>
            </a:r>
            <a:r>
              <a:rPr sz="1200" spc="-10" dirty="0">
                <a:latin typeface="Calibri"/>
                <a:cs typeface="Calibri"/>
              </a:rPr>
              <a:t>e</a:t>
            </a:r>
            <a:r>
              <a:rPr sz="1200" dirty="0">
                <a:latin typeface="Calibri"/>
                <a:cs typeface="Calibri"/>
              </a:rPr>
              <a:t>.</a:t>
            </a:r>
            <a:r>
              <a:rPr sz="1200" spc="10" dirty="0">
                <a:latin typeface="Calibri"/>
                <a:cs typeface="Calibri"/>
              </a:rPr>
              <a:t> </a:t>
            </a:r>
            <a:r>
              <a:rPr sz="1200" spc="-5" dirty="0">
                <a:latin typeface="Calibri"/>
                <a:cs typeface="Calibri"/>
              </a:rPr>
              <a:t>L</a:t>
            </a:r>
            <a:r>
              <a:rPr sz="1200" dirty="0">
                <a:latin typeface="Calibri"/>
                <a:cs typeface="Calibri"/>
              </a:rPr>
              <a:t>a</a:t>
            </a:r>
            <a:r>
              <a:rPr sz="1200" spc="30" dirty="0">
                <a:latin typeface="Calibri"/>
                <a:cs typeface="Calibri"/>
              </a:rPr>
              <a:t> </a:t>
            </a:r>
            <a:r>
              <a:rPr sz="1200" dirty="0">
                <a:latin typeface="Calibri"/>
                <a:cs typeface="Calibri"/>
              </a:rPr>
              <a:t>t</a:t>
            </a:r>
            <a:r>
              <a:rPr sz="1200" spc="-15" dirty="0">
                <a:latin typeface="Calibri"/>
                <a:cs typeface="Calibri"/>
              </a:rPr>
              <a:t>a</a:t>
            </a:r>
            <a:r>
              <a:rPr sz="1200" spc="5" dirty="0">
                <a:latin typeface="Calibri"/>
                <a:cs typeface="Calibri"/>
              </a:rPr>
              <a:t>b</a:t>
            </a:r>
            <a:r>
              <a:rPr sz="1200" spc="-10" dirty="0">
                <a:latin typeface="Calibri"/>
                <a:cs typeface="Calibri"/>
              </a:rPr>
              <a:t>e</a:t>
            </a:r>
            <a:r>
              <a:rPr sz="1200" dirty="0">
                <a:latin typeface="Calibri"/>
                <a:cs typeface="Calibri"/>
              </a:rPr>
              <a:t>lla</a:t>
            </a:r>
            <a:r>
              <a:rPr sz="1200" spc="15"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i</a:t>
            </a:r>
            <a:r>
              <a:rPr sz="1200" spc="25" dirty="0">
                <a:latin typeface="Calibri"/>
                <a:cs typeface="Calibri"/>
              </a:rPr>
              <a:t> </a:t>
            </a:r>
            <a:r>
              <a:rPr sz="1200" spc="-5" dirty="0">
                <a:latin typeface="Calibri"/>
                <a:cs typeface="Calibri"/>
              </a:rPr>
              <a:t>s</a:t>
            </a:r>
            <a:r>
              <a:rPr sz="1200" spc="-10" dirty="0">
                <a:latin typeface="Calibri"/>
                <a:cs typeface="Calibri"/>
              </a:rPr>
              <a:t>o</a:t>
            </a:r>
            <a:r>
              <a:rPr sz="1200" dirty="0">
                <a:latin typeface="Calibri"/>
                <a:cs typeface="Calibri"/>
              </a:rPr>
              <a:t>t</a:t>
            </a:r>
            <a:r>
              <a:rPr sz="1200" spc="-15" dirty="0">
                <a:latin typeface="Calibri"/>
                <a:cs typeface="Calibri"/>
              </a:rPr>
              <a:t>t</a:t>
            </a:r>
            <a:r>
              <a:rPr sz="1200" dirty="0">
                <a:latin typeface="Calibri"/>
                <a:cs typeface="Calibri"/>
              </a:rPr>
              <a:t>o</a:t>
            </a:r>
            <a:r>
              <a:rPr sz="1200" spc="30"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s</a:t>
            </a:r>
            <a:r>
              <a:rPr sz="1200" dirty="0">
                <a:latin typeface="Calibri"/>
                <a:cs typeface="Calibri"/>
              </a:rPr>
              <a:t>t</a:t>
            </a:r>
            <a:r>
              <a:rPr sz="1200" spc="-20" dirty="0">
                <a:latin typeface="Calibri"/>
                <a:cs typeface="Calibri"/>
              </a:rPr>
              <a:t>r</a:t>
            </a:r>
            <a:r>
              <a:rPr sz="1200" dirty="0">
                <a:latin typeface="Calibri"/>
                <a:cs typeface="Calibri"/>
              </a:rPr>
              <a:t>a</a:t>
            </a:r>
            <a:r>
              <a:rPr sz="1200" spc="30" dirty="0">
                <a:latin typeface="Calibri"/>
                <a:cs typeface="Calibri"/>
              </a:rPr>
              <a:t> </a:t>
            </a:r>
            <a:r>
              <a:rPr sz="1200" dirty="0">
                <a:latin typeface="Calibri"/>
                <a:cs typeface="Calibri"/>
              </a:rPr>
              <a:t>le</a:t>
            </a:r>
            <a:r>
              <a:rPr sz="1200" spc="15" dirty="0">
                <a:latin typeface="Calibri"/>
                <a:cs typeface="Calibri"/>
              </a:rPr>
              <a:t> </a:t>
            </a:r>
            <a:r>
              <a:rPr sz="1200" dirty="0">
                <a:latin typeface="Calibri"/>
                <a:cs typeface="Calibri"/>
              </a:rPr>
              <a:t>a</a:t>
            </a:r>
            <a:r>
              <a:rPr sz="1200" spc="5" dirty="0">
                <a:latin typeface="Calibri"/>
                <a:cs typeface="Calibri"/>
              </a:rPr>
              <a:t>b</a:t>
            </a:r>
            <a:r>
              <a:rPr sz="1200" dirty="0">
                <a:latin typeface="Calibri"/>
                <a:cs typeface="Calibri"/>
              </a:rPr>
              <a:t>il</a:t>
            </a:r>
            <a:r>
              <a:rPr sz="1200" spc="-15" dirty="0">
                <a:latin typeface="Calibri"/>
                <a:cs typeface="Calibri"/>
              </a:rPr>
              <a:t>i</a:t>
            </a:r>
            <a:r>
              <a:rPr sz="1200" dirty="0">
                <a:latin typeface="Calibri"/>
                <a:cs typeface="Calibri"/>
              </a:rPr>
              <a:t>tà</a:t>
            </a:r>
            <a:r>
              <a:rPr sz="1200" spc="15"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 </a:t>
            </a:r>
            <a:r>
              <a:rPr sz="1200" spc="5" dirty="0">
                <a:latin typeface="Calibri"/>
                <a:cs typeface="Calibri"/>
              </a:rPr>
              <a:t>p</a:t>
            </a:r>
            <a:r>
              <a:rPr sz="1200" spc="-5" dirty="0">
                <a:latin typeface="Calibri"/>
                <a:cs typeface="Calibri"/>
              </a:rPr>
              <a:t>arla</a:t>
            </a:r>
            <a:r>
              <a:rPr sz="1200" spc="-20" dirty="0">
                <a:latin typeface="Calibri"/>
                <a:cs typeface="Calibri"/>
              </a:rPr>
              <a:t>r</a:t>
            </a:r>
            <a:r>
              <a:rPr sz="1200" spc="-10" dirty="0">
                <a:latin typeface="Calibri"/>
                <a:cs typeface="Calibri"/>
              </a:rPr>
              <a:t>e</a:t>
            </a:r>
            <a:r>
              <a:rPr sz="1200" spc="15"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a</a:t>
            </a:r>
            <a:r>
              <a:rPr sz="1200" spc="-15" dirty="0">
                <a:latin typeface="Calibri"/>
                <a:cs typeface="Calibri"/>
              </a:rPr>
              <a:t>s</a:t>
            </a:r>
            <a:r>
              <a:rPr sz="1200" spc="-10" dirty="0">
                <a:latin typeface="Calibri"/>
                <a:cs typeface="Calibri"/>
              </a:rPr>
              <a:t>c</a:t>
            </a:r>
            <a:r>
              <a:rPr sz="1200" dirty="0">
                <a:latin typeface="Calibri"/>
                <a:cs typeface="Calibri"/>
              </a:rPr>
              <a:t>ol</a:t>
            </a:r>
            <a:r>
              <a:rPr sz="1200" spc="5" dirty="0">
                <a:latin typeface="Calibri"/>
                <a:cs typeface="Calibri"/>
              </a:rPr>
              <a:t>t</a:t>
            </a:r>
            <a:r>
              <a:rPr sz="1200" spc="-10" dirty="0">
                <a:latin typeface="Calibri"/>
                <a:cs typeface="Calibri"/>
              </a:rPr>
              <a:t>are</a:t>
            </a:r>
            <a:r>
              <a:rPr sz="1200" spc="20" dirty="0">
                <a:latin typeface="Calibri"/>
                <a:cs typeface="Calibri"/>
              </a:rPr>
              <a:t> </a:t>
            </a:r>
            <a:r>
              <a:rPr sz="1200" spc="5" dirty="0">
                <a:latin typeface="Calibri"/>
                <a:cs typeface="Calibri"/>
              </a:rPr>
              <a:t>p</a:t>
            </a:r>
            <a:r>
              <a:rPr sz="1200" spc="-5" dirty="0">
                <a:latin typeface="Calibri"/>
                <a:cs typeface="Calibri"/>
              </a:rPr>
              <a:t>re</a:t>
            </a:r>
            <a:r>
              <a:rPr sz="1200" spc="-15" dirty="0">
                <a:latin typeface="Calibri"/>
                <a:cs typeface="Calibri"/>
              </a:rPr>
              <a:t>s</a:t>
            </a:r>
            <a:r>
              <a:rPr sz="1200" spc="-10" dirty="0">
                <a:latin typeface="Calibri"/>
                <a:cs typeface="Calibri"/>
              </a:rPr>
              <a:t>e</a:t>
            </a:r>
            <a:r>
              <a:rPr sz="1200" spc="15" dirty="0">
                <a:latin typeface="Calibri"/>
                <a:cs typeface="Calibri"/>
              </a:rPr>
              <a:t> </a:t>
            </a:r>
            <a:r>
              <a:rPr sz="1200" spc="-10" dirty="0">
                <a:latin typeface="Calibri"/>
                <a:cs typeface="Calibri"/>
              </a:rPr>
              <a:t>d</a:t>
            </a:r>
            <a:r>
              <a:rPr sz="1200" dirty="0">
                <a:latin typeface="Calibri"/>
                <a:cs typeface="Calibri"/>
              </a:rPr>
              <a:t>a </a:t>
            </a:r>
            <a:r>
              <a:rPr sz="1200" spc="5" dirty="0">
                <a:latin typeface="Calibri"/>
                <a:cs typeface="Calibri"/>
              </a:rPr>
              <a:t>u</a:t>
            </a:r>
            <a:r>
              <a:rPr sz="1200" dirty="0">
                <a:latin typeface="Calibri"/>
                <a:cs typeface="Calibri"/>
              </a:rPr>
              <a:t>n</a:t>
            </a:r>
            <a:r>
              <a:rPr sz="1200" spc="10" dirty="0">
                <a:latin typeface="Calibri"/>
                <a:cs typeface="Calibri"/>
              </a:rPr>
              <a:t> </a:t>
            </a:r>
            <a:r>
              <a:rPr sz="1200" spc="-10" dirty="0">
                <a:latin typeface="Calibri"/>
                <a:cs typeface="Calibri"/>
              </a:rPr>
              <a:t>cu</a:t>
            </a:r>
            <a:r>
              <a:rPr sz="1200" spc="-5" dirty="0">
                <a:latin typeface="Calibri"/>
                <a:cs typeface="Calibri"/>
              </a:rPr>
              <a:t>rri</a:t>
            </a:r>
            <a:r>
              <a:rPr sz="1200" spc="-10" dirty="0">
                <a:latin typeface="Calibri"/>
                <a:cs typeface="Calibri"/>
              </a:rPr>
              <a:t>c</a:t>
            </a:r>
            <a:r>
              <a:rPr sz="1200" spc="5" dirty="0">
                <a:latin typeface="Calibri"/>
                <a:cs typeface="Calibri"/>
              </a:rPr>
              <a:t>u</a:t>
            </a:r>
            <a:r>
              <a:rPr sz="1200" dirty="0">
                <a:latin typeface="Calibri"/>
                <a:cs typeface="Calibri"/>
              </a:rPr>
              <a:t>l</a:t>
            </a:r>
            <a:r>
              <a:rPr sz="1200" spc="-10" dirty="0">
                <a:latin typeface="Calibri"/>
                <a:cs typeface="Calibri"/>
              </a:rPr>
              <a:t>um</a:t>
            </a:r>
            <a:r>
              <a:rPr sz="1200" spc="5" dirty="0">
                <a:latin typeface="Calibri"/>
                <a:cs typeface="Calibri"/>
              </a:rPr>
              <a:t> </a:t>
            </a:r>
            <a:r>
              <a:rPr sz="1200" spc="-10" dirty="0">
                <a:latin typeface="Calibri"/>
                <a:cs typeface="Calibri"/>
              </a:rPr>
              <a:t>n</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ale</a:t>
            </a:r>
            <a:r>
              <a:rPr sz="1200" spc="-20" dirty="0">
                <a:latin typeface="Calibri"/>
                <a:cs typeface="Calibri"/>
              </a:rPr>
              <a:t> </a:t>
            </a:r>
            <a:r>
              <a:rPr sz="1200" spc="-5" dirty="0">
                <a:latin typeface="Calibri"/>
                <a:cs typeface="Calibri"/>
              </a:rPr>
              <a:t>(</a:t>
            </a:r>
            <a:r>
              <a:rPr sz="1200" spc="-10" dirty="0">
                <a:latin typeface="Calibri"/>
                <a:cs typeface="Calibri"/>
              </a:rPr>
              <a:t>I</a:t>
            </a:r>
            <a:r>
              <a:rPr sz="1200" spc="5" dirty="0">
                <a:latin typeface="Calibri"/>
                <a:cs typeface="Calibri"/>
              </a:rPr>
              <a:t>n</a:t>
            </a:r>
            <a:r>
              <a:rPr sz="1200" spc="-15" dirty="0">
                <a:latin typeface="Calibri"/>
                <a:cs typeface="Calibri"/>
              </a:rPr>
              <a:t>g</a:t>
            </a:r>
            <a:r>
              <a:rPr sz="1200" spc="5" dirty="0">
                <a:latin typeface="Calibri"/>
                <a:cs typeface="Calibri"/>
              </a:rPr>
              <a:t>h</a:t>
            </a:r>
            <a:r>
              <a:rPr sz="1200" dirty="0">
                <a:latin typeface="Calibri"/>
                <a:cs typeface="Calibri"/>
              </a:rPr>
              <a:t>il</a:t>
            </a:r>
            <a:r>
              <a:rPr sz="1200" spc="5" dirty="0">
                <a:latin typeface="Calibri"/>
                <a:cs typeface="Calibri"/>
              </a:rPr>
              <a:t>t</a:t>
            </a:r>
            <a:r>
              <a:rPr sz="1200" spc="-5" dirty="0">
                <a:latin typeface="Calibri"/>
                <a:cs typeface="Calibri"/>
              </a:rPr>
              <a:t>er</a:t>
            </a:r>
            <a:r>
              <a:rPr sz="1200" spc="-20" dirty="0">
                <a:latin typeface="Calibri"/>
                <a:cs typeface="Calibri"/>
              </a:rPr>
              <a:t>r</a:t>
            </a:r>
            <a:r>
              <a:rPr sz="1200" dirty="0">
                <a:latin typeface="Calibri"/>
                <a:cs typeface="Calibri"/>
              </a:rPr>
              <a:t>a</a:t>
            </a:r>
            <a:r>
              <a:rPr sz="1200" spc="-5" dirty="0">
                <a:latin typeface="Calibri"/>
                <a:cs typeface="Calibri"/>
              </a:rPr>
              <a:t>)</a:t>
            </a:r>
            <a:r>
              <a:rPr sz="1200" dirty="0">
                <a:latin typeface="Calibri"/>
                <a:cs typeface="Calibri"/>
              </a:rPr>
              <a:t>. </a:t>
            </a:r>
            <a:r>
              <a:rPr sz="1200" spc="-10" dirty="0">
                <a:latin typeface="Calibri"/>
                <a:cs typeface="Calibri"/>
              </a:rPr>
              <a:t>P</a:t>
            </a:r>
            <a:r>
              <a:rPr sz="1200" dirty="0">
                <a:latin typeface="Calibri"/>
                <a:cs typeface="Calibri"/>
              </a:rPr>
              <a:t>o</a:t>
            </a:r>
            <a:r>
              <a:rPr sz="1200" spc="-15" dirty="0">
                <a:latin typeface="Calibri"/>
                <a:cs typeface="Calibri"/>
              </a:rPr>
              <a:t>t</a:t>
            </a:r>
            <a:r>
              <a:rPr sz="1200" spc="-5" dirty="0">
                <a:latin typeface="Calibri"/>
                <a:cs typeface="Calibri"/>
              </a:rPr>
              <a:t>res</a:t>
            </a:r>
            <a:r>
              <a:rPr sz="1200" dirty="0">
                <a:latin typeface="Calibri"/>
                <a:cs typeface="Calibri"/>
              </a:rPr>
              <a:t>t</a:t>
            </a:r>
            <a:r>
              <a:rPr sz="1200" spc="-10" dirty="0">
                <a:latin typeface="Calibri"/>
                <a:cs typeface="Calibri"/>
              </a:rPr>
              <a:t>e</a:t>
            </a:r>
            <a:r>
              <a:rPr sz="1200" spc="-5" dirty="0">
                <a:latin typeface="Calibri"/>
                <a:cs typeface="Calibri"/>
              </a:rPr>
              <a:t> </a:t>
            </a:r>
            <a:r>
              <a:rPr sz="1200" dirty="0">
                <a:latin typeface="Calibri"/>
                <a:cs typeface="Calibri"/>
              </a:rPr>
              <a:t>a</a:t>
            </a:r>
            <a:r>
              <a:rPr sz="1200" spc="-10" dirty="0">
                <a:latin typeface="Calibri"/>
                <a:cs typeface="Calibri"/>
              </a:rPr>
              <a:t>p</a:t>
            </a:r>
            <a:r>
              <a:rPr sz="1200" spc="5" dirty="0">
                <a:latin typeface="Calibri"/>
                <a:cs typeface="Calibri"/>
              </a:rPr>
              <a:t>p</a:t>
            </a:r>
            <a:r>
              <a:rPr sz="1200" dirty="0">
                <a:latin typeface="Calibri"/>
                <a:cs typeface="Calibri"/>
              </a:rPr>
              <a:t>li</a:t>
            </a:r>
            <a:r>
              <a:rPr sz="1200" spc="-5" dirty="0">
                <a:latin typeface="Calibri"/>
                <a:cs typeface="Calibri"/>
              </a:rPr>
              <a:t>carle </a:t>
            </a:r>
            <a:r>
              <a:rPr sz="1200" spc="5" dirty="0">
                <a:latin typeface="Calibri"/>
                <a:cs typeface="Calibri"/>
              </a:rPr>
              <a:t>n</a:t>
            </a:r>
            <a:r>
              <a:rPr sz="1200" spc="-10" dirty="0">
                <a:latin typeface="Calibri"/>
                <a:cs typeface="Calibri"/>
              </a:rPr>
              <a:t>e</a:t>
            </a:r>
            <a:r>
              <a:rPr sz="1200" dirty="0">
                <a:latin typeface="Calibri"/>
                <a:cs typeface="Calibri"/>
              </a:rPr>
              <a:t>l</a:t>
            </a:r>
            <a:r>
              <a:rPr sz="1200" spc="5" dirty="0">
                <a:latin typeface="Calibri"/>
                <a:cs typeface="Calibri"/>
              </a:rPr>
              <a:t> </a:t>
            </a:r>
            <a:r>
              <a:rPr sz="1200" spc="-15" dirty="0">
                <a:latin typeface="Calibri"/>
                <a:cs typeface="Calibri"/>
              </a:rPr>
              <a:t>v</a:t>
            </a:r>
            <a:r>
              <a:rPr sz="1200" dirty="0">
                <a:latin typeface="Calibri"/>
                <a:cs typeface="Calibri"/>
              </a:rPr>
              <a:t>o</a:t>
            </a:r>
            <a:r>
              <a:rPr sz="1200" spc="-15" dirty="0">
                <a:latin typeface="Calibri"/>
                <a:cs typeface="Calibri"/>
              </a:rPr>
              <a:t>s</a:t>
            </a:r>
            <a:r>
              <a:rPr sz="1200" dirty="0">
                <a:latin typeface="Calibri"/>
                <a:cs typeface="Calibri"/>
              </a:rPr>
              <a:t>t</a:t>
            </a:r>
            <a:r>
              <a:rPr sz="1200" spc="-10" dirty="0">
                <a:latin typeface="Calibri"/>
                <a:cs typeface="Calibri"/>
              </a:rPr>
              <a:t>ro</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t</a:t>
            </a:r>
            <a:r>
              <a:rPr sz="1200" spc="-10" dirty="0">
                <a:latin typeface="Calibri"/>
                <a:cs typeface="Calibri"/>
              </a:rPr>
              <a:t>e</a:t>
            </a:r>
            <a:r>
              <a:rPr sz="1200" spc="-15" dirty="0">
                <a:latin typeface="Calibri"/>
                <a:cs typeface="Calibri"/>
              </a:rPr>
              <a:t>s</a:t>
            </a:r>
            <a:r>
              <a:rPr sz="1200" dirty="0">
                <a:latin typeface="Calibri"/>
                <a:cs typeface="Calibri"/>
              </a:rPr>
              <a:t>to</a:t>
            </a:r>
            <a:r>
              <a:rPr sz="1200" spc="-5" dirty="0">
                <a:latin typeface="Calibri"/>
                <a:cs typeface="Calibri"/>
              </a:rPr>
              <a:t> </a:t>
            </a:r>
            <a:r>
              <a:rPr sz="1200" spc="5" dirty="0">
                <a:latin typeface="Calibri"/>
                <a:cs typeface="Calibri"/>
              </a:rPr>
              <a:t>n</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ale?</a:t>
            </a:r>
          </a:p>
        </p:txBody>
      </p:sp>
      <p:sp>
        <p:nvSpPr>
          <p:cNvPr id="4" name="object 4"/>
          <p:cNvSpPr/>
          <p:nvPr/>
        </p:nvSpPr>
        <p:spPr>
          <a:xfrm>
            <a:off x="6715125" y="465455"/>
            <a:ext cx="2973704" cy="1753868"/>
          </a:xfrm>
          <a:prstGeom prst="rect">
            <a:avLst/>
          </a:prstGeom>
          <a:blipFill>
            <a:blip r:embed="rId3" cstate="print"/>
            <a:stretch>
              <a:fillRect/>
            </a:stretch>
          </a:blipFill>
        </p:spPr>
        <p:txBody>
          <a:bodyPr wrap="square" lIns="0" tIns="0" rIns="0" bIns="0" rtlCol="0"/>
          <a:lstStyle/>
          <a:p>
            <a:endParaRPr/>
          </a:p>
        </p:txBody>
      </p:sp>
      <p:graphicFrame>
        <p:nvGraphicFramePr>
          <p:cNvPr id="2" name="object 2"/>
          <p:cNvGraphicFramePr>
            <a:graphicFrameLocks noGrp="1"/>
          </p:cNvGraphicFramePr>
          <p:nvPr>
            <p:extLst>
              <p:ext uri="{D42A27DB-BD31-4B8C-83A1-F6EECF244321}">
                <p14:modId xmlns:p14="http://schemas.microsoft.com/office/powerpoint/2010/main" val="2924978617"/>
              </p:ext>
            </p:extLst>
          </p:nvPr>
        </p:nvGraphicFramePr>
        <p:xfrm>
          <a:off x="456565" y="2455164"/>
          <a:ext cx="9771893" cy="4599377"/>
        </p:xfrm>
        <a:graphic>
          <a:graphicData uri="http://schemas.openxmlformats.org/drawingml/2006/table">
            <a:tbl>
              <a:tblPr firstRow="1" bandRow="1">
                <a:tableStyleId>{2D5ABB26-0587-4C30-8999-92F81FD0307C}</a:tableStyleId>
              </a:tblPr>
              <a:tblGrid>
                <a:gridCol w="3256794">
                  <a:extLst>
                    <a:ext uri="{9D8B030D-6E8A-4147-A177-3AD203B41FA5}">
                      <a16:colId xmlns:a16="http://schemas.microsoft.com/office/drawing/2014/main" val="20000"/>
                    </a:ext>
                  </a:extLst>
                </a:gridCol>
                <a:gridCol w="3256781">
                  <a:extLst>
                    <a:ext uri="{9D8B030D-6E8A-4147-A177-3AD203B41FA5}">
                      <a16:colId xmlns:a16="http://schemas.microsoft.com/office/drawing/2014/main" val="20001"/>
                    </a:ext>
                  </a:extLst>
                </a:gridCol>
                <a:gridCol w="3258318">
                  <a:extLst>
                    <a:ext uri="{9D8B030D-6E8A-4147-A177-3AD203B41FA5}">
                      <a16:colId xmlns:a16="http://schemas.microsoft.com/office/drawing/2014/main" val="20002"/>
                    </a:ext>
                  </a:extLst>
                </a:gridCol>
              </a:tblGrid>
              <a:tr h="376427">
                <a:tc>
                  <a:txBody>
                    <a:bodyPr/>
                    <a:lstStyle/>
                    <a:p>
                      <a:pPr marL="64769" marR="169545">
                        <a:lnSpc>
                          <a:spcPct val="122000"/>
                        </a:lnSpc>
                      </a:pPr>
                      <a:r>
                        <a:rPr sz="1000" spc="-5" dirty="0">
                          <a:latin typeface="Calibri"/>
                          <a:cs typeface="Calibri"/>
                        </a:rPr>
                        <a:t>A</a:t>
                      </a:r>
                      <a:r>
                        <a:rPr sz="1000" spc="-10" dirty="0">
                          <a:latin typeface="Calibri"/>
                          <a:cs typeface="Calibri"/>
                        </a:rPr>
                        <a:t>s</a:t>
                      </a:r>
                      <a:r>
                        <a:rPr sz="1000" spc="-5" dirty="0">
                          <a:latin typeface="Calibri"/>
                          <a:cs typeface="Calibri"/>
                        </a:rPr>
                        <a:t>c</a:t>
                      </a:r>
                      <a:r>
                        <a:rPr sz="1000" dirty="0">
                          <a:latin typeface="Calibri"/>
                          <a:cs typeface="Calibri"/>
                        </a:rPr>
                        <a:t>o</a:t>
                      </a:r>
                      <a:r>
                        <a:rPr sz="1000" spc="-5" dirty="0">
                          <a:latin typeface="Calibri"/>
                          <a:cs typeface="Calibri"/>
                        </a:rPr>
                        <a:t>l</a:t>
                      </a:r>
                      <a:r>
                        <a:rPr sz="1000" dirty="0">
                          <a:latin typeface="Calibri"/>
                          <a:cs typeface="Calibri"/>
                        </a:rPr>
                        <a:t>to,</a:t>
                      </a:r>
                      <a:r>
                        <a:rPr sz="1000" spc="5" dirty="0">
                          <a:latin typeface="Calibri"/>
                          <a:cs typeface="Calibri"/>
                        </a:rPr>
                        <a:t> </a:t>
                      </a:r>
                      <a:r>
                        <a:rPr sz="1000" dirty="0">
                          <a:latin typeface="Calibri"/>
                          <a:cs typeface="Calibri"/>
                        </a:rPr>
                        <a:t>att</a:t>
                      </a:r>
                      <a:r>
                        <a:rPr sz="1000" spc="-5" dirty="0">
                          <a:latin typeface="Calibri"/>
                          <a:cs typeface="Calibri"/>
                        </a:rPr>
                        <a:t>e</a:t>
                      </a:r>
                      <a:r>
                        <a:rPr sz="1000" dirty="0">
                          <a:latin typeface="Calibri"/>
                          <a:cs typeface="Calibri"/>
                        </a:rPr>
                        <a:t>nz</a:t>
                      </a:r>
                      <a:r>
                        <a:rPr sz="1000" spc="-5" dirty="0">
                          <a:latin typeface="Calibri"/>
                          <a:cs typeface="Calibri"/>
                        </a:rPr>
                        <a:t>i</a:t>
                      </a:r>
                      <a:r>
                        <a:rPr sz="1000" dirty="0">
                          <a:latin typeface="Calibri"/>
                          <a:cs typeface="Calibri"/>
                        </a:rPr>
                        <a:t>one</a:t>
                      </a:r>
                      <a:r>
                        <a:rPr sz="1000" spc="-5" dirty="0">
                          <a:latin typeface="Calibri"/>
                          <a:cs typeface="Calibri"/>
                        </a:rPr>
                        <a:t> </a:t>
                      </a:r>
                      <a:r>
                        <a:rPr sz="1000" dirty="0">
                          <a:latin typeface="Calibri"/>
                          <a:cs typeface="Calibri"/>
                        </a:rPr>
                        <a:t>e</a:t>
                      </a:r>
                      <a:r>
                        <a:rPr sz="1000" spc="-5" dirty="0">
                          <a:latin typeface="Calibri"/>
                          <a:cs typeface="Calibri"/>
                        </a:rPr>
                        <a:t> </a:t>
                      </a:r>
                      <a:r>
                        <a:rPr sz="1000" spc="-5" dirty="0" err="1">
                          <a:latin typeface="Calibri"/>
                          <a:cs typeface="Calibri"/>
                        </a:rPr>
                        <a:t>c</a:t>
                      </a:r>
                      <a:r>
                        <a:rPr sz="1000" spc="10" dirty="0" err="1">
                          <a:latin typeface="Calibri"/>
                          <a:cs typeface="Calibri"/>
                        </a:rPr>
                        <a:t>o</a:t>
                      </a:r>
                      <a:r>
                        <a:rPr sz="1000" spc="-5" dirty="0" err="1">
                          <a:latin typeface="Calibri"/>
                          <a:cs typeface="Calibri"/>
                        </a:rPr>
                        <a:t>m</a:t>
                      </a:r>
                      <a:r>
                        <a:rPr sz="1000" dirty="0" err="1">
                          <a:latin typeface="Calibri"/>
                          <a:cs typeface="Calibri"/>
                        </a:rPr>
                        <a:t>pr</a:t>
                      </a:r>
                      <a:r>
                        <a:rPr sz="1000" spc="5" dirty="0" err="1">
                          <a:latin typeface="Calibri"/>
                          <a:cs typeface="Calibri"/>
                        </a:rPr>
                        <a:t>e</a:t>
                      </a:r>
                      <a:r>
                        <a:rPr sz="1000" dirty="0" err="1">
                          <a:latin typeface="Calibri"/>
                          <a:cs typeface="Calibri"/>
                        </a:rPr>
                        <a:t>n</a:t>
                      </a:r>
                      <a:r>
                        <a:rPr sz="1000" spc="-10" dirty="0" err="1">
                          <a:latin typeface="Calibri"/>
                          <a:cs typeface="Calibri"/>
                        </a:rPr>
                        <a:t>s</a:t>
                      </a:r>
                      <a:r>
                        <a:rPr sz="1000" spc="-5" dirty="0" err="1">
                          <a:latin typeface="Calibri"/>
                          <a:cs typeface="Calibri"/>
                        </a:rPr>
                        <a:t>i</a:t>
                      </a:r>
                      <a:r>
                        <a:rPr sz="1000" dirty="0" err="1">
                          <a:latin typeface="Calibri"/>
                          <a:cs typeface="Calibri"/>
                        </a:rPr>
                        <a:t>one</a:t>
                      </a:r>
                      <a:r>
                        <a:rPr sz="1000" spc="-5" dirty="0">
                          <a:latin typeface="Calibri"/>
                          <a:cs typeface="Calibri"/>
                        </a:rPr>
                        <a:t> </a:t>
                      </a:r>
                      <a:r>
                        <a:rPr lang="it-CH" sz="1000" dirty="0">
                          <a:latin typeface="Calibri"/>
                          <a:cs typeface="Calibri"/>
                        </a:rPr>
                        <a:t>–</a:t>
                      </a:r>
                      <a:r>
                        <a:rPr sz="1000" spc="-5" dirty="0">
                          <a:latin typeface="Calibri"/>
                          <a:cs typeface="Calibri"/>
                        </a:rPr>
                        <a:t> </a:t>
                      </a:r>
                      <a:r>
                        <a:rPr lang="it-CH" sz="1000" spc="-5" dirty="0">
                          <a:latin typeface="Calibri"/>
                          <a:cs typeface="Calibri"/>
                        </a:rPr>
                        <a:t>B</a:t>
                      </a:r>
                      <a:r>
                        <a:rPr sz="1000" dirty="0" err="1">
                          <a:latin typeface="Calibri"/>
                          <a:cs typeface="Calibri"/>
                        </a:rPr>
                        <a:t>a</a:t>
                      </a:r>
                      <a:r>
                        <a:rPr sz="1000" spc="-5" dirty="0" err="1">
                          <a:latin typeface="Calibri"/>
                          <a:cs typeface="Calibri"/>
                        </a:rPr>
                        <a:t>m</a:t>
                      </a:r>
                      <a:r>
                        <a:rPr sz="1000" dirty="0" err="1">
                          <a:latin typeface="Calibri"/>
                          <a:cs typeface="Calibri"/>
                        </a:rPr>
                        <a:t>b</a:t>
                      </a:r>
                      <a:r>
                        <a:rPr sz="1000" spc="-5" dirty="0" err="1">
                          <a:latin typeface="Calibri"/>
                          <a:cs typeface="Calibri"/>
                        </a:rPr>
                        <a:t>i</a:t>
                      </a:r>
                      <a:r>
                        <a:rPr sz="1000" dirty="0" err="1">
                          <a:latin typeface="Calibri"/>
                          <a:cs typeface="Calibri"/>
                        </a:rPr>
                        <a:t>n</a:t>
                      </a:r>
                      <a:r>
                        <a:rPr lang="it-CH" sz="1000" dirty="0">
                          <a:latin typeface="Calibri"/>
                          <a:cs typeface="Calibri"/>
                        </a:rPr>
                        <a:t>e-</a:t>
                      </a:r>
                      <a:r>
                        <a:rPr sz="1000" dirty="0" err="1">
                          <a:latin typeface="Calibri"/>
                          <a:cs typeface="Calibri"/>
                        </a:rPr>
                        <a:t>i</a:t>
                      </a:r>
                      <a:r>
                        <a:rPr sz="1000" dirty="0">
                          <a:latin typeface="Calibri"/>
                          <a:cs typeface="Calibri"/>
                        </a:rPr>
                        <a:t> al </a:t>
                      </a:r>
                      <a:r>
                        <a:rPr sz="1000" spc="-5" dirty="0">
                          <a:latin typeface="Calibri"/>
                          <a:cs typeface="Calibri"/>
                        </a:rPr>
                        <a:t>li</a:t>
                      </a:r>
                      <a:r>
                        <a:rPr sz="1000" spc="5" dirty="0">
                          <a:latin typeface="Calibri"/>
                          <a:cs typeface="Calibri"/>
                        </a:rPr>
                        <a:t>v</a:t>
                      </a:r>
                      <a:r>
                        <a:rPr sz="1000" spc="-5" dirty="0">
                          <a:latin typeface="Calibri"/>
                          <a:cs typeface="Calibri"/>
                        </a:rPr>
                        <a:t>ell</a:t>
                      </a:r>
                      <a:r>
                        <a:rPr sz="1000" dirty="0">
                          <a:latin typeface="Calibri"/>
                          <a:cs typeface="Calibri"/>
                        </a:rPr>
                        <a:t>o di </a:t>
                      </a:r>
                      <a:r>
                        <a:rPr sz="1000" spc="-10" dirty="0">
                          <a:latin typeface="Calibri"/>
                          <a:cs typeface="Calibri"/>
                        </a:rPr>
                        <a:t>sv</a:t>
                      </a:r>
                      <a:r>
                        <a:rPr sz="1000" spc="-5" dirty="0">
                          <a:latin typeface="Calibri"/>
                          <a:cs typeface="Calibri"/>
                        </a:rPr>
                        <a:t>il</a:t>
                      </a:r>
                      <a:r>
                        <a:rPr sz="1000" dirty="0">
                          <a:latin typeface="Calibri"/>
                          <a:cs typeface="Calibri"/>
                        </a:rPr>
                        <a:t>uppo pr</a:t>
                      </a:r>
                      <a:r>
                        <a:rPr sz="1000" spc="5" dirty="0">
                          <a:latin typeface="Calibri"/>
                          <a:cs typeface="Calibri"/>
                        </a:rPr>
                        <a:t>e</a:t>
                      </a:r>
                      <a:r>
                        <a:rPr sz="1000" spc="-10" dirty="0">
                          <a:latin typeface="Calibri"/>
                          <a:cs typeface="Calibri"/>
                        </a:rPr>
                        <a:t>v</a:t>
                      </a:r>
                      <a:r>
                        <a:rPr sz="1000" spc="-5" dirty="0">
                          <a:latin typeface="Calibri"/>
                          <a:cs typeface="Calibri"/>
                        </a:rPr>
                        <a:t>i</a:t>
                      </a:r>
                      <a:r>
                        <a:rPr sz="1000" spc="-10" dirty="0">
                          <a:latin typeface="Calibri"/>
                          <a:cs typeface="Calibri"/>
                        </a:rPr>
                        <a:t>s</a:t>
                      </a:r>
                      <a:r>
                        <a:rPr sz="1000" dirty="0">
                          <a:latin typeface="Calibri"/>
                          <a:cs typeface="Calibri"/>
                        </a:rPr>
                        <a:t>to:</a:t>
                      </a: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solidFill>
                      <a:srgbClr val="C4B0FE"/>
                    </a:solidFill>
                  </a:tcPr>
                </a:tc>
                <a:tc>
                  <a:txBody>
                    <a:bodyPr/>
                    <a:lstStyle/>
                    <a:p>
                      <a:pPr marL="64769">
                        <a:lnSpc>
                          <a:spcPct val="100000"/>
                        </a:lnSpc>
                      </a:pPr>
                      <a:r>
                        <a:rPr sz="1000" dirty="0">
                          <a:latin typeface="Calibri"/>
                          <a:cs typeface="Calibri"/>
                        </a:rPr>
                        <a:t>Po</a:t>
                      </a:r>
                      <a:r>
                        <a:rPr sz="1000" spc="-10" dirty="0">
                          <a:latin typeface="Calibri"/>
                          <a:cs typeface="Calibri"/>
                        </a:rPr>
                        <a:t>ss</a:t>
                      </a:r>
                      <a:r>
                        <a:rPr sz="1000" spc="-5" dirty="0">
                          <a:latin typeface="Calibri"/>
                          <a:cs typeface="Calibri"/>
                        </a:rPr>
                        <a:t>i</a:t>
                      </a:r>
                      <a:r>
                        <a:rPr sz="1000" dirty="0">
                          <a:latin typeface="Calibri"/>
                          <a:cs typeface="Calibri"/>
                        </a:rPr>
                        <a:t>b</a:t>
                      </a:r>
                      <a:r>
                        <a:rPr sz="1000" spc="-5" dirty="0">
                          <a:latin typeface="Calibri"/>
                          <a:cs typeface="Calibri"/>
                        </a:rPr>
                        <a:t>i</a:t>
                      </a:r>
                      <a:r>
                        <a:rPr sz="1000" spc="10" dirty="0">
                          <a:latin typeface="Calibri"/>
                          <a:cs typeface="Calibri"/>
                        </a:rPr>
                        <a:t>l</a:t>
                      </a:r>
                      <a:r>
                        <a:rPr sz="1000" dirty="0">
                          <a:latin typeface="Calibri"/>
                          <a:cs typeface="Calibri"/>
                        </a:rPr>
                        <a:t>e</a:t>
                      </a:r>
                      <a:r>
                        <a:rPr sz="1000" spc="-5" dirty="0">
                          <a:latin typeface="Calibri"/>
                          <a:cs typeface="Calibri"/>
                        </a:rPr>
                        <a:t> c</a:t>
                      </a:r>
                      <a:r>
                        <a:rPr sz="1000" dirty="0">
                          <a:latin typeface="Calibri"/>
                          <a:cs typeface="Calibri"/>
                        </a:rPr>
                        <a:t>od</a:t>
                      </a:r>
                      <a:r>
                        <a:rPr sz="1000" spc="-5" dirty="0">
                          <a:latin typeface="Calibri"/>
                          <a:cs typeface="Calibri"/>
                        </a:rPr>
                        <a:t>ic</a:t>
                      </a:r>
                      <a:r>
                        <a:rPr sz="1000" dirty="0">
                          <a:latin typeface="Calibri"/>
                          <a:cs typeface="Calibri"/>
                        </a:rPr>
                        <a:t>e</a:t>
                      </a:r>
                      <a:r>
                        <a:rPr sz="1000" spc="-5" dirty="0">
                          <a:latin typeface="Calibri"/>
                          <a:cs typeface="Calibri"/>
                        </a:rPr>
                        <a:t> </a:t>
                      </a:r>
                      <a:r>
                        <a:rPr sz="1000" dirty="0">
                          <a:latin typeface="Calibri"/>
                          <a:cs typeface="Calibri"/>
                        </a:rPr>
                        <a:t>di d</a:t>
                      </a:r>
                      <a:r>
                        <a:rPr sz="1000" spc="-5" dirty="0">
                          <a:latin typeface="Calibri"/>
                          <a:cs typeface="Calibri"/>
                        </a:rPr>
                        <a:t>i</a:t>
                      </a:r>
                      <a:r>
                        <a:rPr sz="1000" dirty="0">
                          <a:latin typeface="Calibri"/>
                          <a:cs typeface="Calibri"/>
                        </a:rPr>
                        <a:t>a</a:t>
                      </a:r>
                      <a:r>
                        <a:rPr sz="1000" spc="-5" dirty="0">
                          <a:latin typeface="Calibri"/>
                          <a:cs typeface="Calibri"/>
                        </a:rPr>
                        <a:t>l</a:t>
                      </a:r>
                      <a:r>
                        <a:rPr sz="1000" dirty="0">
                          <a:latin typeface="Calibri"/>
                          <a:cs typeface="Calibri"/>
                        </a:rPr>
                        <a:t>o</a:t>
                      </a:r>
                      <a:r>
                        <a:rPr sz="1000" spc="-5" dirty="0">
                          <a:latin typeface="Calibri"/>
                          <a:cs typeface="Calibri"/>
                        </a:rPr>
                        <a:t>g</a:t>
                      </a:r>
                      <a:r>
                        <a:rPr sz="1000" dirty="0">
                          <a:latin typeface="Calibri"/>
                          <a:cs typeface="Calibri"/>
                        </a:rPr>
                        <a:t>o</a:t>
                      </a:r>
                      <a:r>
                        <a:rPr sz="1000" spc="15" dirty="0">
                          <a:latin typeface="Calibri"/>
                          <a:cs typeface="Calibri"/>
                        </a:rPr>
                        <a:t> </a:t>
                      </a:r>
                      <a:r>
                        <a:rPr sz="1000" spc="-10" dirty="0">
                          <a:latin typeface="Calibri"/>
                          <a:cs typeface="Calibri"/>
                        </a:rPr>
                        <a:t>T-</a:t>
                      </a:r>
                      <a:r>
                        <a:rPr sz="1000" spc="10" dirty="0">
                          <a:latin typeface="Calibri"/>
                          <a:cs typeface="Calibri"/>
                        </a:rPr>
                        <a:t>S</a:t>
                      </a:r>
                      <a:r>
                        <a:rPr sz="1000" spc="5" dirty="0">
                          <a:latin typeface="Calibri"/>
                          <a:cs typeface="Calibri"/>
                        </a:rPr>
                        <a:t>E</a:t>
                      </a:r>
                      <a:r>
                        <a:rPr sz="1000" spc="-5" dirty="0">
                          <a:latin typeface="Calibri"/>
                          <a:cs typeface="Calibri"/>
                        </a:rPr>
                        <a:t>DA</a:t>
                      </a:r>
                      <a:endParaRPr sz="1000">
                        <a:latin typeface="Calibri"/>
                        <a:cs typeface="Calibri"/>
                      </a:endParaRPr>
                    </a:p>
                  </a:txBody>
                  <a:tcPr marL="36000" marR="36000" marT="36000" marB="36000" anchor="ctr">
                    <a:lnL w="7378">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solidFill>
                      <a:srgbClr val="C4B0FE"/>
                    </a:solidFill>
                  </a:tcPr>
                </a:tc>
                <a:tc>
                  <a:txBody>
                    <a:bodyPr/>
                    <a:lstStyle/>
                    <a:p>
                      <a:pPr marL="64769">
                        <a:lnSpc>
                          <a:spcPct val="100000"/>
                        </a:lnSpc>
                      </a:pPr>
                      <a:r>
                        <a:rPr sz="1000" spc="-5" dirty="0">
                          <a:latin typeface="Calibri"/>
                          <a:cs typeface="Calibri"/>
                        </a:rPr>
                        <a:t>C</a:t>
                      </a:r>
                      <a:r>
                        <a:rPr sz="1000" dirty="0">
                          <a:latin typeface="Calibri"/>
                          <a:cs typeface="Calibri"/>
                        </a:rPr>
                        <a:t>o</a:t>
                      </a:r>
                      <a:r>
                        <a:rPr sz="1000" spc="-10" dirty="0">
                          <a:latin typeface="Calibri"/>
                          <a:cs typeface="Calibri"/>
                        </a:rPr>
                        <a:t>s</a:t>
                      </a:r>
                      <a:r>
                        <a:rPr sz="1000" dirty="0">
                          <a:latin typeface="Calibri"/>
                          <a:cs typeface="Calibri"/>
                        </a:rPr>
                        <a:t>a</a:t>
                      </a:r>
                      <a:r>
                        <a:rPr sz="1000" spc="5" dirty="0">
                          <a:latin typeface="Calibri"/>
                          <a:cs typeface="Calibri"/>
                        </a:rPr>
                        <a:t> </a:t>
                      </a:r>
                      <a:r>
                        <a:rPr sz="1000" dirty="0">
                          <a:latin typeface="Calibri"/>
                          <a:cs typeface="Calibri"/>
                        </a:rPr>
                        <a:t>potr</a:t>
                      </a:r>
                      <a:r>
                        <a:rPr sz="1000" spc="5" dirty="0">
                          <a:latin typeface="Calibri"/>
                          <a:cs typeface="Calibri"/>
                        </a:rPr>
                        <a:t>e</a:t>
                      </a:r>
                      <a:r>
                        <a:rPr sz="1000" spc="-10" dirty="0">
                          <a:latin typeface="Calibri"/>
                          <a:cs typeface="Calibri"/>
                        </a:rPr>
                        <a:t>s</a:t>
                      </a:r>
                      <a:r>
                        <a:rPr sz="1000" dirty="0">
                          <a:latin typeface="Calibri"/>
                          <a:cs typeface="Calibri"/>
                        </a:rPr>
                        <a:t>te</a:t>
                      </a:r>
                      <a:r>
                        <a:rPr sz="1000" spc="-5" dirty="0">
                          <a:latin typeface="Calibri"/>
                          <a:cs typeface="Calibri"/>
                        </a:rPr>
                        <a:t> </a:t>
                      </a:r>
                      <a:r>
                        <a:rPr sz="1000" spc="5" dirty="0">
                          <a:latin typeface="Calibri"/>
                          <a:cs typeface="Calibri"/>
                        </a:rPr>
                        <a:t>s</a:t>
                      </a:r>
                      <a:r>
                        <a:rPr sz="1000" spc="-5" dirty="0">
                          <a:latin typeface="Calibri"/>
                          <a:cs typeface="Calibri"/>
                        </a:rPr>
                        <a:t>e</a:t>
                      </a:r>
                      <a:r>
                        <a:rPr sz="1000" dirty="0">
                          <a:latin typeface="Calibri"/>
                          <a:cs typeface="Calibri"/>
                        </a:rPr>
                        <a:t>nt</a:t>
                      </a:r>
                      <a:r>
                        <a:rPr sz="1000" spc="-5" dirty="0">
                          <a:latin typeface="Calibri"/>
                          <a:cs typeface="Calibri"/>
                        </a:rPr>
                        <a:t>i</a:t>
                      </a:r>
                      <a:r>
                        <a:rPr sz="1000" dirty="0">
                          <a:latin typeface="Calibri"/>
                          <a:cs typeface="Calibri"/>
                        </a:rPr>
                        <a:t>re</a:t>
                      </a:r>
                      <a:endParaRPr sz="100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solidFill>
                      <a:srgbClr val="C4B0FE"/>
                    </a:solidFill>
                  </a:tcPr>
                </a:tc>
                <a:extLst>
                  <a:ext uri="{0D108BD9-81ED-4DB2-BD59-A6C34878D82A}">
                    <a16:rowId xmlns:a16="http://schemas.microsoft.com/office/drawing/2014/main" val="10000"/>
                  </a:ext>
                </a:extLst>
              </a:tr>
              <a:tr h="929639">
                <a:tc>
                  <a:txBody>
                    <a:bodyPr/>
                    <a:lstStyle/>
                    <a:p>
                      <a:pPr marL="64769" marR="135890">
                        <a:lnSpc>
                          <a:spcPct val="121000"/>
                        </a:lnSpc>
                      </a:pPr>
                      <a:r>
                        <a:rPr sz="1000" spc="-5" dirty="0">
                          <a:latin typeface="Calibri"/>
                          <a:cs typeface="Calibri"/>
                        </a:rPr>
                        <a:t>A</a:t>
                      </a:r>
                      <a:r>
                        <a:rPr sz="1000" spc="-10" dirty="0">
                          <a:latin typeface="Calibri"/>
                          <a:cs typeface="Calibri"/>
                        </a:rPr>
                        <a:t>s</a:t>
                      </a:r>
                      <a:r>
                        <a:rPr sz="1000" spc="-5" dirty="0">
                          <a:latin typeface="Calibri"/>
                          <a:cs typeface="Calibri"/>
                        </a:rPr>
                        <a:t>c</a:t>
                      </a:r>
                      <a:r>
                        <a:rPr sz="1000" dirty="0">
                          <a:latin typeface="Calibri"/>
                          <a:cs typeface="Calibri"/>
                        </a:rPr>
                        <a:t>o</a:t>
                      </a:r>
                      <a:r>
                        <a:rPr sz="1000" spc="-5" dirty="0">
                          <a:latin typeface="Calibri"/>
                          <a:cs typeface="Calibri"/>
                        </a:rPr>
                        <a:t>l</a:t>
                      </a:r>
                      <a:r>
                        <a:rPr sz="1000" dirty="0">
                          <a:latin typeface="Calibri"/>
                          <a:cs typeface="Calibri"/>
                        </a:rPr>
                        <a:t>tare</a:t>
                      </a:r>
                      <a:r>
                        <a:rPr sz="1000" spc="10" dirty="0">
                          <a:latin typeface="Calibri"/>
                          <a:cs typeface="Calibri"/>
                        </a:rPr>
                        <a:t> </a:t>
                      </a:r>
                      <a:r>
                        <a:rPr sz="1000" spc="-5" dirty="0">
                          <a:latin typeface="Calibri"/>
                          <a:cs typeface="Calibri"/>
                        </a:rPr>
                        <a:t>c</a:t>
                      </a:r>
                      <a:r>
                        <a:rPr sz="1000" dirty="0">
                          <a:latin typeface="Calibri"/>
                          <a:cs typeface="Calibri"/>
                        </a:rPr>
                        <a:t>on</a:t>
                      </a:r>
                      <a:r>
                        <a:rPr sz="1000" spc="5" dirty="0">
                          <a:latin typeface="Calibri"/>
                          <a:cs typeface="Calibri"/>
                        </a:rPr>
                        <a:t> </a:t>
                      </a:r>
                      <a:r>
                        <a:rPr sz="1000" dirty="0">
                          <a:latin typeface="Calibri"/>
                          <a:cs typeface="Calibri"/>
                        </a:rPr>
                        <a:t>att</a:t>
                      </a:r>
                      <a:r>
                        <a:rPr sz="1000" spc="-5" dirty="0">
                          <a:latin typeface="Calibri"/>
                          <a:cs typeface="Calibri"/>
                        </a:rPr>
                        <a:t>e</a:t>
                      </a:r>
                      <a:r>
                        <a:rPr sz="1000" dirty="0">
                          <a:latin typeface="Calibri"/>
                          <a:cs typeface="Calibri"/>
                        </a:rPr>
                        <a:t>nz</a:t>
                      </a:r>
                      <a:r>
                        <a:rPr sz="1000" spc="-5" dirty="0">
                          <a:latin typeface="Calibri"/>
                          <a:cs typeface="Calibri"/>
                        </a:rPr>
                        <a:t>i</a:t>
                      </a:r>
                      <a:r>
                        <a:rPr sz="1000" dirty="0">
                          <a:latin typeface="Calibri"/>
                          <a:cs typeface="Calibri"/>
                        </a:rPr>
                        <a:t>one</a:t>
                      </a:r>
                      <a:r>
                        <a:rPr sz="1000" spc="-5" dirty="0">
                          <a:latin typeface="Calibri"/>
                          <a:cs typeface="Calibri"/>
                        </a:rPr>
                        <a:t> </a:t>
                      </a:r>
                      <a:r>
                        <a:rPr sz="1000" dirty="0">
                          <a:latin typeface="Calibri"/>
                          <a:cs typeface="Calibri"/>
                        </a:rPr>
                        <a:t>e</a:t>
                      </a:r>
                      <a:r>
                        <a:rPr sz="1000" spc="-5" dirty="0">
                          <a:latin typeface="Calibri"/>
                          <a:cs typeface="Calibri"/>
                        </a:rPr>
                        <a:t> </a:t>
                      </a:r>
                      <a:r>
                        <a:rPr sz="1000" dirty="0">
                          <a:latin typeface="Calibri"/>
                          <a:cs typeface="Calibri"/>
                        </a:rPr>
                        <a:t>r</a:t>
                      </a:r>
                      <a:r>
                        <a:rPr sz="1000" spc="-5" dirty="0">
                          <a:latin typeface="Calibri"/>
                          <a:cs typeface="Calibri"/>
                        </a:rPr>
                        <a:t>i</a:t>
                      </a:r>
                      <a:r>
                        <a:rPr sz="1000" spc="5" dirty="0">
                          <a:latin typeface="Calibri"/>
                          <a:cs typeface="Calibri"/>
                        </a:rPr>
                        <a:t>s</a:t>
                      </a:r>
                      <a:r>
                        <a:rPr sz="1000" dirty="0">
                          <a:latin typeface="Calibri"/>
                          <a:cs typeface="Calibri"/>
                        </a:rPr>
                        <a:t>pond</a:t>
                      </a:r>
                      <a:r>
                        <a:rPr sz="1000" spc="-5" dirty="0">
                          <a:latin typeface="Calibri"/>
                          <a:cs typeface="Calibri"/>
                        </a:rPr>
                        <a:t>e</a:t>
                      </a:r>
                      <a:r>
                        <a:rPr sz="1000" dirty="0">
                          <a:latin typeface="Calibri"/>
                          <a:cs typeface="Calibri"/>
                        </a:rPr>
                        <a:t>re</a:t>
                      </a:r>
                      <a:r>
                        <a:rPr sz="1000" spc="-5" dirty="0">
                          <a:latin typeface="Calibri"/>
                          <a:cs typeface="Calibri"/>
                        </a:rPr>
                        <a:t> </a:t>
                      </a:r>
                      <a:r>
                        <a:rPr sz="1000" dirty="0">
                          <a:latin typeface="Calibri"/>
                          <a:cs typeface="Calibri"/>
                        </a:rPr>
                        <a:t>a</a:t>
                      </a:r>
                      <a:r>
                        <a:rPr sz="1000" spc="5" dirty="0">
                          <a:latin typeface="Calibri"/>
                          <a:cs typeface="Calibri"/>
                        </a:rPr>
                        <a:t> </a:t>
                      </a:r>
                      <a:r>
                        <a:rPr sz="1000" spc="-5" dirty="0">
                          <a:latin typeface="Calibri"/>
                          <a:cs typeface="Calibri"/>
                        </a:rPr>
                        <a:t>ci</a:t>
                      </a:r>
                      <a:r>
                        <a:rPr sz="1000" dirty="0">
                          <a:latin typeface="Calibri"/>
                          <a:cs typeface="Calibri"/>
                        </a:rPr>
                        <a:t>ò </a:t>
                      </a:r>
                      <a:r>
                        <a:rPr sz="1000" spc="-5" dirty="0">
                          <a:latin typeface="Calibri"/>
                          <a:cs typeface="Calibri"/>
                        </a:rPr>
                        <a:t>c</a:t>
                      </a:r>
                      <a:r>
                        <a:rPr sz="1000" dirty="0">
                          <a:latin typeface="Calibri"/>
                          <a:cs typeface="Calibri"/>
                        </a:rPr>
                        <a:t>he</a:t>
                      </a:r>
                      <a:r>
                        <a:rPr sz="1000" spc="-5" dirty="0">
                          <a:latin typeface="Calibri"/>
                          <a:cs typeface="Calibri"/>
                        </a:rPr>
                        <a:t> </a:t>
                      </a:r>
                      <a:r>
                        <a:rPr sz="1000" dirty="0">
                          <a:latin typeface="Calibri"/>
                          <a:cs typeface="Calibri"/>
                        </a:rPr>
                        <a:t>a</a:t>
                      </a:r>
                      <a:r>
                        <a:rPr sz="1000" spc="-10" dirty="0">
                          <a:latin typeface="Calibri"/>
                          <a:cs typeface="Calibri"/>
                        </a:rPr>
                        <a:t>s</a:t>
                      </a:r>
                      <a:r>
                        <a:rPr sz="1000" spc="-5" dirty="0">
                          <a:latin typeface="Calibri"/>
                          <a:cs typeface="Calibri"/>
                        </a:rPr>
                        <a:t>c</a:t>
                      </a:r>
                      <a:r>
                        <a:rPr sz="1000" dirty="0">
                          <a:latin typeface="Calibri"/>
                          <a:cs typeface="Calibri"/>
                        </a:rPr>
                        <a:t>o</a:t>
                      </a:r>
                      <a:r>
                        <a:rPr sz="1000" spc="-5" dirty="0">
                          <a:latin typeface="Calibri"/>
                          <a:cs typeface="Calibri"/>
                        </a:rPr>
                        <a:t>l</a:t>
                      </a:r>
                      <a:r>
                        <a:rPr sz="1000" dirty="0">
                          <a:latin typeface="Calibri"/>
                          <a:cs typeface="Calibri"/>
                        </a:rPr>
                        <a:t>tano </a:t>
                      </a:r>
                      <a:r>
                        <a:rPr sz="1000" spc="-5" dirty="0">
                          <a:latin typeface="Calibri"/>
                          <a:cs typeface="Calibri"/>
                        </a:rPr>
                        <a:t>c</a:t>
                      </a:r>
                      <a:r>
                        <a:rPr sz="1000" dirty="0">
                          <a:latin typeface="Calibri"/>
                          <a:cs typeface="Calibri"/>
                        </a:rPr>
                        <a:t>on</a:t>
                      </a:r>
                      <a:r>
                        <a:rPr sz="1000" spc="5" dirty="0">
                          <a:latin typeface="Calibri"/>
                          <a:cs typeface="Calibri"/>
                        </a:rPr>
                        <a:t> </a:t>
                      </a:r>
                      <a:r>
                        <a:rPr sz="1000" dirty="0">
                          <a:latin typeface="Calibri"/>
                          <a:cs typeface="Calibri"/>
                        </a:rPr>
                        <a:t>do</a:t>
                      </a:r>
                      <a:r>
                        <a:rPr sz="1000" spc="-5" dirty="0">
                          <a:latin typeface="Calibri"/>
                          <a:cs typeface="Calibri"/>
                        </a:rPr>
                        <a:t>m</a:t>
                      </a:r>
                      <a:r>
                        <a:rPr sz="1000" dirty="0">
                          <a:latin typeface="Calibri"/>
                          <a:cs typeface="Calibri"/>
                        </a:rPr>
                        <a:t>and</a:t>
                      </a:r>
                      <a:r>
                        <a:rPr sz="1000" spc="-5" dirty="0">
                          <a:latin typeface="Calibri"/>
                          <a:cs typeface="Calibri"/>
                        </a:rPr>
                        <a:t>e</a:t>
                      </a:r>
                      <a:r>
                        <a:rPr sz="1000" dirty="0">
                          <a:latin typeface="Calibri"/>
                          <a:cs typeface="Calibri"/>
                        </a:rPr>
                        <a:t>,</a:t>
                      </a:r>
                      <a:r>
                        <a:rPr sz="1000" spc="5" dirty="0">
                          <a:latin typeface="Calibri"/>
                          <a:cs typeface="Calibri"/>
                        </a:rPr>
                        <a:t> </a:t>
                      </a:r>
                      <a:r>
                        <a:rPr sz="1000" spc="-5" dirty="0">
                          <a:latin typeface="Calibri"/>
                          <a:cs typeface="Calibri"/>
                        </a:rPr>
                        <a:t>c</a:t>
                      </a:r>
                      <a:r>
                        <a:rPr sz="1000" dirty="0">
                          <a:latin typeface="Calibri"/>
                          <a:cs typeface="Calibri"/>
                        </a:rPr>
                        <a:t>o</a:t>
                      </a:r>
                      <a:r>
                        <a:rPr sz="1000" spc="-5" dirty="0">
                          <a:latin typeface="Calibri"/>
                          <a:cs typeface="Calibri"/>
                        </a:rPr>
                        <a:t>m</a:t>
                      </a:r>
                      <a:r>
                        <a:rPr sz="1000" spc="5" dirty="0">
                          <a:latin typeface="Calibri"/>
                          <a:cs typeface="Calibri"/>
                        </a:rPr>
                        <a:t>m</a:t>
                      </a:r>
                      <a:r>
                        <a:rPr sz="1000" spc="-5" dirty="0">
                          <a:latin typeface="Calibri"/>
                          <a:cs typeface="Calibri"/>
                        </a:rPr>
                        <a:t>e</a:t>
                      </a:r>
                      <a:r>
                        <a:rPr sz="1000" dirty="0">
                          <a:latin typeface="Calibri"/>
                          <a:cs typeface="Calibri"/>
                        </a:rPr>
                        <a:t>nti e</a:t>
                      </a:r>
                      <a:r>
                        <a:rPr sz="1000" spc="-5" dirty="0">
                          <a:latin typeface="Calibri"/>
                          <a:cs typeface="Calibri"/>
                        </a:rPr>
                        <a:t> </a:t>
                      </a:r>
                      <a:r>
                        <a:rPr sz="1000" dirty="0">
                          <a:latin typeface="Calibri"/>
                          <a:cs typeface="Calibri"/>
                        </a:rPr>
                        <a:t>az</a:t>
                      </a:r>
                      <a:r>
                        <a:rPr sz="1000" spc="-5" dirty="0">
                          <a:latin typeface="Calibri"/>
                          <a:cs typeface="Calibri"/>
                        </a:rPr>
                        <a:t>i</a:t>
                      </a:r>
                      <a:r>
                        <a:rPr sz="1000" dirty="0">
                          <a:latin typeface="Calibri"/>
                          <a:cs typeface="Calibri"/>
                        </a:rPr>
                        <a:t>oni p</a:t>
                      </a:r>
                      <a:r>
                        <a:rPr sz="1000" spc="-5" dirty="0">
                          <a:latin typeface="Calibri"/>
                          <a:cs typeface="Calibri"/>
                        </a:rPr>
                        <a:t>e</a:t>
                      </a:r>
                      <a:r>
                        <a:rPr sz="1000" dirty="0">
                          <a:latin typeface="Calibri"/>
                          <a:cs typeface="Calibri"/>
                        </a:rPr>
                        <a:t>rt</a:t>
                      </a:r>
                      <a:r>
                        <a:rPr sz="1000" spc="-5" dirty="0">
                          <a:latin typeface="Calibri"/>
                          <a:cs typeface="Calibri"/>
                        </a:rPr>
                        <a:t>i</a:t>
                      </a:r>
                      <a:r>
                        <a:rPr sz="1000" dirty="0">
                          <a:latin typeface="Calibri"/>
                          <a:cs typeface="Calibri"/>
                        </a:rPr>
                        <a:t>n</a:t>
                      </a:r>
                      <a:r>
                        <a:rPr sz="1000" spc="-5" dirty="0">
                          <a:latin typeface="Calibri"/>
                          <a:cs typeface="Calibri"/>
                        </a:rPr>
                        <a:t>e</a:t>
                      </a:r>
                      <a:r>
                        <a:rPr sz="1000" dirty="0">
                          <a:latin typeface="Calibri"/>
                          <a:cs typeface="Calibri"/>
                        </a:rPr>
                        <a:t>nti </a:t>
                      </a:r>
                      <a:r>
                        <a:rPr sz="1000" dirty="0" err="1">
                          <a:latin typeface="Calibri"/>
                          <a:cs typeface="Calibri"/>
                        </a:rPr>
                        <a:t>quando</a:t>
                      </a:r>
                      <a:r>
                        <a:rPr sz="1000" spc="5" dirty="0">
                          <a:latin typeface="Calibri"/>
                          <a:cs typeface="Calibri"/>
                        </a:rPr>
                        <a:t> </a:t>
                      </a:r>
                      <a:r>
                        <a:rPr sz="1000" spc="-5" dirty="0" err="1">
                          <a:latin typeface="Calibri"/>
                          <a:cs typeface="Calibri"/>
                        </a:rPr>
                        <a:t>gl</a:t>
                      </a:r>
                      <a:r>
                        <a:rPr sz="1000" dirty="0" err="1">
                          <a:latin typeface="Calibri"/>
                          <a:cs typeface="Calibri"/>
                        </a:rPr>
                        <a:t>i</a:t>
                      </a:r>
                      <a:r>
                        <a:rPr lang="it-CH" sz="1000" dirty="0">
                          <a:latin typeface="Calibri"/>
                          <a:cs typeface="Calibri"/>
                        </a:rPr>
                        <a:t>/le</a:t>
                      </a:r>
                      <a:r>
                        <a:rPr sz="1000" dirty="0">
                          <a:latin typeface="Calibri"/>
                          <a:cs typeface="Calibri"/>
                        </a:rPr>
                        <a:t> </a:t>
                      </a:r>
                      <a:r>
                        <a:rPr sz="1000" spc="-10" dirty="0">
                          <a:latin typeface="Calibri"/>
                          <a:cs typeface="Calibri"/>
                        </a:rPr>
                        <a:t>v</a:t>
                      </a:r>
                      <a:r>
                        <a:rPr sz="1000" spc="-5" dirty="0">
                          <a:latin typeface="Calibri"/>
                          <a:cs typeface="Calibri"/>
                        </a:rPr>
                        <a:t>ie</a:t>
                      </a:r>
                      <a:r>
                        <a:rPr sz="1000" dirty="0">
                          <a:latin typeface="Calibri"/>
                          <a:cs typeface="Calibri"/>
                        </a:rPr>
                        <a:t>ne</a:t>
                      </a:r>
                      <a:r>
                        <a:rPr sz="1000" spc="-5" dirty="0">
                          <a:latin typeface="Calibri"/>
                          <a:cs typeface="Calibri"/>
                        </a:rPr>
                        <a:t> </a:t>
                      </a:r>
                      <a:r>
                        <a:rPr sz="1000" spc="10" dirty="0">
                          <a:latin typeface="Calibri"/>
                          <a:cs typeface="Calibri"/>
                        </a:rPr>
                        <a:t>l</a:t>
                      </a:r>
                      <a:r>
                        <a:rPr sz="1000" spc="-5" dirty="0">
                          <a:latin typeface="Calibri"/>
                          <a:cs typeface="Calibri"/>
                        </a:rPr>
                        <a:t>e</a:t>
                      </a:r>
                      <a:r>
                        <a:rPr sz="1000" dirty="0">
                          <a:latin typeface="Calibri"/>
                          <a:cs typeface="Calibri"/>
                        </a:rPr>
                        <a:t>tto e</a:t>
                      </a:r>
                      <a:r>
                        <a:rPr sz="1000" spc="-5" dirty="0">
                          <a:latin typeface="Calibri"/>
                          <a:cs typeface="Calibri"/>
                        </a:rPr>
                        <a:t> </a:t>
                      </a:r>
                      <a:r>
                        <a:rPr sz="1000" dirty="0">
                          <a:latin typeface="Calibri"/>
                          <a:cs typeface="Calibri"/>
                        </a:rPr>
                        <a:t>durante</a:t>
                      </a:r>
                      <a:r>
                        <a:rPr sz="1000" spc="-5" dirty="0">
                          <a:latin typeface="Calibri"/>
                          <a:cs typeface="Calibri"/>
                        </a:rPr>
                        <a:t> l</a:t>
                      </a:r>
                      <a:r>
                        <a:rPr sz="1000" dirty="0">
                          <a:latin typeface="Calibri"/>
                          <a:cs typeface="Calibri"/>
                        </a:rPr>
                        <a:t>e</a:t>
                      </a:r>
                      <a:r>
                        <a:rPr sz="1000" spc="-5" dirty="0">
                          <a:latin typeface="Calibri"/>
                          <a:cs typeface="Calibri"/>
                        </a:rPr>
                        <a:t> </a:t>
                      </a:r>
                      <a:r>
                        <a:rPr sz="1000" dirty="0">
                          <a:latin typeface="Calibri"/>
                          <a:cs typeface="Calibri"/>
                        </a:rPr>
                        <a:t>d</a:t>
                      </a:r>
                      <a:r>
                        <a:rPr sz="1000" spc="-5" dirty="0">
                          <a:latin typeface="Calibri"/>
                          <a:cs typeface="Calibri"/>
                        </a:rPr>
                        <a:t>i</a:t>
                      </a:r>
                      <a:r>
                        <a:rPr sz="1000" spc="5" dirty="0">
                          <a:latin typeface="Calibri"/>
                          <a:cs typeface="Calibri"/>
                        </a:rPr>
                        <a:t>s</a:t>
                      </a:r>
                      <a:r>
                        <a:rPr sz="1000" spc="-5" dirty="0">
                          <a:latin typeface="Calibri"/>
                          <a:cs typeface="Calibri"/>
                        </a:rPr>
                        <a:t>c</a:t>
                      </a:r>
                      <a:r>
                        <a:rPr sz="1000" dirty="0">
                          <a:latin typeface="Calibri"/>
                          <a:cs typeface="Calibri"/>
                        </a:rPr>
                        <a:t>u</a:t>
                      </a:r>
                      <a:r>
                        <a:rPr sz="1000" spc="5" dirty="0">
                          <a:latin typeface="Calibri"/>
                          <a:cs typeface="Calibri"/>
                        </a:rPr>
                        <a:t>s</a:t>
                      </a:r>
                      <a:r>
                        <a:rPr sz="1000" spc="-10" dirty="0">
                          <a:latin typeface="Calibri"/>
                          <a:cs typeface="Calibri"/>
                        </a:rPr>
                        <a:t>s</a:t>
                      </a:r>
                      <a:r>
                        <a:rPr sz="1000" spc="-5" dirty="0">
                          <a:latin typeface="Calibri"/>
                          <a:cs typeface="Calibri"/>
                        </a:rPr>
                        <a:t>i</a:t>
                      </a:r>
                      <a:r>
                        <a:rPr sz="1000" dirty="0">
                          <a:latin typeface="Calibri"/>
                          <a:cs typeface="Calibri"/>
                        </a:rPr>
                        <a:t>oni </a:t>
                      </a:r>
                      <a:r>
                        <a:rPr sz="1000" spc="-5" dirty="0">
                          <a:latin typeface="Calibri"/>
                          <a:cs typeface="Calibri"/>
                        </a:rPr>
                        <a:t>i</a:t>
                      </a:r>
                      <a:r>
                        <a:rPr sz="1000" dirty="0">
                          <a:latin typeface="Calibri"/>
                          <a:cs typeface="Calibri"/>
                        </a:rPr>
                        <a:t>n</a:t>
                      </a:r>
                      <a:r>
                        <a:rPr sz="1000" spc="5" dirty="0">
                          <a:latin typeface="Calibri"/>
                          <a:cs typeface="Calibri"/>
                        </a:rPr>
                        <a:t> </a:t>
                      </a:r>
                      <a:r>
                        <a:rPr sz="1000" spc="-5" dirty="0">
                          <a:latin typeface="Calibri"/>
                          <a:cs typeface="Calibri"/>
                        </a:rPr>
                        <a:t>cl</a:t>
                      </a:r>
                      <a:r>
                        <a:rPr sz="1000" dirty="0">
                          <a:latin typeface="Calibri"/>
                          <a:cs typeface="Calibri"/>
                        </a:rPr>
                        <a:t>a</a:t>
                      </a:r>
                      <a:r>
                        <a:rPr sz="1000" spc="5" dirty="0">
                          <a:latin typeface="Calibri"/>
                          <a:cs typeface="Calibri"/>
                        </a:rPr>
                        <a:t>s</a:t>
                      </a:r>
                      <a:r>
                        <a:rPr sz="1000" spc="-10" dirty="0">
                          <a:latin typeface="Calibri"/>
                          <a:cs typeface="Calibri"/>
                        </a:rPr>
                        <a:t>s</a:t>
                      </a:r>
                      <a:r>
                        <a:rPr sz="1000" dirty="0">
                          <a:latin typeface="Calibri"/>
                          <a:cs typeface="Calibri"/>
                        </a:rPr>
                        <a:t>e</a:t>
                      </a:r>
                      <a:r>
                        <a:rPr sz="1000" spc="-5" dirty="0">
                          <a:latin typeface="Calibri"/>
                          <a:cs typeface="Calibri"/>
                        </a:rPr>
                        <a:t> </a:t>
                      </a:r>
                      <a:r>
                        <a:rPr sz="1000" dirty="0">
                          <a:latin typeface="Calibri"/>
                          <a:cs typeface="Calibri"/>
                        </a:rPr>
                        <a:t>e</a:t>
                      </a:r>
                      <a:r>
                        <a:rPr sz="1000" spc="-5" dirty="0">
                          <a:latin typeface="Calibri"/>
                          <a:cs typeface="Calibri"/>
                        </a:rPr>
                        <a:t> </a:t>
                      </a:r>
                      <a:r>
                        <a:rPr sz="1000" spc="10" dirty="0">
                          <a:latin typeface="Calibri"/>
                          <a:cs typeface="Calibri"/>
                        </a:rPr>
                        <a:t>l</a:t>
                      </a:r>
                      <a:r>
                        <a:rPr sz="1000" dirty="0">
                          <a:latin typeface="Calibri"/>
                          <a:cs typeface="Calibri"/>
                        </a:rPr>
                        <a:t>e</a:t>
                      </a:r>
                      <a:r>
                        <a:rPr sz="1000" spc="-5" dirty="0">
                          <a:latin typeface="Calibri"/>
                          <a:cs typeface="Calibri"/>
                        </a:rPr>
                        <a:t> i</a:t>
                      </a:r>
                      <a:r>
                        <a:rPr sz="1000" dirty="0">
                          <a:latin typeface="Calibri"/>
                          <a:cs typeface="Calibri"/>
                        </a:rPr>
                        <a:t>nt</a:t>
                      </a:r>
                      <a:r>
                        <a:rPr sz="1000" spc="-5" dirty="0">
                          <a:latin typeface="Calibri"/>
                          <a:cs typeface="Calibri"/>
                        </a:rPr>
                        <a:t>e</a:t>
                      </a:r>
                      <a:r>
                        <a:rPr sz="1000" dirty="0">
                          <a:latin typeface="Calibri"/>
                          <a:cs typeface="Calibri"/>
                        </a:rPr>
                        <a:t>raz</a:t>
                      </a:r>
                      <a:r>
                        <a:rPr sz="1000" spc="-5" dirty="0">
                          <a:latin typeface="Calibri"/>
                          <a:cs typeface="Calibri"/>
                        </a:rPr>
                        <a:t>i</a:t>
                      </a:r>
                      <a:r>
                        <a:rPr sz="1000" dirty="0">
                          <a:latin typeface="Calibri"/>
                          <a:cs typeface="Calibri"/>
                        </a:rPr>
                        <a:t>oni </a:t>
                      </a:r>
                      <a:r>
                        <a:rPr sz="1000" spc="-5" dirty="0">
                          <a:latin typeface="Calibri"/>
                          <a:cs typeface="Calibri"/>
                        </a:rPr>
                        <a:t>i</a:t>
                      </a:r>
                      <a:r>
                        <a:rPr sz="1000" dirty="0">
                          <a:latin typeface="Calibri"/>
                          <a:cs typeface="Calibri"/>
                        </a:rPr>
                        <a:t>n</a:t>
                      </a:r>
                      <a:r>
                        <a:rPr sz="1000" spc="5" dirty="0">
                          <a:latin typeface="Calibri"/>
                          <a:cs typeface="Calibri"/>
                        </a:rPr>
                        <a:t> </a:t>
                      </a:r>
                      <a:r>
                        <a:rPr sz="1000" dirty="0">
                          <a:latin typeface="Calibri"/>
                          <a:cs typeface="Calibri"/>
                        </a:rPr>
                        <a:t>p</a:t>
                      </a:r>
                      <a:r>
                        <a:rPr sz="1000" spc="-5" dirty="0">
                          <a:latin typeface="Calibri"/>
                          <a:cs typeface="Calibri"/>
                        </a:rPr>
                        <a:t>icc</a:t>
                      </a:r>
                      <a:r>
                        <a:rPr sz="1000" dirty="0">
                          <a:latin typeface="Calibri"/>
                          <a:cs typeface="Calibri"/>
                        </a:rPr>
                        <a:t>o</a:t>
                      </a:r>
                      <a:r>
                        <a:rPr sz="1000" spc="-5" dirty="0">
                          <a:latin typeface="Calibri"/>
                          <a:cs typeface="Calibri"/>
                        </a:rPr>
                        <a:t>l</a:t>
                      </a:r>
                      <a:r>
                        <a:rPr sz="1000" dirty="0">
                          <a:latin typeface="Calibri"/>
                          <a:cs typeface="Calibri"/>
                        </a:rPr>
                        <a:t>i </a:t>
                      </a:r>
                      <a:r>
                        <a:rPr sz="1000" spc="-5" dirty="0">
                          <a:latin typeface="Calibri"/>
                          <a:cs typeface="Calibri"/>
                        </a:rPr>
                        <a:t>g</a:t>
                      </a:r>
                      <a:r>
                        <a:rPr sz="1000" dirty="0">
                          <a:latin typeface="Calibri"/>
                          <a:cs typeface="Calibri"/>
                        </a:rPr>
                        <a:t>ruppi</a:t>
                      </a: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tc>
                  <a:txBody>
                    <a:bodyPr/>
                    <a:lstStyle/>
                    <a:p>
                      <a:pPr marL="64769" marR="356235">
                        <a:lnSpc>
                          <a:spcPct val="121000"/>
                        </a:lnSpc>
                      </a:pPr>
                      <a:r>
                        <a:rPr lang="it-CH" sz="1000" spc="-5" dirty="0">
                          <a:latin typeface="Calibri"/>
                          <a:cs typeface="Calibri"/>
                        </a:rPr>
                        <a:t>Sviluppare le idee </a:t>
                      </a:r>
                      <a:r>
                        <a:rPr sz="1000" spc="-5" dirty="0">
                          <a:latin typeface="Calibri"/>
                          <a:cs typeface="Calibri"/>
                        </a:rPr>
                        <a:t>(</a:t>
                      </a:r>
                      <a:r>
                        <a:rPr lang="it-CH" sz="1000" spc="-5" dirty="0">
                          <a:latin typeface="Calibri"/>
                          <a:cs typeface="Calibri"/>
                        </a:rPr>
                        <a:t>S</a:t>
                      </a:r>
                      <a:r>
                        <a:rPr sz="1000" spc="-5" dirty="0">
                          <a:latin typeface="Calibri"/>
                          <a:cs typeface="Calibri"/>
                        </a:rPr>
                        <a:t>)</a:t>
                      </a:r>
                      <a:r>
                        <a:rPr sz="1000" dirty="0">
                          <a:latin typeface="Calibri"/>
                          <a:cs typeface="Calibri"/>
                        </a:rPr>
                        <a:t>:</a:t>
                      </a:r>
                      <a:r>
                        <a:rPr sz="1000" spc="-5" dirty="0">
                          <a:latin typeface="Calibri"/>
                          <a:cs typeface="Calibri"/>
                        </a:rPr>
                        <a:t> c</a:t>
                      </a:r>
                      <a:r>
                        <a:rPr sz="1000" spc="10" dirty="0">
                          <a:latin typeface="Calibri"/>
                          <a:cs typeface="Calibri"/>
                        </a:rPr>
                        <a:t>o</a:t>
                      </a:r>
                      <a:r>
                        <a:rPr sz="1000" spc="-10" dirty="0">
                          <a:latin typeface="Calibri"/>
                          <a:cs typeface="Calibri"/>
                        </a:rPr>
                        <a:t>s</a:t>
                      </a:r>
                      <a:r>
                        <a:rPr sz="1000" dirty="0">
                          <a:latin typeface="Calibri"/>
                          <a:cs typeface="Calibri"/>
                        </a:rPr>
                        <a:t>tru</a:t>
                      </a:r>
                      <a:r>
                        <a:rPr sz="1000" spc="-5" dirty="0">
                          <a:latin typeface="Calibri"/>
                          <a:cs typeface="Calibri"/>
                        </a:rPr>
                        <a:t>i</a:t>
                      </a:r>
                      <a:r>
                        <a:rPr sz="1000" dirty="0">
                          <a:latin typeface="Calibri"/>
                          <a:cs typeface="Calibri"/>
                        </a:rPr>
                        <a:t>re</a:t>
                      </a:r>
                      <a:r>
                        <a:rPr sz="1000" spc="10" dirty="0">
                          <a:latin typeface="Calibri"/>
                          <a:cs typeface="Calibri"/>
                        </a:rPr>
                        <a:t> </a:t>
                      </a:r>
                      <a:r>
                        <a:rPr sz="1000" spc="5" dirty="0">
                          <a:latin typeface="Calibri"/>
                          <a:cs typeface="Calibri"/>
                        </a:rPr>
                        <a:t>s</a:t>
                      </a:r>
                      <a:r>
                        <a:rPr sz="1000" dirty="0">
                          <a:latin typeface="Calibri"/>
                          <a:cs typeface="Calibri"/>
                        </a:rPr>
                        <a:t>u,</a:t>
                      </a:r>
                      <a:r>
                        <a:rPr sz="1000" spc="5" dirty="0">
                          <a:latin typeface="Calibri"/>
                          <a:cs typeface="Calibri"/>
                        </a:rPr>
                        <a:t> </a:t>
                      </a:r>
                      <a:r>
                        <a:rPr sz="1000" spc="-5" dirty="0">
                          <a:latin typeface="Calibri"/>
                          <a:cs typeface="Calibri"/>
                        </a:rPr>
                        <a:t>el</a:t>
                      </a:r>
                      <a:r>
                        <a:rPr sz="1000" dirty="0">
                          <a:latin typeface="Calibri"/>
                          <a:cs typeface="Calibri"/>
                        </a:rPr>
                        <a:t>aborar</a:t>
                      </a:r>
                      <a:r>
                        <a:rPr sz="1000" spc="-5" dirty="0">
                          <a:latin typeface="Calibri"/>
                          <a:cs typeface="Calibri"/>
                        </a:rPr>
                        <a:t>e</a:t>
                      </a:r>
                      <a:r>
                        <a:rPr sz="1000" dirty="0">
                          <a:latin typeface="Calibri"/>
                          <a:cs typeface="Calibri"/>
                        </a:rPr>
                        <a:t>,</a:t>
                      </a:r>
                      <a:r>
                        <a:rPr sz="1000" spc="5" dirty="0">
                          <a:latin typeface="Calibri"/>
                          <a:cs typeface="Calibri"/>
                        </a:rPr>
                        <a:t> </a:t>
                      </a:r>
                      <a:r>
                        <a:rPr sz="1000" spc="-5" dirty="0">
                          <a:latin typeface="Calibri"/>
                          <a:cs typeface="Calibri"/>
                        </a:rPr>
                        <a:t>c</a:t>
                      </a:r>
                      <a:r>
                        <a:rPr sz="1000" dirty="0">
                          <a:latin typeface="Calibri"/>
                          <a:cs typeface="Calibri"/>
                        </a:rPr>
                        <a:t>h</a:t>
                      </a:r>
                      <a:r>
                        <a:rPr sz="1000" spc="-5" dirty="0">
                          <a:latin typeface="Calibri"/>
                          <a:cs typeface="Calibri"/>
                        </a:rPr>
                        <a:t>i</a:t>
                      </a:r>
                      <a:r>
                        <a:rPr sz="1000" dirty="0">
                          <a:latin typeface="Calibri"/>
                          <a:cs typeface="Calibri"/>
                        </a:rPr>
                        <a:t>ar</a:t>
                      </a:r>
                      <a:r>
                        <a:rPr sz="1000" spc="-5" dirty="0">
                          <a:latin typeface="Calibri"/>
                          <a:cs typeface="Calibri"/>
                        </a:rPr>
                        <a:t>i</a:t>
                      </a:r>
                      <a:r>
                        <a:rPr sz="1000" dirty="0">
                          <a:latin typeface="Calibri"/>
                          <a:cs typeface="Calibri"/>
                        </a:rPr>
                        <a:t>re</a:t>
                      </a:r>
                      <a:r>
                        <a:rPr sz="1000" spc="-5" dirty="0">
                          <a:latin typeface="Calibri"/>
                          <a:cs typeface="Calibri"/>
                        </a:rPr>
                        <a:t> </a:t>
                      </a:r>
                      <a:r>
                        <a:rPr sz="1000" dirty="0">
                          <a:latin typeface="Calibri"/>
                          <a:cs typeface="Calibri"/>
                        </a:rPr>
                        <a:t>o </a:t>
                      </a:r>
                      <a:r>
                        <a:rPr sz="1000" spc="-5" dirty="0">
                          <a:latin typeface="Calibri"/>
                          <a:cs typeface="Calibri"/>
                        </a:rPr>
                        <a:t>c</a:t>
                      </a:r>
                      <a:r>
                        <a:rPr sz="1000" dirty="0">
                          <a:latin typeface="Calibri"/>
                          <a:cs typeface="Calibri"/>
                        </a:rPr>
                        <a:t>o</a:t>
                      </a:r>
                      <a:r>
                        <a:rPr sz="1000" spc="-5" dirty="0">
                          <a:latin typeface="Calibri"/>
                          <a:cs typeface="Calibri"/>
                        </a:rPr>
                        <a:t>m</a:t>
                      </a:r>
                      <a:r>
                        <a:rPr sz="1000" spc="5" dirty="0">
                          <a:latin typeface="Calibri"/>
                          <a:cs typeface="Calibri"/>
                        </a:rPr>
                        <a:t>m</a:t>
                      </a:r>
                      <a:r>
                        <a:rPr sz="1000" spc="-5" dirty="0">
                          <a:latin typeface="Calibri"/>
                          <a:cs typeface="Calibri"/>
                        </a:rPr>
                        <a:t>e</a:t>
                      </a:r>
                      <a:r>
                        <a:rPr sz="1000" dirty="0">
                          <a:latin typeface="Calibri"/>
                          <a:cs typeface="Calibri"/>
                        </a:rPr>
                        <a:t>ntare</a:t>
                      </a:r>
                      <a:r>
                        <a:rPr sz="1000" spc="-5" dirty="0">
                          <a:latin typeface="Calibri"/>
                          <a:cs typeface="Calibri"/>
                        </a:rPr>
                        <a:t> l</a:t>
                      </a:r>
                      <a:r>
                        <a:rPr sz="1000" dirty="0">
                          <a:latin typeface="Calibri"/>
                          <a:cs typeface="Calibri"/>
                        </a:rPr>
                        <a:t>e</a:t>
                      </a:r>
                      <a:r>
                        <a:rPr sz="1000" spc="-5" dirty="0">
                          <a:latin typeface="Calibri"/>
                          <a:cs typeface="Calibri"/>
                        </a:rPr>
                        <a:t> i</a:t>
                      </a:r>
                      <a:r>
                        <a:rPr sz="1000" spc="15" dirty="0">
                          <a:latin typeface="Calibri"/>
                          <a:cs typeface="Calibri"/>
                        </a:rPr>
                        <a:t>d</a:t>
                      </a:r>
                      <a:r>
                        <a:rPr sz="1000" spc="-5" dirty="0">
                          <a:latin typeface="Calibri"/>
                          <a:cs typeface="Calibri"/>
                        </a:rPr>
                        <a:t>e</a:t>
                      </a:r>
                      <a:r>
                        <a:rPr sz="1000" dirty="0">
                          <a:latin typeface="Calibri"/>
                          <a:cs typeface="Calibri"/>
                        </a:rPr>
                        <a:t>e</a:t>
                      </a:r>
                      <a:r>
                        <a:rPr sz="1000" spc="-5" dirty="0">
                          <a:latin typeface="Calibri"/>
                          <a:cs typeface="Calibri"/>
                        </a:rPr>
                        <a:t> </a:t>
                      </a:r>
                      <a:r>
                        <a:rPr sz="1000" dirty="0">
                          <a:latin typeface="Calibri"/>
                          <a:cs typeface="Calibri"/>
                        </a:rPr>
                        <a:t>propr</a:t>
                      </a:r>
                      <a:r>
                        <a:rPr sz="1000" spc="-5" dirty="0">
                          <a:latin typeface="Calibri"/>
                          <a:cs typeface="Calibri"/>
                        </a:rPr>
                        <a:t>i</a:t>
                      </a:r>
                      <a:r>
                        <a:rPr sz="1000" dirty="0">
                          <a:latin typeface="Calibri"/>
                          <a:cs typeface="Calibri"/>
                        </a:rPr>
                        <a:t>e</a:t>
                      </a:r>
                      <a:r>
                        <a:rPr sz="1000" spc="-5" dirty="0">
                          <a:latin typeface="Calibri"/>
                          <a:cs typeface="Calibri"/>
                        </a:rPr>
                        <a:t> </a:t>
                      </a:r>
                      <a:r>
                        <a:rPr sz="1000" dirty="0">
                          <a:latin typeface="Calibri"/>
                          <a:cs typeface="Calibri"/>
                        </a:rPr>
                        <a:t>o</a:t>
                      </a:r>
                      <a:r>
                        <a:rPr sz="1000" spc="15" dirty="0">
                          <a:latin typeface="Calibri"/>
                          <a:cs typeface="Calibri"/>
                        </a:rPr>
                        <a:t> </a:t>
                      </a:r>
                      <a:r>
                        <a:rPr sz="1000" dirty="0">
                          <a:latin typeface="Calibri"/>
                          <a:cs typeface="Calibri"/>
                        </a:rPr>
                        <a:t>a</a:t>
                      </a:r>
                      <a:r>
                        <a:rPr sz="1000" spc="-5" dirty="0">
                          <a:latin typeface="Calibri"/>
                          <a:cs typeface="Calibri"/>
                        </a:rPr>
                        <a:t>l</a:t>
                      </a:r>
                      <a:r>
                        <a:rPr sz="1000" dirty="0">
                          <a:latin typeface="Calibri"/>
                          <a:cs typeface="Calibri"/>
                        </a:rPr>
                        <a:t>trui </a:t>
                      </a:r>
                      <a:r>
                        <a:rPr sz="1000" spc="-5" dirty="0">
                          <a:latin typeface="Calibri"/>
                          <a:cs typeface="Calibri"/>
                        </a:rPr>
                        <a:t>e</a:t>
                      </a:r>
                      <a:r>
                        <a:rPr sz="1000" spc="-10" dirty="0">
                          <a:latin typeface="Calibri"/>
                          <a:cs typeface="Calibri"/>
                        </a:rPr>
                        <a:t>s</a:t>
                      </a:r>
                      <a:r>
                        <a:rPr sz="1000" dirty="0">
                          <a:latin typeface="Calibri"/>
                          <a:cs typeface="Calibri"/>
                        </a:rPr>
                        <a:t>pr</a:t>
                      </a:r>
                      <a:r>
                        <a:rPr sz="1000" spc="5" dirty="0">
                          <a:latin typeface="Calibri"/>
                          <a:cs typeface="Calibri"/>
                        </a:rPr>
                        <a:t>e</a:t>
                      </a:r>
                      <a:r>
                        <a:rPr sz="1000" spc="-10" dirty="0">
                          <a:latin typeface="Calibri"/>
                          <a:cs typeface="Calibri"/>
                        </a:rPr>
                        <a:t>s</a:t>
                      </a:r>
                      <a:r>
                        <a:rPr sz="1000" spc="5" dirty="0">
                          <a:latin typeface="Calibri"/>
                          <a:cs typeface="Calibri"/>
                        </a:rPr>
                        <a:t>s</a:t>
                      </a:r>
                      <a:r>
                        <a:rPr sz="1000" dirty="0">
                          <a:latin typeface="Calibri"/>
                          <a:cs typeface="Calibri"/>
                        </a:rPr>
                        <a:t>e</a:t>
                      </a:r>
                      <a:r>
                        <a:rPr sz="1000" spc="-5" dirty="0">
                          <a:latin typeface="Calibri"/>
                          <a:cs typeface="Calibri"/>
                        </a:rPr>
                        <a:t> i</a:t>
                      </a:r>
                      <a:r>
                        <a:rPr sz="1000" dirty="0">
                          <a:latin typeface="Calibri"/>
                          <a:cs typeface="Calibri"/>
                        </a:rPr>
                        <a:t>n</a:t>
                      </a:r>
                      <a:r>
                        <a:rPr sz="1000" spc="5" dirty="0">
                          <a:latin typeface="Calibri"/>
                          <a:cs typeface="Calibri"/>
                        </a:rPr>
                        <a:t> </a:t>
                      </a:r>
                      <a:r>
                        <a:rPr sz="1000" dirty="0">
                          <a:latin typeface="Calibri"/>
                          <a:cs typeface="Calibri"/>
                        </a:rPr>
                        <a:t>turni o </a:t>
                      </a:r>
                      <a:r>
                        <a:rPr sz="1000" spc="-5" dirty="0">
                          <a:latin typeface="Calibri"/>
                          <a:cs typeface="Calibri"/>
                        </a:rPr>
                        <a:t>c</a:t>
                      </a:r>
                      <a:r>
                        <a:rPr sz="1000" dirty="0">
                          <a:latin typeface="Calibri"/>
                          <a:cs typeface="Calibri"/>
                        </a:rPr>
                        <a:t>ontr</a:t>
                      </a:r>
                      <a:r>
                        <a:rPr sz="1000" spc="-5" dirty="0">
                          <a:latin typeface="Calibri"/>
                          <a:cs typeface="Calibri"/>
                        </a:rPr>
                        <a:t>i</a:t>
                      </a:r>
                      <a:r>
                        <a:rPr sz="1000" dirty="0">
                          <a:latin typeface="Calibri"/>
                          <a:cs typeface="Calibri"/>
                        </a:rPr>
                        <a:t>buti pr</a:t>
                      </a:r>
                      <a:r>
                        <a:rPr sz="1000" spc="-5" dirty="0">
                          <a:latin typeface="Calibri"/>
                          <a:cs typeface="Calibri"/>
                        </a:rPr>
                        <a:t>ece</a:t>
                      </a:r>
                      <a:r>
                        <a:rPr sz="1000" dirty="0">
                          <a:latin typeface="Calibri"/>
                          <a:cs typeface="Calibri"/>
                        </a:rPr>
                        <a:t>d</a:t>
                      </a:r>
                      <a:r>
                        <a:rPr sz="1000" spc="-5" dirty="0">
                          <a:latin typeface="Calibri"/>
                          <a:cs typeface="Calibri"/>
                        </a:rPr>
                        <a:t>e</a:t>
                      </a:r>
                      <a:r>
                        <a:rPr sz="1000" dirty="0">
                          <a:latin typeface="Calibri"/>
                          <a:cs typeface="Calibri"/>
                        </a:rPr>
                        <a:t>nti</a:t>
                      </a:r>
                    </a:p>
                  </a:txBody>
                  <a:tcPr marL="36000" marR="36000" marT="36000" marB="36000" anchor="ctr">
                    <a:lnL w="7378">
                      <a:solidFill>
                        <a:srgbClr val="000000"/>
                      </a:solidFill>
                      <a:prstDash val="solid"/>
                    </a:lnL>
                    <a:lnR w="7365">
                      <a:solidFill>
                        <a:srgbClr val="000000"/>
                      </a:solidFill>
                      <a:prstDash val="solid"/>
                    </a:lnR>
                    <a:lnT w="7366">
                      <a:solidFill>
                        <a:srgbClr val="000000"/>
                      </a:solidFill>
                      <a:prstDash val="solid"/>
                    </a:lnT>
                    <a:lnB w="7378">
                      <a:solidFill>
                        <a:srgbClr val="000000"/>
                      </a:solidFill>
                      <a:prstDash val="solid"/>
                    </a:lnB>
                  </a:tcPr>
                </a:tc>
                <a:tc>
                  <a:txBody>
                    <a:bodyPr/>
                    <a:lstStyle/>
                    <a:p>
                      <a:pPr marL="64769" marR="145415">
                        <a:lnSpc>
                          <a:spcPct val="121000"/>
                        </a:lnSpc>
                      </a:pPr>
                      <a:r>
                        <a:rPr sz="1000" spc="-5" dirty="0">
                          <a:latin typeface="Calibri"/>
                          <a:cs typeface="Calibri"/>
                        </a:rPr>
                        <a:t>S</a:t>
                      </a:r>
                      <a:r>
                        <a:rPr sz="1000" dirty="0">
                          <a:latin typeface="Calibri"/>
                          <a:cs typeface="Calibri"/>
                        </a:rPr>
                        <a:t>ono </a:t>
                      </a:r>
                      <a:r>
                        <a:rPr sz="1000" spc="-5" dirty="0">
                          <a:latin typeface="Calibri"/>
                          <a:cs typeface="Calibri"/>
                        </a:rPr>
                        <a:t>c</a:t>
                      </a:r>
                      <a:r>
                        <a:rPr sz="1000" dirty="0">
                          <a:latin typeface="Calibri"/>
                          <a:cs typeface="Calibri"/>
                        </a:rPr>
                        <a:t>ont</a:t>
                      </a:r>
                      <a:r>
                        <a:rPr sz="1000" spc="-5" dirty="0">
                          <a:latin typeface="Calibri"/>
                          <a:cs typeface="Calibri"/>
                        </a:rPr>
                        <a:t>e</a:t>
                      </a:r>
                      <a:r>
                        <a:rPr sz="1000" dirty="0">
                          <a:latin typeface="Calibri"/>
                          <a:cs typeface="Calibri"/>
                        </a:rPr>
                        <a:t>nto di non</a:t>
                      </a:r>
                      <a:r>
                        <a:rPr sz="1000" spc="5" dirty="0">
                          <a:latin typeface="Calibri"/>
                          <a:cs typeface="Calibri"/>
                        </a:rPr>
                        <a:t> </a:t>
                      </a:r>
                      <a:r>
                        <a:rPr sz="1000" dirty="0">
                          <a:latin typeface="Calibri"/>
                          <a:cs typeface="Calibri"/>
                        </a:rPr>
                        <a:t>a</a:t>
                      </a:r>
                      <a:r>
                        <a:rPr sz="1000" spc="-10" dirty="0">
                          <a:latin typeface="Calibri"/>
                          <a:cs typeface="Calibri"/>
                        </a:rPr>
                        <a:t>v</a:t>
                      </a:r>
                      <a:r>
                        <a:rPr sz="1000" spc="-5" dirty="0">
                          <a:latin typeface="Calibri"/>
                          <a:cs typeface="Calibri"/>
                        </a:rPr>
                        <a:t>e</a:t>
                      </a:r>
                      <a:r>
                        <a:rPr sz="1000" dirty="0">
                          <a:latin typeface="Calibri"/>
                          <a:cs typeface="Calibri"/>
                        </a:rPr>
                        <a:t>r </a:t>
                      </a:r>
                      <a:r>
                        <a:rPr sz="1000" spc="-10" dirty="0">
                          <a:latin typeface="Calibri"/>
                          <a:cs typeface="Calibri"/>
                        </a:rPr>
                        <a:t>v</a:t>
                      </a:r>
                      <a:r>
                        <a:rPr sz="1000" spc="-5" dirty="0">
                          <a:latin typeface="Calibri"/>
                          <a:cs typeface="Calibri"/>
                        </a:rPr>
                        <a:t>i</a:t>
                      </a:r>
                      <a:r>
                        <a:rPr sz="1000" spc="5" dirty="0">
                          <a:latin typeface="Calibri"/>
                          <a:cs typeface="Calibri"/>
                        </a:rPr>
                        <a:t>s</a:t>
                      </a:r>
                      <a:r>
                        <a:rPr sz="1000" dirty="0">
                          <a:latin typeface="Calibri"/>
                          <a:cs typeface="Calibri"/>
                        </a:rPr>
                        <a:t>to un</a:t>
                      </a:r>
                      <a:r>
                        <a:rPr sz="1000" spc="5" dirty="0">
                          <a:latin typeface="Calibri"/>
                          <a:cs typeface="Calibri"/>
                        </a:rPr>
                        <a:t> </a:t>
                      </a:r>
                      <a:r>
                        <a:rPr sz="1000" spc="-5" dirty="0">
                          <a:latin typeface="Calibri"/>
                          <a:cs typeface="Calibri"/>
                        </a:rPr>
                        <a:t>G</a:t>
                      </a:r>
                      <a:r>
                        <a:rPr sz="1000" dirty="0">
                          <a:latin typeface="Calibri"/>
                          <a:cs typeface="Calibri"/>
                        </a:rPr>
                        <a:t>ru</a:t>
                      </a:r>
                      <a:r>
                        <a:rPr sz="1000" spc="-5" dirty="0">
                          <a:latin typeface="Calibri"/>
                          <a:cs typeface="Calibri"/>
                        </a:rPr>
                        <a:t>ff</a:t>
                      </a:r>
                      <a:r>
                        <a:rPr sz="1000" dirty="0">
                          <a:latin typeface="Calibri"/>
                          <a:cs typeface="Calibri"/>
                        </a:rPr>
                        <a:t>a</a:t>
                      </a:r>
                      <a:r>
                        <a:rPr sz="1000" spc="-5" dirty="0">
                          <a:latin typeface="Calibri"/>
                          <a:cs typeface="Calibri"/>
                        </a:rPr>
                        <a:t>l</a:t>
                      </a:r>
                      <a:r>
                        <a:rPr sz="1000" dirty="0">
                          <a:latin typeface="Calibri"/>
                          <a:cs typeface="Calibri"/>
                        </a:rPr>
                        <a:t>o. Il topo è</a:t>
                      </a:r>
                      <a:r>
                        <a:rPr sz="1000" spc="-5" dirty="0">
                          <a:latin typeface="Calibri"/>
                          <a:cs typeface="Calibri"/>
                        </a:rPr>
                        <a:t> </a:t>
                      </a:r>
                      <a:r>
                        <a:rPr sz="1000" spc="-10" dirty="0">
                          <a:latin typeface="Calibri"/>
                          <a:cs typeface="Calibri"/>
                        </a:rPr>
                        <a:t>s</a:t>
                      </a:r>
                      <a:r>
                        <a:rPr sz="1000" dirty="0">
                          <a:latin typeface="Calibri"/>
                          <a:cs typeface="Calibri"/>
                        </a:rPr>
                        <a:t>tato </a:t>
                      </a:r>
                      <a:r>
                        <a:rPr sz="1000" spc="-5" dirty="0">
                          <a:latin typeface="Calibri"/>
                          <a:cs typeface="Calibri"/>
                        </a:rPr>
                        <a:t>c</a:t>
                      </a:r>
                      <a:r>
                        <a:rPr sz="1000" dirty="0">
                          <a:latin typeface="Calibri"/>
                          <a:cs typeface="Calibri"/>
                        </a:rPr>
                        <a:t>ora</a:t>
                      </a:r>
                      <a:r>
                        <a:rPr sz="1000" spc="-5" dirty="0">
                          <a:latin typeface="Calibri"/>
                          <a:cs typeface="Calibri"/>
                        </a:rPr>
                        <a:t>ggi</a:t>
                      </a:r>
                      <a:r>
                        <a:rPr sz="1000" dirty="0">
                          <a:latin typeface="Calibri"/>
                          <a:cs typeface="Calibri"/>
                        </a:rPr>
                        <a:t>o</a:t>
                      </a:r>
                      <a:r>
                        <a:rPr sz="1000" spc="-10" dirty="0">
                          <a:latin typeface="Calibri"/>
                          <a:cs typeface="Calibri"/>
                        </a:rPr>
                        <a:t>s</a:t>
                      </a:r>
                      <a:r>
                        <a:rPr sz="1000" dirty="0">
                          <a:latin typeface="Calibri"/>
                          <a:cs typeface="Calibri"/>
                        </a:rPr>
                        <a:t>o.</a:t>
                      </a:r>
                      <a:endParaRPr sz="1000">
                        <a:latin typeface="Calibri"/>
                        <a:cs typeface="Calibri"/>
                      </a:endParaRPr>
                    </a:p>
                    <a:p>
                      <a:pPr>
                        <a:lnSpc>
                          <a:spcPct val="100000"/>
                        </a:lnSpc>
                        <a:spcBef>
                          <a:spcPts val="36"/>
                        </a:spcBef>
                      </a:pPr>
                      <a:endParaRPr sz="1450">
                        <a:latin typeface="Times New Roman"/>
                        <a:cs typeface="Times New Roman"/>
                      </a:endParaRPr>
                    </a:p>
                    <a:p>
                      <a:pPr marL="64769">
                        <a:lnSpc>
                          <a:spcPct val="100000"/>
                        </a:lnSpc>
                      </a:pPr>
                      <a:r>
                        <a:rPr sz="1000" spc="-5" dirty="0">
                          <a:latin typeface="Calibri"/>
                          <a:cs typeface="Calibri"/>
                        </a:rPr>
                        <a:t>Sì</a:t>
                      </a:r>
                      <a:r>
                        <a:rPr sz="1000" dirty="0">
                          <a:latin typeface="Calibri"/>
                          <a:cs typeface="Calibri"/>
                        </a:rPr>
                        <a:t>,</a:t>
                      </a:r>
                      <a:r>
                        <a:rPr sz="1000" spc="5" dirty="0">
                          <a:latin typeface="Calibri"/>
                          <a:cs typeface="Calibri"/>
                        </a:rPr>
                        <a:t> </a:t>
                      </a:r>
                      <a:r>
                        <a:rPr sz="1000" spc="-5" dirty="0">
                          <a:latin typeface="Calibri"/>
                          <a:cs typeface="Calibri"/>
                        </a:rPr>
                        <a:t>i</a:t>
                      </a:r>
                      <a:r>
                        <a:rPr sz="1000" dirty="0">
                          <a:latin typeface="Calibri"/>
                          <a:cs typeface="Calibri"/>
                        </a:rPr>
                        <a:t>l topo è</a:t>
                      </a:r>
                      <a:r>
                        <a:rPr sz="1000" spc="-5" dirty="0">
                          <a:latin typeface="Calibri"/>
                          <a:cs typeface="Calibri"/>
                        </a:rPr>
                        <a:t> </a:t>
                      </a:r>
                      <a:r>
                        <a:rPr sz="1000" spc="-10" dirty="0">
                          <a:latin typeface="Calibri"/>
                          <a:cs typeface="Calibri"/>
                        </a:rPr>
                        <a:t>s</a:t>
                      </a:r>
                      <a:r>
                        <a:rPr sz="1000" dirty="0">
                          <a:latin typeface="Calibri"/>
                          <a:cs typeface="Calibri"/>
                        </a:rPr>
                        <a:t>tato </a:t>
                      </a:r>
                      <a:r>
                        <a:rPr sz="1000" spc="-5" dirty="0">
                          <a:latin typeface="Calibri"/>
                          <a:cs typeface="Calibri"/>
                        </a:rPr>
                        <a:t>c</a:t>
                      </a:r>
                      <a:r>
                        <a:rPr sz="1000" dirty="0">
                          <a:latin typeface="Calibri"/>
                          <a:cs typeface="Calibri"/>
                        </a:rPr>
                        <a:t>ora</a:t>
                      </a:r>
                      <a:r>
                        <a:rPr sz="1000" spc="-5" dirty="0">
                          <a:latin typeface="Calibri"/>
                          <a:cs typeface="Calibri"/>
                        </a:rPr>
                        <a:t>ggi</a:t>
                      </a:r>
                      <a:r>
                        <a:rPr sz="1000" dirty="0">
                          <a:latin typeface="Calibri"/>
                          <a:cs typeface="Calibri"/>
                        </a:rPr>
                        <a:t>o</a:t>
                      </a:r>
                      <a:r>
                        <a:rPr sz="1000" spc="-10" dirty="0">
                          <a:latin typeface="Calibri"/>
                          <a:cs typeface="Calibri"/>
                        </a:rPr>
                        <a:t>s</a:t>
                      </a:r>
                      <a:r>
                        <a:rPr sz="1000" dirty="0">
                          <a:latin typeface="Calibri"/>
                          <a:cs typeface="Calibri"/>
                        </a:rPr>
                        <a:t>o</a:t>
                      </a:r>
                      <a:r>
                        <a:rPr sz="1000" spc="15" dirty="0">
                          <a:latin typeface="Calibri"/>
                          <a:cs typeface="Calibri"/>
                        </a:rPr>
                        <a:t> </a:t>
                      </a:r>
                      <a:r>
                        <a:rPr sz="1000" dirty="0">
                          <a:latin typeface="Calibri"/>
                          <a:cs typeface="Calibri"/>
                        </a:rPr>
                        <a:t>e</a:t>
                      </a:r>
                      <a:r>
                        <a:rPr sz="1000" spc="10" dirty="0">
                          <a:latin typeface="Calibri"/>
                          <a:cs typeface="Calibri"/>
                        </a:rPr>
                        <a:t> </a:t>
                      </a:r>
                      <a:r>
                        <a:rPr sz="1000" spc="-5" dirty="0">
                          <a:latin typeface="Calibri"/>
                          <a:cs typeface="Calibri"/>
                        </a:rPr>
                        <a:t>f</a:t>
                      </a:r>
                      <a:r>
                        <a:rPr sz="1000" dirty="0">
                          <a:latin typeface="Calibri"/>
                          <a:cs typeface="Calibri"/>
                        </a:rPr>
                        <a:t>urt</a:t>
                      </a:r>
                      <a:r>
                        <a:rPr sz="1000" spc="-5" dirty="0">
                          <a:latin typeface="Calibri"/>
                          <a:cs typeface="Calibri"/>
                        </a:rPr>
                        <a:t>i</a:t>
                      </a:r>
                      <a:r>
                        <a:rPr sz="1000" spc="-10" dirty="0">
                          <a:latin typeface="Calibri"/>
                          <a:cs typeface="Calibri"/>
                        </a:rPr>
                        <a:t>v</a:t>
                      </a:r>
                      <a:r>
                        <a:rPr sz="1000" dirty="0">
                          <a:latin typeface="Calibri"/>
                          <a:cs typeface="Calibri"/>
                        </a:rPr>
                        <a:t>o</a:t>
                      </a:r>
                      <a:endParaRPr sz="100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extLst>
                  <a:ext uri="{0D108BD9-81ED-4DB2-BD59-A6C34878D82A}">
                    <a16:rowId xmlns:a16="http://schemas.microsoft.com/office/drawing/2014/main" val="10001"/>
                  </a:ext>
                </a:extLst>
              </a:tr>
              <a:tr h="1115568">
                <a:tc>
                  <a:txBody>
                    <a:bodyPr/>
                    <a:lstStyle/>
                    <a:p>
                      <a:pPr marL="64769" marR="61594">
                        <a:lnSpc>
                          <a:spcPct val="121000"/>
                        </a:lnSpc>
                      </a:pPr>
                      <a:r>
                        <a:rPr sz="1000" spc="-5" dirty="0">
                          <a:latin typeface="Calibri"/>
                          <a:cs typeface="Calibri"/>
                        </a:rPr>
                        <a:t>F</a:t>
                      </a:r>
                      <a:r>
                        <a:rPr sz="1000" dirty="0">
                          <a:latin typeface="Calibri"/>
                          <a:cs typeface="Calibri"/>
                        </a:rPr>
                        <a:t>are</a:t>
                      </a:r>
                      <a:r>
                        <a:rPr sz="1000" spc="-5" dirty="0">
                          <a:latin typeface="Calibri"/>
                          <a:cs typeface="Calibri"/>
                        </a:rPr>
                        <a:t> c</a:t>
                      </a:r>
                      <a:r>
                        <a:rPr sz="1000" dirty="0">
                          <a:latin typeface="Calibri"/>
                          <a:cs typeface="Calibri"/>
                        </a:rPr>
                        <a:t>o</a:t>
                      </a:r>
                      <a:r>
                        <a:rPr sz="1000" spc="5" dirty="0">
                          <a:latin typeface="Calibri"/>
                          <a:cs typeface="Calibri"/>
                        </a:rPr>
                        <a:t>m</a:t>
                      </a:r>
                      <a:r>
                        <a:rPr sz="1000" spc="-5" dirty="0">
                          <a:latin typeface="Calibri"/>
                          <a:cs typeface="Calibri"/>
                        </a:rPr>
                        <a:t>me</a:t>
                      </a:r>
                      <a:r>
                        <a:rPr sz="1000" dirty="0">
                          <a:latin typeface="Calibri"/>
                          <a:cs typeface="Calibri"/>
                        </a:rPr>
                        <a:t>nti</a:t>
                      </a:r>
                      <a:r>
                        <a:rPr sz="1000" spc="10" dirty="0">
                          <a:latin typeface="Calibri"/>
                          <a:cs typeface="Calibri"/>
                        </a:rPr>
                        <a:t> </a:t>
                      </a:r>
                      <a:r>
                        <a:rPr sz="1000" spc="-10" dirty="0">
                          <a:latin typeface="Calibri"/>
                          <a:cs typeface="Calibri"/>
                        </a:rPr>
                        <a:t>s</a:t>
                      </a:r>
                      <a:r>
                        <a:rPr sz="1000" dirty="0">
                          <a:latin typeface="Calibri"/>
                          <a:cs typeface="Calibri"/>
                        </a:rPr>
                        <a:t>u</a:t>
                      </a:r>
                      <a:r>
                        <a:rPr sz="1000" spc="5" dirty="0">
                          <a:latin typeface="Calibri"/>
                          <a:cs typeface="Calibri"/>
                        </a:rPr>
                        <a:t> </a:t>
                      </a:r>
                      <a:r>
                        <a:rPr sz="1000" spc="-5" dirty="0">
                          <a:latin typeface="Calibri"/>
                          <a:cs typeface="Calibri"/>
                        </a:rPr>
                        <a:t>ci</a:t>
                      </a:r>
                      <a:r>
                        <a:rPr sz="1000" dirty="0">
                          <a:latin typeface="Calibri"/>
                          <a:cs typeface="Calibri"/>
                        </a:rPr>
                        <a:t>ò </a:t>
                      </a:r>
                      <a:r>
                        <a:rPr sz="1000" spc="-5" dirty="0">
                          <a:latin typeface="Calibri"/>
                          <a:cs typeface="Calibri"/>
                        </a:rPr>
                        <a:t>c</a:t>
                      </a:r>
                      <a:r>
                        <a:rPr sz="1000" dirty="0">
                          <a:latin typeface="Calibri"/>
                          <a:cs typeface="Calibri"/>
                        </a:rPr>
                        <a:t>he</a:t>
                      </a:r>
                      <a:r>
                        <a:rPr sz="1000" spc="-5" dirty="0">
                          <a:latin typeface="Calibri"/>
                          <a:cs typeface="Calibri"/>
                        </a:rPr>
                        <a:t> </a:t>
                      </a:r>
                      <a:r>
                        <a:rPr sz="1000" dirty="0">
                          <a:latin typeface="Calibri"/>
                          <a:cs typeface="Calibri"/>
                        </a:rPr>
                        <a:t>hanno </a:t>
                      </a:r>
                      <a:r>
                        <a:rPr sz="1000" spc="-10" dirty="0">
                          <a:latin typeface="Calibri"/>
                          <a:cs typeface="Calibri"/>
                        </a:rPr>
                        <a:t>s</a:t>
                      </a:r>
                      <a:r>
                        <a:rPr sz="1000" spc="-5" dirty="0">
                          <a:latin typeface="Calibri"/>
                          <a:cs typeface="Calibri"/>
                        </a:rPr>
                        <a:t>e</a:t>
                      </a:r>
                      <a:r>
                        <a:rPr sz="1000" dirty="0">
                          <a:latin typeface="Calibri"/>
                          <a:cs typeface="Calibri"/>
                        </a:rPr>
                        <a:t>nt</a:t>
                      </a:r>
                      <a:r>
                        <a:rPr sz="1000" spc="-5" dirty="0">
                          <a:latin typeface="Calibri"/>
                          <a:cs typeface="Calibri"/>
                        </a:rPr>
                        <a:t>i</a:t>
                      </a:r>
                      <a:r>
                        <a:rPr sz="1000" dirty="0">
                          <a:latin typeface="Calibri"/>
                          <a:cs typeface="Calibri"/>
                        </a:rPr>
                        <a:t>to e</a:t>
                      </a:r>
                      <a:r>
                        <a:rPr sz="1000" spc="-5" dirty="0">
                          <a:latin typeface="Calibri"/>
                          <a:cs typeface="Calibri"/>
                        </a:rPr>
                        <a:t> f</a:t>
                      </a:r>
                      <a:r>
                        <a:rPr sz="1000" dirty="0">
                          <a:latin typeface="Calibri"/>
                          <a:cs typeface="Calibri"/>
                        </a:rPr>
                        <a:t>are</a:t>
                      </a:r>
                      <a:r>
                        <a:rPr sz="1000" spc="-5" dirty="0">
                          <a:latin typeface="Calibri"/>
                          <a:cs typeface="Calibri"/>
                        </a:rPr>
                        <a:t> </a:t>
                      </a:r>
                      <a:r>
                        <a:rPr sz="1000" dirty="0">
                          <a:latin typeface="Calibri"/>
                          <a:cs typeface="Calibri"/>
                        </a:rPr>
                        <a:t>d</a:t>
                      </a:r>
                      <a:r>
                        <a:rPr sz="1000" spc="10" dirty="0">
                          <a:latin typeface="Calibri"/>
                          <a:cs typeface="Calibri"/>
                        </a:rPr>
                        <a:t>o</a:t>
                      </a:r>
                      <a:r>
                        <a:rPr sz="1000" spc="-5" dirty="0">
                          <a:latin typeface="Calibri"/>
                          <a:cs typeface="Calibri"/>
                        </a:rPr>
                        <a:t>m</a:t>
                      </a:r>
                      <a:r>
                        <a:rPr sz="1000" dirty="0">
                          <a:latin typeface="Calibri"/>
                          <a:cs typeface="Calibri"/>
                        </a:rPr>
                        <a:t>ande</a:t>
                      </a:r>
                      <a:r>
                        <a:rPr sz="1000" spc="-5" dirty="0">
                          <a:latin typeface="Calibri"/>
                          <a:cs typeface="Calibri"/>
                        </a:rPr>
                        <a:t> </a:t>
                      </a:r>
                      <a:r>
                        <a:rPr sz="1000" dirty="0">
                          <a:latin typeface="Calibri"/>
                          <a:cs typeface="Calibri"/>
                        </a:rPr>
                        <a:t>p</a:t>
                      </a:r>
                      <a:r>
                        <a:rPr sz="1000" spc="5" dirty="0">
                          <a:latin typeface="Calibri"/>
                          <a:cs typeface="Calibri"/>
                        </a:rPr>
                        <a:t>e</a:t>
                      </a:r>
                      <a:r>
                        <a:rPr sz="1000" dirty="0">
                          <a:latin typeface="Calibri"/>
                          <a:cs typeface="Calibri"/>
                        </a:rPr>
                        <a:t>r </a:t>
                      </a:r>
                      <a:r>
                        <a:rPr sz="1000" spc="-5" dirty="0">
                          <a:latin typeface="Calibri"/>
                          <a:cs typeface="Calibri"/>
                        </a:rPr>
                        <a:t>c</a:t>
                      </a:r>
                      <a:r>
                        <a:rPr sz="1000" dirty="0">
                          <a:latin typeface="Calibri"/>
                          <a:cs typeface="Calibri"/>
                        </a:rPr>
                        <a:t>h</a:t>
                      </a:r>
                      <a:r>
                        <a:rPr sz="1000" spc="-5" dirty="0">
                          <a:latin typeface="Calibri"/>
                          <a:cs typeface="Calibri"/>
                        </a:rPr>
                        <a:t>i</a:t>
                      </a:r>
                      <a:r>
                        <a:rPr sz="1000" dirty="0">
                          <a:latin typeface="Calibri"/>
                          <a:cs typeface="Calibri"/>
                        </a:rPr>
                        <a:t>ar</a:t>
                      </a:r>
                      <a:r>
                        <a:rPr sz="1000" spc="-5" dirty="0">
                          <a:latin typeface="Calibri"/>
                          <a:cs typeface="Calibri"/>
                        </a:rPr>
                        <a:t>i</a:t>
                      </a:r>
                      <a:r>
                        <a:rPr sz="1000" dirty="0">
                          <a:latin typeface="Calibri"/>
                          <a:cs typeface="Calibri"/>
                        </a:rPr>
                        <a:t>re</a:t>
                      </a:r>
                      <a:r>
                        <a:rPr sz="1000" spc="-5" dirty="0">
                          <a:latin typeface="Calibri"/>
                          <a:cs typeface="Calibri"/>
                        </a:rPr>
                        <a:t> l</a:t>
                      </a:r>
                      <a:r>
                        <a:rPr sz="1000" dirty="0">
                          <a:latin typeface="Calibri"/>
                          <a:cs typeface="Calibri"/>
                        </a:rPr>
                        <a:t>a</a:t>
                      </a:r>
                      <a:r>
                        <a:rPr sz="1000" spc="5" dirty="0">
                          <a:latin typeface="Calibri"/>
                          <a:cs typeface="Calibri"/>
                        </a:rPr>
                        <a:t> </a:t>
                      </a:r>
                      <a:r>
                        <a:rPr sz="1000" spc="-5" dirty="0" err="1">
                          <a:latin typeface="Calibri"/>
                          <a:cs typeface="Calibri"/>
                        </a:rPr>
                        <a:t>l</a:t>
                      </a:r>
                      <a:r>
                        <a:rPr sz="1000" dirty="0" err="1">
                          <a:latin typeface="Calibri"/>
                          <a:cs typeface="Calibri"/>
                        </a:rPr>
                        <a:t>oro</a:t>
                      </a:r>
                      <a:r>
                        <a:rPr sz="1000" dirty="0">
                          <a:latin typeface="Calibri"/>
                          <a:cs typeface="Calibri"/>
                        </a:rPr>
                        <a:t> </a:t>
                      </a:r>
                      <a:r>
                        <a:rPr sz="1000" spc="-5" dirty="0" err="1">
                          <a:latin typeface="Calibri"/>
                          <a:cs typeface="Calibri"/>
                        </a:rPr>
                        <a:t>c</a:t>
                      </a:r>
                      <a:r>
                        <a:rPr sz="1000" dirty="0" err="1">
                          <a:latin typeface="Calibri"/>
                          <a:cs typeface="Calibri"/>
                        </a:rPr>
                        <a:t>o</a:t>
                      </a:r>
                      <a:r>
                        <a:rPr sz="1000" spc="-5" dirty="0" err="1">
                          <a:latin typeface="Calibri"/>
                          <a:cs typeface="Calibri"/>
                        </a:rPr>
                        <a:t>m</a:t>
                      </a:r>
                      <a:r>
                        <a:rPr sz="1000" dirty="0" err="1">
                          <a:latin typeface="Calibri"/>
                          <a:cs typeface="Calibri"/>
                        </a:rPr>
                        <a:t>pr</a:t>
                      </a:r>
                      <a:r>
                        <a:rPr sz="1000" spc="-5" dirty="0" err="1">
                          <a:latin typeface="Calibri"/>
                          <a:cs typeface="Calibri"/>
                        </a:rPr>
                        <a:t>e</a:t>
                      </a:r>
                      <a:r>
                        <a:rPr sz="1000" spc="15" dirty="0" err="1">
                          <a:latin typeface="Calibri"/>
                          <a:cs typeface="Calibri"/>
                        </a:rPr>
                        <a:t>n</a:t>
                      </a:r>
                      <a:r>
                        <a:rPr sz="1000" spc="-10" dirty="0" err="1">
                          <a:latin typeface="Calibri"/>
                          <a:cs typeface="Calibri"/>
                        </a:rPr>
                        <a:t>s</a:t>
                      </a:r>
                      <a:r>
                        <a:rPr sz="1000" spc="-5" dirty="0" err="1">
                          <a:latin typeface="Calibri"/>
                          <a:cs typeface="Calibri"/>
                        </a:rPr>
                        <a:t>i</a:t>
                      </a:r>
                      <a:r>
                        <a:rPr sz="1000" dirty="0" err="1">
                          <a:latin typeface="Calibri"/>
                          <a:cs typeface="Calibri"/>
                        </a:rPr>
                        <a:t>on</a:t>
                      </a:r>
                      <a:r>
                        <a:rPr sz="1000" spc="-5" dirty="0" err="1">
                          <a:latin typeface="Calibri"/>
                          <a:cs typeface="Calibri"/>
                        </a:rPr>
                        <a:t>e</a:t>
                      </a:r>
                      <a:endParaRPr sz="1000" dirty="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tcPr>
                </a:tc>
                <a:tc>
                  <a:txBody>
                    <a:bodyPr/>
                    <a:lstStyle/>
                    <a:p>
                      <a:pPr marL="64769" marR="356235">
                        <a:lnSpc>
                          <a:spcPct val="121500"/>
                        </a:lnSpc>
                      </a:pPr>
                      <a:r>
                        <a:rPr lang="it-CH" sz="1000" spc="-5" dirty="0">
                          <a:latin typeface="Calibri"/>
                          <a:cs typeface="Calibri"/>
                        </a:rPr>
                        <a:t>Sviluppare le idee </a:t>
                      </a:r>
                      <a:r>
                        <a:rPr sz="1000" spc="-5" dirty="0">
                          <a:latin typeface="Calibri"/>
                          <a:cs typeface="Calibri"/>
                        </a:rPr>
                        <a:t>(</a:t>
                      </a:r>
                      <a:r>
                        <a:rPr lang="it-CH" sz="1000" spc="-5" dirty="0">
                          <a:latin typeface="Calibri"/>
                          <a:cs typeface="Calibri"/>
                        </a:rPr>
                        <a:t>S</a:t>
                      </a:r>
                      <a:r>
                        <a:rPr sz="1000" spc="-5" dirty="0">
                          <a:latin typeface="Calibri"/>
                          <a:cs typeface="Calibri"/>
                        </a:rPr>
                        <a:t>)</a:t>
                      </a:r>
                      <a:r>
                        <a:rPr sz="1000" dirty="0">
                          <a:latin typeface="Calibri"/>
                          <a:cs typeface="Calibri"/>
                        </a:rPr>
                        <a:t>:</a:t>
                      </a:r>
                      <a:r>
                        <a:rPr sz="1000" spc="-5" dirty="0">
                          <a:latin typeface="Calibri"/>
                          <a:cs typeface="Calibri"/>
                        </a:rPr>
                        <a:t> c</a:t>
                      </a:r>
                      <a:r>
                        <a:rPr sz="1000" spc="10" dirty="0">
                          <a:latin typeface="Calibri"/>
                          <a:cs typeface="Calibri"/>
                        </a:rPr>
                        <a:t>o</a:t>
                      </a:r>
                      <a:r>
                        <a:rPr sz="1000" spc="-10" dirty="0">
                          <a:latin typeface="Calibri"/>
                          <a:cs typeface="Calibri"/>
                        </a:rPr>
                        <a:t>s</a:t>
                      </a:r>
                      <a:r>
                        <a:rPr sz="1000" dirty="0">
                          <a:latin typeface="Calibri"/>
                          <a:cs typeface="Calibri"/>
                        </a:rPr>
                        <a:t>tru</a:t>
                      </a:r>
                      <a:r>
                        <a:rPr sz="1000" spc="-5" dirty="0">
                          <a:latin typeface="Calibri"/>
                          <a:cs typeface="Calibri"/>
                        </a:rPr>
                        <a:t>i</a:t>
                      </a:r>
                      <a:r>
                        <a:rPr sz="1000" dirty="0">
                          <a:latin typeface="Calibri"/>
                          <a:cs typeface="Calibri"/>
                        </a:rPr>
                        <a:t>re</a:t>
                      </a:r>
                      <a:r>
                        <a:rPr sz="1000" spc="10" dirty="0">
                          <a:latin typeface="Calibri"/>
                          <a:cs typeface="Calibri"/>
                        </a:rPr>
                        <a:t> </a:t>
                      </a:r>
                      <a:r>
                        <a:rPr sz="1000" spc="5" dirty="0">
                          <a:latin typeface="Calibri"/>
                          <a:cs typeface="Calibri"/>
                        </a:rPr>
                        <a:t>s</a:t>
                      </a:r>
                      <a:r>
                        <a:rPr sz="1000" dirty="0">
                          <a:latin typeface="Calibri"/>
                          <a:cs typeface="Calibri"/>
                        </a:rPr>
                        <a:t>u,</a:t>
                      </a:r>
                      <a:r>
                        <a:rPr sz="1000" spc="5" dirty="0">
                          <a:latin typeface="Calibri"/>
                          <a:cs typeface="Calibri"/>
                        </a:rPr>
                        <a:t> </a:t>
                      </a:r>
                      <a:r>
                        <a:rPr sz="1000" spc="-5" dirty="0">
                          <a:latin typeface="Calibri"/>
                          <a:cs typeface="Calibri"/>
                        </a:rPr>
                        <a:t>el</a:t>
                      </a:r>
                      <a:r>
                        <a:rPr sz="1000" dirty="0">
                          <a:latin typeface="Calibri"/>
                          <a:cs typeface="Calibri"/>
                        </a:rPr>
                        <a:t>aborar</a:t>
                      </a:r>
                      <a:r>
                        <a:rPr sz="1000" spc="-5" dirty="0">
                          <a:latin typeface="Calibri"/>
                          <a:cs typeface="Calibri"/>
                        </a:rPr>
                        <a:t>e</a:t>
                      </a:r>
                      <a:r>
                        <a:rPr sz="1000" dirty="0">
                          <a:latin typeface="Calibri"/>
                          <a:cs typeface="Calibri"/>
                        </a:rPr>
                        <a:t>,</a:t>
                      </a:r>
                      <a:r>
                        <a:rPr sz="1000" spc="5" dirty="0">
                          <a:latin typeface="Calibri"/>
                          <a:cs typeface="Calibri"/>
                        </a:rPr>
                        <a:t> </a:t>
                      </a:r>
                      <a:r>
                        <a:rPr sz="1000" spc="-5" dirty="0">
                          <a:latin typeface="Calibri"/>
                          <a:cs typeface="Calibri"/>
                        </a:rPr>
                        <a:t>c</a:t>
                      </a:r>
                      <a:r>
                        <a:rPr sz="1000" dirty="0">
                          <a:latin typeface="Calibri"/>
                          <a:cs typeface="Calibri"/>
                        </a:rPr>
                        <a:t>h</a:t>
                      </a:r>
                      <a:r>
                        <a:rPr sz="1000" spc="-5" dirty="0">
                          <a:latin typeface="Calibri"/>
                          <a:cs typeface="Calibri"/>
                        </a:rPr>
                        <a:t>i</a:t>
                      </a:r>
                      <a:r>
                        <a:rPr sz="1000" dirty="0">
                          <a:latin typeface="Calibri"/>
                          <a:cs typeface="Calibri"/>
                        </a:rPr>
                        <a:t>ar</a:t>
                      </a:r>
                      <a:r>
                        <a:rPr sz="1000" spc="-5" dirty="0">
                          <a:latin typeface="Calibri"/>
                          <a:cs typeface="Calibri"/>
                        </a:rPr>
                        <a:t>i</a:t>
                      </a:r>
                      <a:r>
                        <a:rPr sz="1000" dirty="0">
                          <a:latin typeface="Calibri"/>
                          <a:cs typeface="Calibri"/>
                        </a:rPr>
                        <a:t>re</a:t>
                      </a:r>
                      <a:r>
                        <a:rPr sz="1000" spc="-5" dirty="0">
                          <a:latin typeface="Calibri"/>
                          <a:cs typeface="Calibri"/>
                        </a:rPr>
                        <a:t> </a:t>
                      </a:r>
                      <a:r>
                        <a:rPr sz="1000" dirty="0">
                          <a:latin typeface="Calibri"/>
                          <a:cs typeface="Calibri"/>
                        </a:rPr>
                        <a:t>o </a:t>
                      </a:r>
                      <a:r>
                        <a:rPr sz="1000" spc="-5" dirty="0">
                          <a:latin typeface="Calibri"/>
                          <a:cs typeface="Calibri"/>
                        </a:rPr>
                        <a:t>c</a:t>
                      </a:r>
                      <a:r>
                        <a:rPr sz="1000" dirty="0">
                          <a:latin typeface="Calibri"/>
                          <a:cs typeface="Calibri"/>
                        </a:rPr>
                        <a:t>o</a:t>
                      </a:r>
                      <a:r>
                        <a:rPr sz="1000" spc="-5" dirty="0">
                          <a:latin typeface="Calibri"/>
                          <a:cs typeface="Calibri"/>
                        </a:rPr>
                        <a:t>m</a:t>
                      </a:r>
                      <a:r>
                        <a:rPr sz="1000" spc="5" dirty="0">
                          <a:latin typeface="Calibri"/>
                          <a:cs typeface="Calibri"/>
                        </a:rPr>
                        <a:t>m</a:t>
                      </a:r>
                      <a:r>
                        <a:rPr sz="1000" spc="-5" dirty="0">
                          <a:latin typeface="Calibri"/>
                          <a:cs typeface="Calibri"/>
                        </a:rPr>
                        <a:t>e</a:t>
                      </a:r>
                      <a:r>
                        <a:rPr sz="1000" dirty="0">
                          <a:latin typeface="Calibri"/>
                          <a:cs typeface="Calibri"/>
                        </a:rPr>
                        <a:t>ntare</a:t>
                      </a:r>
                      <a:r>
                        <a:rPr sz="1000" spc="-5" dirty="0">
                          <a:latin typeface="Calibri"/>
                          <a:cs typeface="Calibri"/>
                        </a:rPr>
                        <a:t> l</a:t>
                      </a:r>
                      <a:r>
                        <a:rPr sz="1000" dirty="0">
                          <a:latin typeface="Calibri"/>
                          <a:cs typeface="Calibri"/>
                        </a:rPr>
                        <a:t>e</a:t>
                      </a:r>
                      <a:r>
                        <a:rPr sz="1000" spc="-5" dirty="0">
                          <a:latin typeface="Calibri"/>
                          <a:cs typeface="Calibri"/>
                        </a:rPr>
                        <a:t> i</a:t>
                      </a:r>
                      <a:r>
                        <a:rPr sz="1000" spc="15" dirty="0">
                          <a:latin typeface="Calibri"/>
                          <a:cs typeface="Calibri"/>
                        </a:rPr>
                        <a:t>d</a:t>
                      </a:r>
                      <a:r>
                        <a:rPr sz="1000" spc="-5" dirty="0">
                          <a:latin typeface="Calibri"/>
                          <a:cs typeface="Calibri"/>
                        </a:rPr>
                        <a:t>e</a:t>
                      </a:r>
                      <a:r>
                        <a:rPr sz="1000" dirty="0">
                          <a:latin typeface="Calibri"/>
                          <a:cs typeface="Calibri"/>
                        </a:rPr>
                        <a:t>e</a:t>
                      </a:r>
                      <a:r>
                        <a:rPr sz="1000" spc="-5" dirty="0">
                          <a:latin typeface="Calibri"/>
                          <a:cs typeface="Calibri"/>
                        </a:rPr>
                        <a:t> </a:t>
                      </a:r>
                      <a:r>
                        <a:rPr sz="1000" dirty="0">
                          <a:latin typeface="Calibri"/>
                          <a:cs typeface="Calibri"/>
                        </a:rPr>
                        <a:t>propr</a:t>
                      </a:r>
                      <a:r>
                        <a:rPr sz="1000" spc="-5" dirty="0">
                          <a:latin typeface="Calibri"/>
                          <a:cs typeface="Calibri"/>
                        </a:rPr>
                        <a:t>i</a:t>
                      </a:r>
                      <a:r>
                        <a:rPr sz="1000" dirty="0">
                          <a:latin typeface="Calibri"/>
                          <a:cs typeface="Calibri"/>
                        </a:rPr>
                        <a:t>e</a:t>
                      </a:r>
                      <a:r>
                        <a:rPr sz="1000" spc="-5" dirty="0">
                          <a:latin typeface="Calibri"/>
                          <a:cs typeface="Calibri"/>
                        </a:rPr>
                        <a:t> </a:t>
                      </a:r>
                      <a:r>
                        <a:rPr sz="1000" dirty="0">
                          <a:latin typeface="Calibri"/>
                          <a:cs typeface="Calibri"/>
                        </a:rPr>
                        <a:t>o</a:t>
                      </a:r>
                      <a:r>
                        <a:rPr sz="1000" spc="15" dirty="0">
                          <a:latin typeface="Calibri"/>
                          <a:cs typeface="Calibri"/>
                        </a:rPr>
                        <a:t> </a:t>
                      </a:r>
                      <a:r>
                        <a:rPr sz="1000" dirty="0">
                          <a:latin typeface="Calibri"/>
                          <a:cs typeface="Calibri"/>
                        </a:rPr>
                        <a:t>a</a:t>
                      </a:r>
                      <a:r>
                        <a:rPr sz="1000" spc="-5" dirty="0">
                          <a:latin typeface="Calibri"/>
                          <a:cs typeface="Calibri"/>
                        </a:rPr>
                        <a:t>l</a:t>
                      </a:r>
                      <a:r>
                        <a:rPr sz="1000" dirty="0">
                          <a:latin typeface="Calibri"/>
                          <a:cs typeface="Calibri"/>
                        </a:rPr>
                        <a:t>trui </a:t>
                      </a:r>
                      <a:r>
                        <a:rPr sz="1000" spc="-5" dirty="0">
                          <a:latin typeface="Calibri"/>
                          <a:cs typeface="Calibri"/>
                        </a:rPr>
                        <a:t>e</a:t>
                      </a:r>
                      <a:r>
                        <a:rPr sz="1000" spc="-10" dirty="0">
                          <a:latin typeface="Calibri"/>
                          <a:cs typeface="Calibri"/>
                        </a:rPr>
                        <a:t>s</a:t>
                      </a:r>
                      <a:r>
                        <a:rPr sz="1000" dirty="0">
                          <a:latin typeface="Calibri"/>
                          <a:cs typeface="Calibri"/>
                        </a:rPr>
                        <a:t>pr</a:t>
                      </a:r>
                      <a:r>
                        <a:rPr sz="1000" spc="5" dirty="0">
                          <a:latin typeface="Calibri"/>
                          <a:cs typeface="Calibri"/>
                        </a:rPr>
                        <a:t>e</a:t>
                      </a:r>
                      <a:r>
                        <a:rPr sz="1000" spc="-10" dirty="0">
                          <a:latin typeface="Calibri"/>
                          <a:cs typeface="Calibri"/>
                        </a:rPr>
                        <a:t>s</a:t>
                      </a:r>
                      <a:r>
                        <a:rPr sz="1000" spc="5" dirty="0">
                          <a:latin typeface="Calibri"/>
                          <a:cs typeface="Calibri"/>
                        </a:rPr>
                        <a:t>s</a:t>
                      </a:r>
                      <a:r>
                        <a:rPr sz="1000" dirty="0">
                          <a:latin typeface="Calibri"/>
                          <a:cs typeface="Calibri"/>
                        </a:rPr>
                        <a:t>e</a:t>
                      </a:r>
                      <a:r>
                        <a:rPr sz="1000" spc="-5" dirty="0">
                          <a:latin typeface="Calibri"/>
                          <a:cs typeface="Calibri"/>
                        </a:rPr>
                        <a:t> i</a:t>
                      </a:r>
                      <a:r>
                        <a:rPr sz="1000" dirty="0">
                          <a:latin typeface="Calibri"/>
                          <a:cs typeface="Calibri"/>
                        </a:rPr>
                        <a:t>n</a:t>
                      </a:r>
                      <a:r>
                        <a:rPr sz="1000" spc="5" dirty="0">
                          <a:latin typeface="Calibri"/>
                          <a:cs typeface="Calibri"/>
                        </a:rPr>
                        <a:t> </a:t>
                      </a:r>
                      <a:r>
                        <a:rPr sz="1000" dirty="0">
                          <a:latin typeface="Calibri"/>
                          <a:cs typeface="Calibri"/>
                        </a:rPr>
                        <a:t>turni o </a:t>
                      </a:r>
                      <a:r>
                        <a:rPr sz="1000" spc="-5" dirty="0">
                          <a:latin typeface="Calibri"/>
                          <a:cs typeface="Calibri"/>
                        </a:rPr>
                        <a:t>c</a:t>
                      </a:r>
                      <a:r>
                        <a:rPr sz="1000" dirty="0">
                          <a:latin typeface="Calibri"/>
                          <a:cs typeface="Calibri"/>
                        </a:rPr>
                        <a:t>ontr</a:t>
                      </a:r>
                      <a:r>
                        <a:rPr sz="1000" spc="-5" dirty="0">
                          <a:latin typeface="Calibri"/>
                          <a:cs typeface="Calibri"/>
                        </a:rPr>
                        <a:t>i</a:t>
                      </a:r>
                      <a:r>
                        <a:rPr sz="1000" dirty="0">
                          <a:latin typeface="Calibri"/>
                          <a:cs typeface="Calibri"/>
                        </a:rPr>
                        <a:t>buti pr</a:t>
                      </a:r>
                      <a:r>
                        <a:rPr sz="1000" spc="-5" dirty="0">
                          <a:latin typeface="Calibri"/>
                          <a:cs typeface="Calibri"/>
                        </a:rPr>
                        <a:t>ece</a:t>
                      </a:r>
                      <a:r>
                        <a:rPr sz="1000" dirty="0">
                          <a:latin typeface="Calibri"/>
                          <a:cs typeface="Calibri"/>
                        </a:rPr>
                        <a:t>d</a:t>
                      </a:r>
                      <a:r>
                        <a:rPr sz="1000" spc="-5" dirty="0">
                          <a:latin typeface="Calibri"/>
                          <a:cs typeface="Calibri"/>
                        </a:rPr>
                        <a:t>e</a:t>
                      </a:r>
                      <a:r>
                        <a:rPr sz="1000" dirty="0">
                          <a:latin typeface="Calibri"/>
                          <a:cs typeface="Calibri"/>
                        </a:rPr>
                        <a:t>nti</a:t>
                      </a:r>
                    </a:p>
                    <a:p>
                      <a:pPr>
                        <a:lnSpc>
                          <a:spcPct val="100000"/>
                        </a:lnSpc>
                        <a:spcBef>
                          <a:spcPts val="14"/>
                        </a:spcBef>
                      </a:pPr>
                      <a:endParaRPr sz="1250" dirty="0">
                        <a:latin typeface="Times New Roman"/>
                        <a:cs typeface="Times New Roman"/>
                      </a:endParaRPr>
                    </a:p>
                    <a:p>
                      <a:pPr marL="64769" marR="182245">
                        <a:lnSpc>
                          <a:spcPct val="121000"/>
                        </a:lnSpc>
                      </a:pPr>
                      <a:r>
                        <a:rPr lang="it-CH" sz="1000" spc="-5" dirty="0">
                          <a:latin typeface="Calibri"/>
                          <a:cs typeface="Calibri"/>
                        </a:rPr>
                        <a:t>Mettere in discussione</a:t>
                      </a:r>
                      <a:r>
                        <a:rPr sz="1000" spc="5" dirty="0">
                          <a:latin typeface="Calibri"/>
                          <a:cs typeface="Calibri"/>
                        </a:rPr>
                        <a:t> </a:t>
                      </a:r>
                      <a:r>
                        <a:rPr sz="1000" spc="-5" dirty="0">
                          <a:latin typeface="Calibri"/>
                          <a:cs typeface="Calibri"/>
                        </a:rPr>
                        <a:t>(</a:t>
                      </a:r>
                      <a:r>
                        <a:rPr lang="it-CH" sz="1000" spc="-5" dirty="0">
                          <a:latin typeface="Calibri"/>
                          <a:cs typeface="Calibri"/>
                        </a:rPr>
                        <a:t>M</a:t>
                      </a:r>
                      <a:r>
                        <a:rPr sz="1000" spc="10" dirty="0">
                          <a:latin typeface="Calibri"/>
                          <a:cs typeface="Calibri"/>
                        </a:rPr>
                        <a:t>)</a:t>
                      </a:r>
                      <a:r>
                        <a:rPr sz="1000" dirty="0">
                          <a:latin typeface="Calibri"/>
                          <a:cs typeface="Calibri"/>
                        </a:rPr>
                        <a:t>:</a:t>
                      </a:r>
                      <a:r>
                        <a:rPr sz="1000" spc="-5" dirty="0">
                          <a:latin typeface="Calibri"/>
                          <a:cs typeface="Calibri"/>
                        </a:rPr>
                        <a:t> </a:t>
                      </a:r>
                      <a:r>
                        <a:rPr sz="1000" dirty="0">
                          <a:latin typeface="Calibri"/>
                          <a:cs typeface="Calibri"/>
                        </a:rPr>
                        <a:t>M</a:t>
                      </a:r>
                      <a:r>
                        <a:rPr sz="1000" spc="-5" dirty="0">
                          <a:latin typeface="Calibri"/>
                          <a:cs typeface="Calibri"/>
                        </a:rPr>
                        <a:t>e</a:t>
                      </a:r>
                      <a:r>
                        <a:rPr sz="1000" dirty="0">
                          <a:latin typeface="Calibri"/>
                          <a:cs typeface="Calibri"/>
                        </a:rPr>
                        <a:t>tt</a:t>
                      </a:r>
                      <a:r>
                        <a:rPr sz="1000" spc="5" dirty="0">
                          <a:latin typeface="Calibri"/>
                          <a:cs typeface="Calibri"/>
                        </a:rPr>
                        <a:t>e</a:t>
                      </a:r>
                      <a:r>
                        <a:rPr sz="1000" dirty="0">
                          <a:latin typeface="Calibri"/>
                          <a:cs typeface="Calibri"/>
                        </a:rPr>
                        <a:t>re</a:t>
                      </a:r>
                      <a:r>
                        <a:rPr sz="1000" spc="-5" dirty="0">
                          <a:latin typeface="Calibri"/>
                          <a:cs typeface="Calibri"/>
                        </a:rPr>
                        <a:t> i</a:t>
                      </a:r>
                      <a:r>
                        <a:rPr sz="1000" dirty="0">
                          <a:latin typeface="Calibri"/>
                          <a:cs typeface="Calibri"/>
                        </a:rPr>
                        <a:t>n</a:t>
                      </a:r>
                      <a:r>
                        <a:rPr sz="1000" spc="5" dirty="0">
                          <a:latin typeface="Calibri"/>
                          <a:cs typeface="Calibri"/>
                        </a:rPr>
                        <a:t> </a:t>
                      </a:r>
                      <a:r>
                        <a:rPr sz="1000" dirty="0">
                          <a:latin typeface="Calibri"/>
                          <a:cs typeface="Calibri"/>
                        </a:rPr>
                        <a:t>d</a:t>
                      </a:r>
                      <a:r>
                        <a:rPr sz="1000" spc="-5" dirty="0">
                          <a:latin typeface="Calibri"/>
                          <a:cs typeface="Calibri"/>
                        </a:rPr>
                        <a:t>i</a:t>
                      </a:r>
                      <a:r>
                        <a:rPr sz="1000" spc="-10" dirty="0">
                          <a:latin typeface="Calibri"/>
                          <a:cs typeface="Calibri"/>
                        </a:rPr>
                        <a:t>s</a:t>
                      </a:r>
                      <a:r>
                        <a:rPr sz="1000" spc="-5" dirty="0">
                          <a:latin typeface="Calibri"/>
                          <a:cs typeface="Calibri"/>
                        </a:rPr>
                        <a:t>c</a:t>
                      </a:r>
                      <a:r>
                        <a:rPr sz="1000" spc="15" dirty="0">
                          <a:latin typeface="Calibri"/>
                          <a:cs typeface="Calibri"/>
                        </a:rPr>
                        <a:t>u</a:t>
                      </a:r>
                      <a:r>
                        <a:rPr sz="1000" spc="-10" dirty="0">
                          <a:latin typeface="Calibri"/>
                          <a:cs typeface="Calibri"/>
                        </a:rPr>
                        <a:t>ss</a:t>
                      </a:r>
                      <a:r>
                        <a:rPr sz="1000" spc="10" dirty="0">
                          <a:latin typeface="Calibri"/>
                          <a:cs typeface="Calibri"/>
                        </a:rPr>
                        <a:t>i</a:t>
                      </a:r>
                      <a:r>
                        <a:rPr sz="1000" dirty="0">
                          <a:latin typeface="Calibri"/>
                          <a:cs typeface="Calibri"/>
                        </a:rPr>
                        <a:t>on</a:t>
                      </a:r>
                      <a:r>
                        <a:rPr sz="1000" spc="-5" dirty="0">
                          <a:latin typeface="Calibri"/>
                          <a:cs typeface="Calibri"/>
                        </a:rPr>
                        <a:t>e</a:t>
                      </a:r>
                      <a:r>
                        <a:rPr sz="1000" dirty="0">
                          <a:latin typeface="Calibri"/>
                          <a:cs typeface="Calibri"/>
                        </a:rPr>
                        <a:t>,</a:t>
                      </a:r>
                      <a:r>
                        <a:rPr sz="1000" spc="5" dirty="0">
                          <a:latin typeface="Calibri"/>
                          <a:cs typeface="Calibri"/>
                        </a:rPr>
                        <a:t> </a:t>
                      </a:r>
                      <a:r>
                        <a:rPr sz="1000" dirty="0">
                          <a:latin typeface="Calibri"/>
                          <a:cs typeface="Calibri"/>
                        </a:rPr>
                        <a:t>non</a:t>
                      </a:r>
                      <a:r>
                        <a:rPr sz="1000" spc="5" dirty="0">
                          <a:latin typeface="Calibri"/>
                          <a:cs typeface="Calibri"/>
                        </a:rPr>
                        <a:t> </a:t>
                      </a:r>
                      <a:r>
                        <a:rPr sz="1000" spc="-5" dirty="0">
                          <a:latin typeface="Calibri"/>
                          <a:cs typeface="Calibri"/>
                        </a:rPr>
                        <a:t>e</a:t>
                      </a:r>
                      <a:r>
                        <a:rPr sz="1000" spc="-10" dirty="0">
                          <a:latin typeface="Calibri"/>
                          <a:cs typeface="Calibri"/>
                        </a:rPr>
                        <a:t>ss</a:t>
                      </a:r>
                      <a:r>
                        <a:rPr sz="1000" spc="-5" dirty="0">
                          <a:latin typeface="Calibri"/>
                          <a:cs typeface="Calibri"/>
                        </a:rPr>
                        <a:t>e</a:t>
                      </a:r>
                      <a:r>
                        <a:rPr sz="1000" spc="10" dirty="0">
                          <a:latin typeface="Calibri"/>
                          <a:cs typeface="Calibri"/>
                        </a:rPr>
                        <a:t>r</a:t>
                      </a:r>
                      <a:r>
                        <a:rPr sz="1000" dirty="0">
                          <a:latin typeface="Calibri"/>
                          <a:cs typeface="Calibri"/>
                        </a:rPr>
                        <a:t>e</a:t>
                      </a:r>
                      <a:r>
                        <a:rPr sz="1000" spc="-5" dirty="0">
                          <a:latin typeface="Calibri"/>
                          <a:cs typeface="Calibri"/>
                        </a:rPr>
                        <a:t> </a:t>
                      </a:r>
                      <a:r>
                        <a:rPr sz="1000" dirty="0">
                          <a:latin typeface="Calibri"/>
                          <a:cs typeface="Calibri"/>
                        </a:rPr>
                        <a:t>d</a:t>
                      </a:r>
                      <a:r>
                        <a:rPr sz="1000" spc="-5" dirty="0">
                          <a:latin typeface="Calibri"/>
                          <a:cs typeface="Calibri"/>
                        </a:rPr>
                        <a:t>'</a:t>
                      </a:r>
                      <a:r>
                        <a:rPr sz="1000" dirty="0">
                          <a:latin typeface="Calibri"/>
                          <a:cs typeface="Calibri"/>
                        </a:rPr>
                        <a:t>a</a:t>
                      </a:r>
                      <a:r>
                        <a:rPr sz="1000" spc="-5" dirty="0">
                          <a:latin typeface="Calibri"/>
                          <a:cs typeface="Calibri"/>
                        </a:rPr>
                        <a:t>cc</a:t>
                      </a:r>
                      <a:r>
                        <a:rPr sz="1000" dirty="0">
                          <a:latin typeface="Calibri"/>
                          <a:cs typeface="Calibri"/>
                        </a:rPr>
                        <a:t>ordo</a:t>
                      </a:r>
                      <a:r>
                        <a:rPr sz="1000" spc="5" dirty="0">
                          <a:latin typeface="Calibri"/>
                          <a:cs typeface="Calibri"/>
                        </a:rPr>
                        <a:t> </a:t>
                      </a:r>
                      <a:r>
                        <a:rPr sz="1000" dirty="0">
                          <a:latin typeface="Calibri"/>
                          <a:cs typeface="Calibri"/>
                        </a:rPr>
                        <a:t>o </a:t>
                      </a:r>
                      <a:r>
                        <a:rPr sz="1000" spc="-10" dirty="0" err="1">
                          <a:latin typeface="Calibri"/>
                          <a:cs typeface="Calibri"/>
                        </a:rPr>
                        <a:t>s</a:t>
                      </a:r>
                      <a:r>
                        <a:rPr sz="1000" spc="-5" dirty="0" err="1">
                          <a:latin typeface="Calibri"/>
                          <a:cs typeface="Calibri"/>
                        </a:rPr>
                        <a:t>fi</a:t>
                      </a:r>
                      <a:r>
                        <a:rPr sz="1000" dirty="0" err="1">
                          <a:latin typeface="Calibri"/>
                          <a:cs typeface="Calibri"/>
                        </a:rPr>
                        <a:t>dare</a:t>
                      </a:r>
                      <a:r>
                        <a:rPr sz="1000" spc="-5" dirty="0">
                          <a:latin typeface="Calibri"/>
                          <a:cs typeface="Calibri"/>
                        </a:rPr>
                        <a:t> </a:t>
                      </a:r>
                      <a:r>
                        <a:rPr sz="1000" dirty="0" err="1">
                          <a:latin typeface="Calibri"/>
                          <a:cs typeface="Calibri"/>
                        </a:rPr>
                        <a:t>un</a:t>
                      </a:r>
                      <a:r>
                        <a:rPr sz="1000" spc="-5" dirty="0" err="1">
                          <a:latin typeface="Calibri"/>
                          <a:cs typeface="Calibri"/>
                        </a:rPr>
                        <a:t>'i</a:t>
                      </a:r>
                      <a:r>
                        <a:rPr sz="1000" spc="15" dirty="0" err="1">
                          <a:latin typeface="Calibri"/>
                          <a:cs typeface="Calibri"/>
                        </a:rPr>
                        <a:t>d</a:t>
                      </a:r>
                      <a:r>
                        <a:rPr sz="1000" spc="-5" dirty="0" err="1">
                          <a:latin typeface="Calibri"/>
                          <a:cs typeface="Calibri"/>
                        </a:rPr>
                        <a:t>e</a:t>
                      </a:r>
                      <a:r>
                        <a:rPr sz="1000" dirty="0" err="1">
                          <a:latin typeface="Calibri"/>
                          <a:cs typeface="Calibri"/>
                        </a:rPr>
                        <a:t>a</a:t>
                      </a:r>
                      <a:endParaRPr sz="1000" dirty="0">
                        <a:latin typeface="Calibri"/>
                        <a:cs typeface="Calibri"/>
                      </a:endParaRPr>
                    </a:p>
                  </a:txBody>
                  <a:tcPr marL="36000" marR="36000" marT="36000" marB="36000" anchor="ctr">
                    <a:lnL w="7378">
                      <a:solidFill>
                        <a:srgbClr val="000000"/>
                      </a:solidFill>
                      <a:prstDash val="solid"/>
                    </a:lnL>
                    <a:lnR w="7365">
                      <a:solidFill>
                        <a:srgbClr val="000000"/>
                      </a:solidFill>
                      <a:prstDash val="solid"/>
                    </a:lnR>
                    <a:lnT w="7378">
                      <a:solidFill>
                        <a:srgbClr val="000000"/>
                      </a:solidFill>
                      <a:prstDash val="solid"/>
                    </a:lnT>
                    <a:lnB w="7378">
                      <a:solidFill>
                        <a:srgbClr val="000000"/>
                      </a:solidFill>
                      <a:prstDash val="solid"/>
                    </a:lnB>
                  </a:tcPr>
                </a:tc>
                <a:tc>
                  <a:txBody>
                    <a:bodyPr/>
                    <a:lstStyle/>
                    <a:p>
                      <a:pPr marL="64769">
                        <a:lnSpc>
                          <a:spcPct val="100000"/>
                        </a:lnSpc>
                      </a:pPr>
                      <a:r>
                        <a:rPr sz="1000" spc="-5" dirty="0">
                          <a:latin typeface="Calibri"/>
                          <a:cs typeface="Calibri"/>
                        </a:rPr>
                        <a:t>D</a:t>
                      </a:r>
                      <a:r>
                        <a:rPr sz="1000" dirty="0">
                          <a:latin typeface="Calibri"/>
                          <a:cs typeface="Calibri"/>
                        </a:rPr>
                        <a:t>a</a:t>
                      </a:r>
                      <a:r>
                        <a:rPr sz="1000" spc="5" dirty="0">
                          <a:latin typeface="Calibri"/>
                          <a:cs typeface="Calibri"/>
                        </a:rPr>
                        <a:t> </a:t>
                      </a:r>
                      <a:r>
                        <a:rPr sz="1000" dirty="0">
                          <a:latin typeface="Calibri"/>
                          <a:cs typeface="Calibri"/>
                        </a:rPr>
                        <a:t>do</a:t>
                      </a:r>
                      <a:r>
                        <a:rPr sz="1000" spc="-10" dirty="0">
                          <a:latin typeface="Calibri"/>
                          <a:cs typeface="Calibri"/>
                        </a:rPr>
                        <a:t>v</a:t>
                      </a:r>
                      <a:r>
                        <a:rPr sz="1000" dirty="0">
                          <a:latin typeface="Calibri"/>
                          <a:cs typeface="Calibri"/>
                        </a:rPr>
                        <a:t>e</a:t>
                      </a:r>
                      <a:r>
                        <a:rPr sz="1000" spc="-5" dirty="0">
                          <a:latin typeface="Calibri"/>
                          <a:cs typeface="Calibri"/>
                        </a:rPr>
                        <a:t> </a:t>
                      </a:r>
                      <a:r>
                        <a:rPr sz="1000" spc="5" dirty="0">
                          <a:latin typeface="Calibri"/>
                          <a:cs typeface="Calibri"/>
                        </a:rPr>
                        <a:t>v</a:t>
                      </a:r>
                      <a:r>
                        <a:rPr sz="1000" spc="-5" dirty="0">
                          <a:latin typeface="Calibri"/>
                          <a:cs typeface="Calibri"/>
                        </a:rPr>
                        <a:t>e</a:t>
                      </a:r>
                      <a:r>
                        <a:rPr sz="1000" dirty="0">
                          <a:latin typeface="Calibri"/>
                          <a:cs typeface="Calibri"/>
                        </a:rPr>
                        <a:t>n</a:t>
                      </a:r>
                      <a:r>
                        <a:rPr sz="1000" spc="-5" dirty="0">
                          <a:latin typeface="Calibri"/>
                          <a:cs typeface="Calibri"/>
                        </a:rPr>
                        <a:t>g</a:t>
                      </a:r>
                      <a:r>
                        <a:rPr sz="1000" dirty="0">
                          <a:latin typeface="Calibri"/>
                          <a:cs typeface="Calibri"/>
                        </a:rPr>
                        <a:t>ono a</a:t>
                      </a:r>
                      <a:r>
                        <a:rPr sz="1000" spc="-5" dirty="0">
                          <a:latin typeface="Calibri"/>
                          <a:cs typeface="Calibri"/>
                        </a:rPr>
                        <a:t>ll</a:t>
                      </a:r>
                      <a:r>
                        <a:rPr sz="1000" dirty="0">
                          <a:latin typeface="Calibri"/>
                          <a:cs typeface="Calibri"/>
                        </a:rPr>
                        <a:t>ora</a:t>
                      </a:r>
                      <a:r>
                        <a:rPr sz="1000" spc="5" dirty="0">
                          <a:latin typeface="Calibri"/>
                          <a:cs typeface="Calibri"/>
                        </a:rPr>
                        <a:t> </a:t>
                      </a:r>
                      <a:r>
                        <a:rPr sz="1000" spc="-5" dirty="0">
                          <a:latin typeface="Calibri"/>
                          <a:cs typeface="Calibri"/>
                        </a:rPr>
                        <a:t>gl</a:t>
                      </a:r>
                      <a:r>
                        <a:rPr sz="1000" dirty="0">
                          <a:latin typeface="Calibri"/>
                          <a:cs typeface="Calibri"/>
                        </a:rPr>
                        <a:t>i </a:t>
                      </a:r>
                      <a:r>
                        <a:rPr sz="1000" spc="-10" dirty="0">
                          <a:latin typeface="Calibri"/>
                          <a:cs typeface="Calibri"/>
                        </a:rPr>
                        <a:t>s</a:t>
                      </a:r>
                      <a:r>
                        <a:rPr sz="1000" spc="10" dirty="0">
                          <a:latin typeface="Calibri"/>
                          <a:cs typeface="Calibri"/>
                        </a:rPr>
                        <a:t>c</a:t>
                      </a:r>
                      <a:r>
                        <a:rPr sz="1000" dirty="0">
                          <a:latin typeface="Calibri"/>
                          <a:cs typeface="Calibri"/>
                        </a:rPr>
                        <a:t>h</a:t>
                      </a:r>
                      <a:r>
                        <a:rPr sz="1000" spc="-5" dirty="0">
                          <a:latin typeface="Calibri"/>
                          <a:cs typeface="Calibri"/>
                        </a:rPr>
                        <a:t>ele</a:t>
                      </a:r>
                      <a:r>
                        <a:rPr sz="1000" dirty="0">
                          <a:latin typeface="Calibri"/>
                          <a:cs typeface="Calibri"/>
                        </a:rPr>
                        <a:t>tr</a:t>
                      </a:r>
                      <a:r>
                        <a:rPr sz="1000" spc="10" dirty="0">
                          <a:latin typeface="Calibri"/>
                          <a:cs typeface="Calibri"/>
                        </a:rPr>
                        <a:t>i</a:t>
                      </a:r>
                      <a:r>
                        <a:rPr sz="1000" dirty="0">
                          <a:latin typeface="Calibri"/>
                          <a:cs typeface="Calibri"/>
                        </a:rPr>
                        <a:t>?</a:t>
                      </a:r>
                      <a:endParaRPr sz="1000">
                        <a:latin typeface="Calibri"/>
                        <a:cs typeface="Calibri"/>
                      </a:endParaRPr>
                    </a:p>
                    <a:p>
                      <a:pPr>
                        <a:lnSpc>
                          <a:spcPct val="100000"/>
                        </a:lnSpc>
                        <a:spcBef>
                          <a:spcPts val="48"/>
                        </a:spcBef>
                      </a:pPr>
                      <a:endParaRPr sz="1450">
                        <a:latin typeface="Times New Roman"/>
                        <a:cs typeface="Times New Roman"/>
                      </a:endParaRPr>
                    </a:p>
                    <a:p>
                      <a:pPr marL="64769">
                        <a:lnSpc>
                          <a:spcPct val="100000"/>
                        </a:lnSpc>
                      </a:pPr>
                      <a:r>
                        <a:rPr sz="1000" spc="5" dirty="0">
                          <a:latin typeface="Calibri"/>
                          <a:cs typeface="Calibri"/>
                        </a:rPr>
                        <a:t>N</a:t>
                      </a:r>
                      <a:r>
                        <a:rPr sz="1000" dirty="0">
                          <a:latin typeface="Calibri"/>
                          <a:cs typeface="Calibri"/>
                        </a:rPr>
                        <a:t>o,</a:t>
                      </a:r>
                      <a:r>
                        <a:rPr sz="1000" spc="5" dirty="0">
                          <a:latin typeface="Calibri"/>
                          <a:cs typeface="Calibri"/>
                        </a:rPr>
                        <a:t> </a:t>
                      </a:r>
                      <a:r>
                        <a:rPr sz="1000" dirty="0">
                          <a:latin typeface="Calibri"/>
                          <a:cs typeface="Calibri"/>
                        </a:rPr>
                        <a:t>non</a:t>
                      </a:r>
                      <a:r>
                        <a:rPr sz="1000" spc="5" dirty="0">
                          <a:latin typeface="Calibri"/>
                          <a:cs typeface="Calibri"/>
                        </a:rPr>
                        <a:t> </a:t>
                      </a:r>
                      <a:r>
                        <a:rPr sz="1000" spc="-10" dirty="0">
                          <a:latin typeface="Calibri"/>
                          <a:cs typeface="Calibri"/>
                        </a:rPr>
                        <a:t>h</a:t>
                      </a:r>
                      <a:r>
                        <a:rPr sz="1000" dirty="0">
                          <a:latin typeface="Calibri"/>
                          <a:cs typeface="Calibri"/>
                        </a:rPr>
                        <a:t>o paura</a:t>
                      </a:r>
                      <a:r>
                        <a:rPr sz="1000" spc="-10" dirty="0">
                          <a:latin typeface="Calibri"/>
                          <a:cs typeface="Calibri"/>
                        </a:rPr>
                        <a:t> </a:t>
                      </a:r>
                      <a:r>
                        <a:rPr sz="1000" dirty="0">
                          <a:latin typeface="Calibri"/>
                          <a:cs typeface="Calibri"/>
                        </a:rPr>
                        <a:t>d</a:t>
                      </a:r>
                      <a:r>
                        <a:rPr sz="1000" spc="-5" dirty="0">
                          <a:latin typeface="Calibri"/>
                          <a:cs typeface="Calibri"/>
                        </a:rPr>
                        <a:t>egl</a:t>
                      </a:r>
                      <a:r>
                        <a:rPr sz="1000" dirty="0">
                          <a:latin typeface="Calibri"/>
                          <a:cs typeface="Calibri"/>
                        </a:rPr>
                        <a:t>i </a:t>
                      </a:r>
                      <a:r>
                        <a:rPr sz="1000" spc="-10" dirty="0">
                          <a:latin typeface="Calibri"/>
                          <a:cs typeface="Calibri"/>
                        </a:rPr>
                        <a:t>s</a:t>
                      </a:r>
                      <a:r>
                        <a:rPr sz="1000" spc="-5" dirty="0">
                          <a:latin typeface="Calibri"/>
                          <a:cs typeface="Calibri"/>
                        </a:rPr>
                        <a:t>c</a:t>
                      </a:r>
                      <a:r>
                        <a:rPr sz="1000" dirty="0">
                          <a:latin typeface="Calibri"/>
                          <a:cs typeface="Calibri"/>
                        </a:rPr>
                        <a:t>h</a:t>
                      </a:r>
                      <a:r>
                        <a:rPr sz="1000" spc="-5" dirty="0">
                          <a:latin typeface="Calibri"/>
                          <a:cs typeface="Calibri"/>
                        </a:rPr>
                        <a:t>e</a:t>
                      </a:r>
                      <a:r>
                        <a:rPr sz="1000" spc="10" dirty="0">
                          <a:latin typeface="Calibri"/>
                          <a:cs typeface="Calibri"/>
                        </a:rPr>
                        <a:t>l</a:t>
                      </a:r>
                      <a:r>
                        <a:rPr sz="1000" spc="5" dirty="0">
                          <a:latin typeface="Calibri"/>
                          <a:cs typeface="Calibri"/>
                        </a:rPr>
                        <a:t>e</a:t>
                      </a:r>
                      <a:r>
                        <a:rPr sz="1000" dirty="0">
                          <a:latin typeface="Calibri"/>
                          <a:cs typeface="Calibri"/>
                        </a:rPr>
                        <a:t>tr</a:t>
                      </a:r>
                      <a:r>
                        <a:rPr sz="1000" spc="-5" dirty="0">
                          <a:latin typeface="Calibri"/>
                          <a:cs typeface="Calibri"/>
                        </a:rPr>
                        <a:t>i</a:t>
                      </a:r>
                      <a:r>
                        <a:rPr sz="1000" dirty="0">
                          <a:latin typeface="Calibri"/>
                          <a:cs typeface="Calibri"/>
                        </a:rPr>
                        <a:t>,</a:t>
                      </a:r>
                      <a:r>
                        <a:rPr sz="1000" spc="5" dirty="0">
                          <a:latin typeface="Calibri"/>
                          <a:cs typeface="Calibri"/>
                        </a:rPr>
                        <a:t> </a:t>
                      </a:r>
                      <a:r>
                        <a:rPr sz="1000" spc="-10" dirty="0">
                          <a:latin typeface="Calibri"/>
                          <a:cs typeface="Calibri"/>
                        </a:rPr>
                        <a:t>s</a:t>
                      </a:r>
                      <a:r>
                        <a:rPr sz="1000" spc="-5" dirty="0">
                          <a:latin typeface="Calibri"/>
                          <a:cs typeface="Calibri"/>
                        </a:rPr>
                        <a:t>em</a:t>
                      </a:r>
                      <a:r>
                        <a:rPr sz="1000" dirty="0">
                          <a:latin typeface="Calibri"/>
                          <a:cs typeface="Calibri"/>
                        </a:rPr>
                        <a:t>brano a</a:t>
                      </a:r>
                      <a:r>
                        <a:rPr sz="1000" spc="-5" dirty="0">
                          <a:latin typeface="Calibri"/>
                          <a:cs typeface="Calibri"/>
                        </a:rPr>
                        <a:t>m</a:t>
                      </a:r>
                      <a:r>
                        <a:rPr sz="1000" spc="10" dirty="0">
                          <a:latin typeface="Calibri"/>
                          <a:cs typeface="Calibri"/>
                        </a:rPr>
                        <a:t>i</a:t>
                      </a:r>
                      <a:r>
                        <a:rPr sz="1000" spc="-5" dirty="0">
                          <a:latin typeface="Calibri"/>
                          <a:cs typeface="Calibri"/>
                        </a:rPr>
                        <a:t>c</a:t>
                      </a:r>
                      <a:r>
                        <a:rPr sz="1000" dirty="0">
                          <a:latin typeface="Calibri"/>
                          <a:cs typeface="Calibri"/>
                        </a:rPr>
                        <a:t>h</a:t>
                      </a:r>
                      <a:r>
                        <a:rPr sz="1000" spc="-5" dirty="0">
                          <a:latin typeface="Calibri"/>
                          <a:cs typeface="Calibri"/>
                        </a:rPr>
                        <a:t>e</a:t>
                      </a:r>
                      <a:r>
                        <a:rPr sz="1000" spc="-10" dirty="0">
                          <a:latin typeface="Calibri"/>
                          <a:cs typeface="Calibri"/>
                        </a:rPr>
                        <a:t>v</a:t>
                      </a:r>
                      <a:r>
                        <a:rPr sz="1000" spc="10" dirty="0">
                          <a:latin typeface="Calibri"/>
                          <a:cs typeface="Calibri"/>
                        </a:rPr>
                        <a:t>o</a:t>
                      </a:r>
                      <a:r>
                        <a:rPr sz="1000" spc="-5" dirty="0">
                          <a:latin typeface="Calibri"/>
                          <a:cs typeface="Calibri"/>
                        </a:rPr>
                        <a:t>l</a:t>
                      </a:r>
                      <a:r>
                        <a:rPr sz="1000" dirty="0">
                          <a:latin typeface="Calibri"/>
                          <a:cs typeface="Calibri"/>
                        </a:rPr>
                        <a:t>i</a:t>
                      </a:r>
                      <a:endParaRPr sz="100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tcPr>
                </a:tc>
                <a:extLst>
                  <a:ext uri="{0D108BD9-81ED-4DB2-BD59-A6C34878D82A}">
                    <a16:rowId xmlns:a16="http://schemas.microsoft.com/office/drawing/2014/main" val="10002"/>
                  </a:ext>
                </a:extLst>
              </a:tr>
              <a:tr h="374903">
                <a:tc>
                  <a:txBody>
                    <a:bodyPr/>
                    <a:lstStyle/>
                    <a:p>
                      <a:pPr marL="64769" marR="234315">
                        <a:lnSpc>
                          <a:spcPct val="121000"/>
                        </a:lnSpc>
                      </a:pPr>
                      <a:r>
                        <a:rPr sz="1000" dirty="0">
                          <a:latin typeface="Calibri"/>
                          <a:cs typeface="Calibri"/>
                        </a:rPr>
                        <a:t>Mant</a:t>
                      </a:r>
                      <a:r>
                        <a:rPr sz="1000" spc="-5" dirty="0">
                          <a:latin typeface="Calibri"/>
                          <a:cs typeface="Calibri"/>
                        </a:rPr>
                        <a:t>e</a:t>
                      </a:r>
                      <a:r>
                        <a:rPr sz="1000" dirty="0">
                          <a:latin typeface="Calibri"/>
                          <a:cs typeface="Calibri"/>
                        </a:rPr>
                        <a:t>n</a:t>
                      </a:r>
                      <a:r>
                        <a:rPr sz="1000" spc="-5" dirty="0">
                          <a:latin typeface="Calibri"/>
                          <a:cs typeface="Calibri"/>
                        </a:rPr>
                        <a:t>e</a:t>
                      </a:r>
                      <a:r>
                        <a:rPr sz="1000" dirty="0">
                          <a:latin typeface="Calibri"/>
                          <a:cs typeface="Calibri"/>
                        </a:rPr>
                        <a:t>re</a:t>
                      </a:r>
                      <a:r>
                        <a:rPr sz="1000" spc="-5" dirty="0">
                          <a:latin typeface="Calibri"/>
                          <a:cs typeface="Calibri"/>
                        </a:rPr>
                        <a:t> l</a:t>
                      </a:r>
                      <a:r>
                        <a:rPr sz="1000" dirty="0">
                          <a:latin typeface="Calibri"/>
                          <a:cs typeface="Calibri"/>
                        </a:rPr>
                        <a:t>a</a:t>
                      </a:r>
                      <a:r>
                        <a:rPr sz="1000" spc="5" dirty="0">
                          <a:latin typeface="Calibri"/>
                          <a:cs typeface="Calibri"/>
                        </a:rPr>
                        <a:t> </a:t>
                      </a:r>
                      <a:r>
                        <a:rPr sz="1000" spc="-5" dirty="0">
                          <a:latin typeface="Calibri"/>
                          <a:cs typeface="Calibri"/>
                        </a:rPr>
                        <a:t>c</a:t>
                      </a:r>
                      <a:r>
                        <a:rPr sz="1000" dirty="0">
                          <a:latin typeface="Calibri"/>
                          <a:cs typeface="Calibri"/>
                        </a:rPr>
                        <a:t>on</a:t>
                      </a:r>
                      <a:r>
                        <a:rPr sz="1000" spc="5" dirty="0">
                          <a:latin typeface="Calibri"/>
                          <a:cs typeface="Calibri"/>
                        </a:rPr>
                        <a:t>v</a:t>
                      </a:r>
                      <a:r>
                        <a:rPr sz="1000" spc="-5" dirty="0">
                          <a:latin typeface="Calibri"/>
                          <a:cs typeface="Calibri"/>
                        </a:rPr>
                        <a:t>e</a:t>
                      </a:r>
                      <a:r>
                        <a:rPr sz="1000" spc="10" dirty="0">
                          <a:latin typeface="Calibri"/>
                          <a:cs typeface="Calibri"/>
                        </a:rPr>
                        <a:t>r</a:t>
                      </a:r>
                      <a:r>
                        <a:rPr sz="1000" spc="-10" dirty="0">
                          <a:latin typeface="Calibri"/>
                          <a:cs typeface="Calibri"/>
                        </a:rPr>
                        <a:t>s</a:t>
                      </a:r>
                      <a:r>
                        <a:rPr sz="1000" dirty="0">
                          <a:latin typeface="Calibri"/>
                          <a:cs typeface="Calibri"/>
                        </a:rPr>
                        <a:t>az</a:t>
                      </a:r>
                      <a:r>
                        <a:rPr sz="1000" spc="-5" dirty="0">
                          <a:latin typeface="Calibri"/>
                          <a:cs typeface="Calibri"/>
                        </a:rPr>
                        <a:t>i</a:t>
                      </a:r>
                      <a:r>
                        <a:rPr sz="1000" dirty="0">
                          <a:latin typeface="Calibri"/>
                          <a:cs typeface="Calibri"/>
                        </a:rPr>
                        <a:t>one</a:t>
                      </a:r>
                      <a:r>
                        <a:rPr sz="1000" spc="10" dirty="0">
                          <a:latin typeface="Calibri"/>
                          <a:cs typeface="Calibri"/>
                        </a:rPr>
                        <a:t> </a:t>
                      </a:r>
                      <a:r>
                        <a:rPr sz="1000" dirty="0">
                          <a:latin typeface="Calibri"/>
                          <a:cs typeface="Calibri"/>
                        </a:rPr>
                        <a:t>quando </a:t>
                      </a:r>
                      <a:r>
                        <a:rPr sz="1000" spc="-10" dirty="0">
                          <a:latin typeface="Calibri"/>
                          <a:cs typeface="Calibri"/>
                        </a:rPr>
                        <a:t>s</a:t>
                      </a:r>
                      <a:r>
                        <a:rPr sz="1000" dirty="0">
                          <a:latin typeface="Calibri"/>
                          <a:cs typeface="Calibri"/>
                        </a:rPr>
                        <a:t>ono </a:t>
                      </a:r>
                      <a:r>
                        <a:rPr sz="1000" spc="-5" dirty="0">
                          <a:latin typeface="Calibri"/>
                          <a:cs typeface="Calibri"/>
                        </a:rPr>
                        <a:t>im</a:t>
                      </a:r>
                      <a:r>
                        <a:rPr sz="1000" dirty="0">
                          <a:latin typeface="Calibri"/>
                          <a:cs typeface="Calibri"/>
                        </a:rPr>
                        <a:t>p</a:t>
                      </a:r>
                      <a:r>
                        <a:rPr sz="1000" spc="-5" dirty="0">
                          <a:latin typeface="Calibri"/>
                          <a:cs typeface="Calibri"/>
                        </a:rPr>
                        <a:t>eg</a:t>
                      </a:r>
                      <a:r>
                        <a:rPr sz="1000" dirty="0">
                          <a:latin typeface="Calibri"/>
                          <a:cs typeface="Calibri"/>
                        </a:rPr>
                        <a:t>nat</a:t>
                      </a:r>
                      <a:r>
                        <a:rPr sz="1000" spc="-5" dirty="0">
                          <a:latin typeface="Calibri"/>
                          <a:cs typeface="Calibri"/>
                        </a:rPr>
                        <a:t>e-</a:t>
                      </a:r>
                      <a:r>
                        <a:rPr sz="1000" dirty="0">
                          <a:latin typeface="Calibri"/>
                          <a:cs typeface="Calibri"/>
                        </a:rPr>
                        <a:t>i </a:t>
                      </a:r>
                      <a:r>
                        <a:rPr sz="1000" spc="-5" dirty="0">
                          <a:latin typeface="Calibri"/>
                          <a:cs typeface="Calibri"/>
                        </a:rPr>
                        <a:t>i</a:t>
                      </a:r>
                      <a:r>
                        <a:rPr sz="1000" dirty="0">
                          <a:latin typeface="Calibri"/>
                          <a:cs typeface="Calibri"/>
                        </a:rPr>
                        <a:t>n </a:t>
                      </a:r>
                      <a:r>
                        <a:rPr sz="1000" spc="-10" dirty="0">
                          <a:latin typeface="Calibri"/>
                          <a:cs typeface="Calibri"/>
                        </a:rPr>
                        <a:t>s</a:t>
                      </a:r>
                      <a:r>
                        <a:rPr sz="1000" spc="-5" dirty="0">
                          <a:latin typeface="Calibri"/>
                          <a:cs typeface="Calibri"/>
                        </a:rPr>
                        <a:t>c</a:t>
                      </a:r>
                      <a:r>
                        <a:rPr sz="1000" dirty="0">
                          <a:latin typeface="Calibri"/>
                          <a:cs typeface="Calibri"/>
                        </a:rPr>
                        <a:t>a</a:t>
                      </a:r>
                      <a:r>
                        <a:rPr sz="1000" spc="-5" dirty="0">
                          <a:latin typeface="Calibri"/>
                          <a:cs typeface="Calibri"/>
                        </a:rPr>
                        <a:t>m</a:t>
                      </a:r>
                      <a:r>
                        <a:rPr sz="1000" dirty="0">
                          <a:latin typeface="Calibri"/>
                          <a:cs typeface="Calibri"/>
                        </a:rPr>
                        <a:t>bi di op</a:t>
                      </a:r>
                      <a:r>
                        <a:rPr sz="1000" spc="-5" dirty="0">
                          <a:latin typeface="Calibri"/>
                          <a:cs typeface="Calibri"/>
                        </a:rPr>
                        <a:t>i</a:t>
                      </a:r>
                      <a:r>
                        <a:rPr sz="1000" dirty="0">
                          <a:latin typeface="Calibri"/>
                          <a:cs typeface="Calibri"/>
                        </a:rPr>
                        <a:t>n</a:t>
                      </a:r>
                      <a:r>
                        <a:rPr sz="1000" spc="-5" dirty="0">
                          <a:latin typeface="Calibri"/>
                          <a:cs typeface="Calibri"/>
                        </a:rPr>
                        <a:t>i</a:t>
                      </a:r>
                      <a:r>
                        <a:rPr sz="1000" dirty="0">
                          <a:latin typeface="Calibri"/>
                          <a:cs typeface="Calibri"/>
                        </a:rPr>
                        <a:t>oni </a:t>
                      </a:r>
                      <a:r>
                        <a:rPr sz="1000" spc="-5" dirty="0">
                          <a:latin typeface="Calibri"/>
                          <a:cs typeface="Calibri"/>
                        </a:rPr>
                        <a:t>c</a:t>
                      </a:r>
                      <a:r>
                        <a:rPr sz="1000" dirty="0">
                          <a:latin typeface="Calibri"/>
                          <a:cs typeface="Calibri"/>
                        </a:rPr>
                        <a:t>on</a:t>
                      </a:r>
                      <a:r>
                        <a:rPr sz="1000" spc="5" dirty="0">
                          <a:latin typeface="Calibri"/>
                          <a:cs typeface="Calibri"/>
                        </a:rPr>
                        <a:t> </a:t>
                      </a:r>
                      <a:r>
                        <a:rPr sz="1000" spc="-5" dirty="0">
                          <a:latin typeface="Calibri"/>
                          <a:cs typeface="Calibri"/>
                        </a:rPr>
                        <a:t>i</a:t>
                      </a:r>
                      <a:r>
                        <a:rPr sz="1000" dirty="0">
                          <a:latin typeface="Calibri"/>
                          <a:cs typeface="Calibri"/>
                        </a:rPr>
                        <a:t>n</a:t>
                      </a:r>
                      <a:r>
                        <a:rPr sz="1000" spc="-10" dirty="0">
                          <a:latin typeface="Calibri"/>
                          <a:cs typeface="Calibri"/>
                        </a:rPr>
                        <a:t>s</a:t>
                      </a:r>
                      <a:r>
                        <a:rPr sz="1000" spc="-5" dirty="0">
                          <a:latin typeface="Calibri"/>
                          <a:cs typeface="Calibri"/>
                        </a:rPr>
                        <a:t>eg</a:t>
                      </a:r>
                      <a:r>
                        <a:rPr sz="1000" spc="15" dirty="0">
                          <a:latin typeface="Calibri"/>
                          <a:cs typeface="Calibri"/>
                        </a:rPr>
                        <a:t>n</a:t>
                      </a:r>
                      <a:r>
                        <a:rPr sz="1000" dirty="0">
                          <a:latin typeface="Calibri"/>
                          <a:cs typeface="Calibri"/>
                        </a:rPr>
                        <a:t>ante</a:t>
                      </a:r>
                      <a:r>
                        <a:rPr sz="1000" spc="-5" dirty="0">
                          <a:latin typeface="Calibri"/>
                          <a:cs typeface="Calibri"/>
                        </a:rPr>
                        <a:t> </a:t>
                      </a:r>
                      <a:r>
                        <a:rPr sz="1000" dirty="0">
                          <a:latin typeface="Calibri"/>
                          <a:cs typeface="Calibri"/>
                        </a:rPr>
                        <a:t>e</a:t>
                      </a:r>
                      <a:r>
                        <a:rPr sz="1000" spc="-5" dirty="0">
                          <a:latin typeface="Calibri"/>
                          <a:cs typeface="Calibri"/>
                        </a:rPr>
                        <a:t> </a:t>
                      </a:r>
                      <a:r>
                        <a:rPr sz="1000" spc="-5" dirty="0" err="1">
                          <a:latin typeface="Calibri"/>
                          <a:cs typeface="Calibri"/>
                        </a:rPr>
                        <a:t>c</a:t>
                      </a:r>
                      <a:r>
                        <a:rPr sz="1000" dirty="0" err="1">
                          <a:latin typeface="Calibri"/>
                          <a:cs typeface="Calibri"/>
                        </a:rPr>
                        <a:t>o</a:t>
                      </a:r>
                      <a:r>
                        <a:rPr sz="1000" spc="-5" dirty="0" err="1">
                          <a:latin typeface="Calibri"/>
                          <a:cs typeface="Calibri"/>
                        </a:rPr>
                        <a:t>m</a:t>
                      </a:r>
                      <a:r>
                        <a:rPr sz="1000" dirty="0" err="1">
                          <a:latin typeface="Calibri"/>
                          <a:cs typeface="Calibri"/>
                        </a:rPr>
                        <a:t>pa</a:t>
                      </a:r>
                      <a:r>
                        <a:rPr sz="1000" spc="-5" dirty="0" err="1">
                          <a:latin typeface="Calibri"/>
                          <a:cs typeface="Calibri"/>
                        </a:rPr>
                        <a:t>g</a:t>
                      </a:r>
                      <a:r>
                        <a:rPr sz="1000" dirty="0" err="1">
                          <a:latin typeface="Calibri"/>
                          <a:cs typeface="Calibri"/>
                        </a:rPr>
                        <a:t>n</a:t>
                      </a:r>
                      <a:r>
                        <a:rPr sz="1000" spc="5" dirty="0" err="1">
                          <a:latin typeface="Calibri"/>
                          <a:cs typeface="Calibri"/>
                        </a:rPr>
                        <a:t>e</a:t>
                      </a:r>
                      <a:r>
                        <a:rPr sz="1000" spc="-10" dirty="0" err="1">
                          <a:latin typeface="Calibri"/>
                          <a:cs typeface="Calibri"/>
                        </a:rPr>
                        <a:t>-</a:t>
                      </a:r>
                      <a:r>
                        <a:rPr sz="1000" spc="-5" dirty="0" err="1">
                          <a:latin typeface="Calibri"/>
                          <a:cs typeface="Calibri"/>
                        </a:rPr>
                        <a:t>i</a:t>
                      </a:r>
                      <a:endParaRPr sz="1000" dirty="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tcPr>
                </a:tc>
                <a:tc>
                  <a:txBody>
                    <a:bodyPr/>
                    <a:lstStyle/>
                    <a:p>
                      <a:pPr marL="64769" marR="420370">
                        <a:lnSpc>
                          <a:spcPct val="121000"/>
                        </a:lnSpc>
                      </a:pPr>
                      <a:r>
                        <a:rPr lang="it-CH" sz="1000" spc="-5" dirty="0">
                          <a:latin typeface="Calibri"/>
                          <a:cs typeface="Calibri"/>
                        </a:rPr>
                        <a:t>Tessere</a:t>
                      </a:r>
                      <a:r>
                        <a:rPr sz="1000" spc="-5" dirty="0">
                          <a:latin typeface="Calibri"/>
                          <a:cs typeface="Calibri"/>
                        </a:rPr>
                        <a:t> (</a:t>
                      </a:r>
                      <a:r>
                        <a:rPr lang="it-CH" sz="1000" spc="5" dirty="0">
                          <a:latin typeface="Calibri"/>
                          <a:cs typeface="Calibri"/>
                        </a:rPr>
                        <a:t>T</a:t>
                      </a:r>
                      <a:r>
                        <a:rPr sz="1000" spc="-5" dirty="0">
                          <a:latin typeface="Calibri"/>
                          <a:cs typeface="Calibri"/>
                        </a:rPr>
                        <a:t>)</a:t>
                      </a:r>
                      <a:r>
                        <a:rPr sz="1000" dirty="0">
                          <a:latin typeface="Calibri"/>
                          <a:cs typeface="Calibri"/>
                        </a:rPr>
                        <a:t>:</a:t>
                      </a:r>
                      <a:r>
                        <a:rPr sz="1000" spc="-5" dirty="0">
                          <a:latin typeface="Calibri"/>
                          <a:cs typeface="Calibri"/>
                        </a:rPr>
                        <a:t> C</a:t>
                      </a:r>
                      <a:r>
                        <a:rPr sz="1000" dirty="0">
                          <a:latin typeface="Calibri"/>
                          <a:cs typeface="Calibri"/>
                        </a:rPr>
                        <a:t>o</a:t>
                      </a:r>
                      <a:r>
                        <a:rPr sz="1000" spc="-5" dirty="0">
                          <a:latin typeface="Calibri"/>
                          <a:cs typeface="Calibri"/>
                        </a:rPr>
                        <a:t>l</a:t>
                      </a:r>
                      <a:r>
                        <a:rPr sz="1000" spc="10" dirty="0">
                          <a:latin typeface="Calibri"/>
                          <a:cs typeface="Calibri"/>
                        </a:rPr>
                        <a:t>l</a:t>
                      </a:r>
                      <a:r>
                        <a:rPr sz="1000" spc="-5" dirty="0">
                          <a:latin typeface="Calibri"/>
                          <a:cs typeface="Calibri"/>
                        </a:rPr>
                        <a:t>eg</a:t>
                      </a:r>
                      <a:r>
                        <a:rPr sz="1000" spc="15" dirty="0">
                          <a:latin typeface="Calibri"/>
                          <a:cs typeface="Calibri"/>
                        </a:rPr>
                        <a:t>a</a:t>
                      </a:r>
                      <a:r>
                        <a:rPr sz="1000" spc="-5" dirty="0">
                          <a:latin typeface="Calibri"/>
                          <a:cs typeface="Calibri"/>
                        </a:rPr>
                        <a:t>me</a:t>
                      </a:r>
                      <a:r>
                        <a:rPr sz="1000" dirty="0">
                          <a:latin typeface="Calibri"/>
                          <a:cs typeface="Calibri"/>
                        </a:rPr>
                        <a:t>nto a</a:t>
                      </a:r>
                      <a:r>
                        <a:rPr sz="1000" spc="5" dirty="0">
                          <a:latin typeface="Calibri"/>
                          <a:cs typeface="Calibri"/>
                        </a:rPr>
                        <a:t> </a:t>
                      </a:r>
                      <a:r>
                        <a:rPr sz="1000" spc="-5" dirty="0">
                          <a:latin typeface="Calibri"/>
                          <a:cs typeface="Calibri"/>
                        </a:rPr>
                        <a:t>c</a:t>
                      </a:r>
                      <a:r>
                        <a:rPr sz="1000" dirty="0">
                          <a:latin typeface="Calibri"/>
                          <a:cs typeface="Calibri"/>
                        </a:rPr>
                        <a:t>ontr</a:t>
                      </a:r>
                      <a:r>
                        <a:rPr sz="1000" spc="-5" dirty="0">
                          <a:latin typeface="Calibri"/>
                          <a:cs typeface="Calibri"/>
                        </a:rPr>
                        <a:t>i</a:t>
                      </a:r>
                      <a:r>
                        <a:rPr sz="1000" dirty="0">
                          <a:latin typeface="Calibri"/>
                          <a:cs typeface="Calibri"/>
                        </a:rPr>
                        <a:t>but</a:t>
                      </a:r>
                      <a:r>
                        <a:rPr sz="1000" spc="-5" dirty="0">
                          <a:latin typeface="Calibri"/>
                          <a:cs typeface="Calibri"/>
                        </a:rPr>
                        <a:t>i</a:t>
                      </a:r>
                      <a:r>
                        <a:rPr sz="1000" dirty="0">
                          <a:latin typeface="Calibri"/>
                          <a:cs typeface="Calibri"/>
                        </a:rPr>
                        <a:t>,</a:t>
                      </a:r>
                      <a:r>
                        <a:rPr sz="1000" spc="5" dirty="0">
                          <a:latin typeface="Calibri"/>
                          <a:cs typeface="Calibri"/>
                        </a:rPr>
                        <a:t> </a:t>
                      </a:r>
                      <a:r>
                        <a:rPr sz="1000" spc="-5" dirty="0">
                          <a:latin typeface="Calibri"/>
                          <a:cs typeface="Calibri"/>
                        </a:rPr>
                        <a:t>c</a:t>
                      </a:r>
                      <a:r>
                        <a:rPr sz="1000" dirty="0">
                          <a:latin typeface="Calibri"/>
                          <a:cs typeface="Calibri"/>
                        </a:rPr>
                        <a:t>ono</a:t>
                      </a:r>
                      <a:r>
                        <a:rPr sz="1000" spc="-10" dirty="0">
                          <a:latin typeface="Calibri"/>
                          <a:cs typeface="Calibri"/>
                        </a:rPr>
                        <a:t>s</a:t>
                      </a:r>
                      <a:r>
                        <a:rPr sz="1000" spc="-5" dirty="0">
                          <a:latin typeface="Calibri"/>
                          <a:cs typeface="Calibri"/>
                        </a:rPr>
                        <a:t>ce</a:t>
                      </a:r>
                      <a:r>
                        <a:rPr sz="1000" dirty="0">
                          <a:latin typeface="Calibri"/>
                          <a:cs typeface="Calibri"/>
                        </a:rPr>
                        <a:t>nz</a:t>
                      </a:r>
                      <a:r>
                        <a:rPr sz="1000" spc="-5" dirty="0">
                          <a:latin typeface="Calibri"/>
                          <a:cs typeface="Calibri"/>
                        </a:rPr>
                        <a:t>e</a:t>
                      </a:r>
                      <a:r>
                        <a:rPr sz="1000" dirty="0">
                          <a:latin typeface="Calibri"/>
                          <a:cs typeface="Calibri"/>
                        </a:rPr>
                        <a:t>, </a:t>
                      </a:r>
                      <a:r>
                        <a:rPr sz="1000" spc="-5" dirty="0">
                          <a:latin typeface="Calibri"/>
                          <a:cs typeface="Calibri"/>
                        </a:rPr>
                        <a:t>e</a:t>
                      </a:r>
                      <a:r>
                        <a:rPr sz="1000" spc="-10" dirty="0">
                          <a:latin typeface="Calibri"/>
                          <a:cs typeface="Calibri"/>
                        </a:rPr>
                        <a:t>s</a:t>
                      </a:r>
                      <a:r>
                        <a:rPr sz="1000" dirty="0">
                          <a:latin typeface="Calibri"/>
                          <a:cs typeface="Calibri"/>
                        </a:rPr>
                        <a:t>p</a:t>
                      </a:r>
                      <a:r>
                        <a:rPr sz="1000" spc="-5" dirty="0">
                          <a:latin typeface="Calibri"/>
                          <a:cs typeface="Calibri"/>
                        </a:rPr>
                        <a:t>e</a:t>
                      </a:r>
                      <a:r>
                        <a:rPr sz="1000" dirty="0">
                          <a:latin typeface="Calibri"/>
                          <a:cs typeface="Calibri"/>
                        </a:rPr>
                        <a:t>r</a:t>
                      </a:r>
                      <a:r>
                        <a:rPr sz="1000" spc="10" dirty="0">
                          <a:latin typeface="Calibri"/>
                          <a:cs typeface="Calibri"/>
                        </a:rPr>
                        <a:t>i</a:t>
                      </a:r>
                      <a:r>
                        <a:rPr sz="1000" spc="-5" dirty="0">
                          <a:latin typeface="Calibri"/>
                          <a:cs typeface="Calibri"/>
                        </a:rPr>
                        <a:t>e</a:t>
                      </a:r>
                      <a:r>
                        <a:rPr sz="1000" dirty="0">
                          <a:latin typeface="Calibri"/>
                          <a:cs typeface="Calibri"/>
                        </a:rPr>
                        <a:t>nze</a:t>
                      </a:r>
                      <a:r>
                        <a:rPr sz="1000" spc="-5" dirty="0">
                          <a:latin typeface="Calibri"/>
                          <a:cs typeface="Calibri"/>
                        </a:rPr>
                        <a:t> </a:t>
                      </a:r>
                      <a:r>
                        <a:rPr sz="1000" dirty="0">
                          <a:latin typeface="Calibri"/>
                          <a:cs typeface="Calibri"/>
                        </a:rPr>
                        <a:t>al di </a:t>
                      </a:r>
                      <a:r>
                        <a:rPr sz="1000" spc="-5" dirty="0">
                          <a:latin typeface="Calibri"/>
                          <a:cs typeface="Calibri"/>
                        </a:rPr>
                        <a:t>l</a:t>
                      </a:r>
                      <a:r>
                        <a:rPr sz="1000" dirty="0">
                          <a:latin typeface="Calibri"/>
                          <a:cs typeface="Calibri"/>
                        </a:rPr>
                        <a:t>à</a:t>
                      </a:r>
                      <a:r>
                        <a:rPr sz="1000" spc="5" dirty="0">
                          <a:latin typeface="Calibri"/>
                          <a:cs typeface="Calibri"/>
                        </a:rPr>
                        <a:t> </a:t>
                      </a:r>
                      <a:r>
                        <a:rPr sz="1000" dirty="0">
                          <a:latin typeface="Calibri"/>
                          <a:cs typeface="Calibri"/>
                        </a:rPr>
                        <a:t>d</a:t>
                      </a:r>
                      <a:r>
                        <a:rPr sz="1000" spc="-5" dirty="0">
                          <a:latin typeface="Calibri"/>
                          <a:cs typeface="Calibri"/>
                        </a:rPr>
                        <a:t>e</a:t>
                      </a:r>
                      <a:r>
                        <a:rPr sz="1000" dirty="0">
                          <a:latin typeface="Calibri"/>
                          <a:cs typeface="Calibri"/>
                        </a:rPr>
                        <a:t>l d</a:t>
                      </a:r>
                      <a:r>
                        <a:rPr sz="1000" spc="-5" dirty="0">
                          <a:latin typeface="Calibri"/>
                          <a:cs typeface="Calibri"/>
                        </a:rPr>
                        <a:t>i</a:t>
                      </a:r>
                      <a:r>
                        <a:rPr sz="1000" dirty="0">
                          <a:latin typeface="Calibri"/>
                          <a:cs typeface="Calibri"/>
                        </a:rPr>
                        <a:t>a</a:t>
                      </a:r>
                      <a:r>
                        <a:rPr sz="1000" spc="-5" dirty="0">
                          <a:latin typeface="Calibri"/>
                          <a:cs typeface="Calibri"/>
                        </a:rPr>
                        <a:t>l</a:t>
                      </a:r>
                      <a:r>
                        <a:rPr sz="1000" dirty="0">
                          <a:latin typeface="Calibri"/>
                          <a:cs typeface="Calibri"/>
                        </a:rPr>
                        <a:t>o</a:t>
                      </a:r>
                      <a:r>
                        <a:rPr sz="1000" spc="-5" dirty="0">
                          <a:latin typeface="Calibri"/>
                          <a:cs typeface="Calibri"/>
                        </a:rPr>
                        <a:t>g</a:t>
                      </a:r>
                      <a:r>
                        <a:rPr sz="1000" dirty="0">
                          <a:latin typeface="Calibri"/>
                          <a:cs typeface="Calibri"/>
                        </a:rPr>
                        <a:t>o</a:t>
                      </a:r>
                      <a:r>
                        <a:rPr sz="1000" spc="15" dirty="0">
                          <a:latin typeface="Calibri"/>
                          <a:cs typeface="Calibri"/>
                        </a:rPr>
                        <a:t> </a:t>
                      </a:r>
                      <a:r>
                        <a:rPr sz="1000" spc="-5" dirty="0">
                          <a:latin typeface="Calibri"/>
                          <a:cs typeface="Calibri"/>
                        </a:rPr>
                        <a:t>im</a:t>
                      </a:r>
                      <a:r>
                        <a:rPr sz="1000" spc="5" dirty="0">
                          <a:latin typeface="Calibri"/>
                          <a:cs typeface="Calibri"/>
                        </a:rPr>
                        <a:t>m</a:t>
                      </a:r>
                      <a:r>
                        <a:rPr sz="1000" spc="-5" dirty="0">
                          <a:latin typeface="Calibri"/>
                          <a:cs typeface="Calibri"/>
                        </a:rPr>
                        <a:t>e</a:t>
                      </a:r>
                      <a:r>
                        <a:rPr sz="1000" dirty="0">
                          <a:latin typeface="Calibri"/>
                          <a:cs typeface="Calibri"/>
                        </a:rPr>
                        <a:t>d</a:t>
                      </a:r>
                      <a:r>
                        <a:rPr sz="1000" spc="-5" dirty="0">
                          <a:latin typeface="Calibri"/>
                          <a:cs typeface="Calibri"/>
                        </a:rPr>
                        <a:t>i</a:t>
                      </a:r>
                      <a:r>
                        <a:rPr sz="1000" dirty="0">
                          <a:latin typeface="Calibri"/>
                          <a:cs typeface="Calibri"/>
                        </a:rPr>
                        <a:t>ato</a:t>
                      </a:r>
                    </a:p>
                  </a:txBody>
                  <a:tcPr marL="36000" marR="36000" marT="36000" marB="36000" anchor="ctr">
                    <a:lnL w="7378">
                      <a:solidFill>
                        <a:srgbClr val="000000"/>
                      </a:solidFill>
                      <a:prstDash val="solid"/>
                    </a:lnL>
                    <a:lnR w="7365">
                      <a:solidFill>
                        <a:srgbClr val="000000"/>
                      </a:solidFill>
                      <a:prstDash val="solid"/>
                    </a:lnR>
                    <a:lnT w="7378">
                      <a:solidFill>
                        <a:srgbClr val="000000"/>
                      </a:solidFill>
                      <a:prstDash val="solid"/>
                    </a:lnT>
                    <a:lnB w="7378">
                      <a:solidFill>
                        <a:srgbClr val="000000"/>
                      </a:solidFill>
                      <a:prstDash val="solid"/>
                    </a:lnB>
                  </a:tcPr>
                </a:tc>
                <a:tc>
                  <a:txBody>
                    <a:bodyPr/>
                    <a:lstStyle/>
                    <a:p>
                      <a:pPr marL="64769" marR="624205">
                        <a:lnSpc>
                          <a:spcPct val="121000"/>
                        </a:lnSpc>
                      </a:pPr>
                      <a:r>
                        <a:rPr sz="1000" spc="-5" dirty="0">
                          <a:latin typeface="Calibri"/>
                          <a:cs typeface="Calibri"/>
                        </a:rPr>
                        <a:t>Si</a:t>
                      </a:r>
                      <a:r>
                        <a:rPr sz="1000" dirty="0">
                          <a:latin typeface="Calibri"/>
                          <a:cs typeface="Calibri"/>
                        </a:rPr>
                        <a:t>a</a:t>
                      </a:r>
                      <a:r>
                        <a:rPr sz="1000" spc="-5" dirty="0">
                          <a:latin typeface="Calibri"/>
                          <a:cs typeface="Calibri"/>
                        </a:rPr>
                        <a:t>m</a:t>
                      </a:r>
                      <a:r>
                        <a:rPr sz="1000" dirty="0">
                          <a:latin typeface="Calibri"/>
                          <a:cs typeface="Calibri"/>
                        </a:rPr>
                        <a:t>o andati n</a:t>
                      </a:r>
                      <a:r>
                        <a:rPr sz="1000" spc="-5" dirty="0">
                          <a:latin typeface="Calibri"/>
                          <a:cs typeface="Calibri"/>
                        </a:rPr>
                        <a:t>e</a:t>
                      </a:r>
                      <a:r>
                        <a:rPr sz="1000" dirty="0">
                          <a:latin typeface="Calibri"/>
                          <a:cs typeface="Calibri"/>
                        </a:rPr>
                        <a:t>l bo</a:t>
                      </a:r>
                      <a:r>
                        <a:rPr sz="1000" spc="-10" dirty="0">
                          <a:latin typeface="Calibri"/>
                          <a:cs typeface="Calibri"/>
                        </a:rPr>
                        <a:t>s</a:t>
                      </a:r>
                      <a:r>
                        <a:rPr sz="1000" spc="-5" dirty="0">
                          <a:latin typeface="Calibri"/>
                          <a:cs typeface="Calibri"/>
                        </a:rPr>
                        <a:t>c</a:t>
                      </a:r>
                      <a:r>
                        <a:rPr sz="1000" dirty="0">
                          <a:latin typeface="Calibri"/>
                          <a:cs typeface="Calibri"/>
                        </a:rPr>
                        <a:t>o,</a:t>
                      </a:r>
                      <a:r>
                        <a:rPr sz="1000" spc="5" dirty="0">
                          <a:latin typeface="Calibri"/>
                          <a:cs typeface="Calibri"/>
                        </a:rPr>
                        <a:t> </a:t>
                      </a:r>
                      <a:r>
                        <a:rPr lang="it-CH" sz="1000" spc="5" dirty="0">
                          <a:latin typeface="Calibri"/>
                          <a:cs typeface="Calibri"/>
                        </a:rPr>
                        <a:t>quando </a:t>
                      </a:r>
                      <a:r>
                        <a:rPr sz="1000" spc="-10" dirty="0" err="1">
                          <a:latin typeface="Calibri"/>
                          <a:cs typeface="Calibri"/>
                        </a:rPr>
                        <a:t>s</a:t>
                      </a:r>
                      <a:r>
                        <a:rPr sz="1000" spc="-5" dirty="0" err="1">
                          <a:latin typeface="Calibri"/>
                          <a:cs typeface="Calibri"/>
                        </a:rPr>
                        <a:t>i</a:t>
                      </a:r>
                      <a:r>
                        <a:rPr sz="1000" spc="15" dirty="0" err="1">
                          <a:latin typeface="Calibri"/>
                          <a:cs typeface="Calibri"/>
                        </a:rPr>
                        <a:t>a</a:t>
                      </a:r>
                      <a:r>
                        <a:rPr sz="1000" spc="5" dirty="0" err="1">
                          <a:latin typeface="Calibri"/>
                          <a:cs typeface="Calibri"/>
                        </a:rPr>
                        <a:t>m</a:t>
                      </a:r>
                      <a:r>
                        <a:rPr sz="1000" dirty="0" err="1">
                          <a:latin typeface="Calibri"/>
                          <a:cs typeface="Calibri"/>
                        </a:rPr>
                        <a:t>o</a:t>
                      </a:r>
                      <a:r>
                        <a:rPr sz="1000" dirty="0">
                          <a:latin typeface="Calibri"/>
                          <a:cs typeface="Calibri"/>
                        </a:rPr>
                        <a:t> </a:t>
                      </a:r>
                      <a:r>
                        <a:rPr sz="1000" dirty="0" err="1">
                          <a:latin typeface="Calibri"/>
                          <a:cs typeface="Calibri"/>
                        </a:rPr>
                        <a:t>andati</a:t>
                      </a:r>
                      <a:r>
                        <a:rPr sz="1000" dirty="0">
                          <a:latin typeface="Calibri"/>
                          <a:cs typeface="Calibri"/>
                        </a:rPr>
                        <a:t> </a:t>
                      </a:r>
                      <a:r>
                        <a:rPr lang="it-CH" sz="1000" spc="-5" dirty="0">
                          <a:latin typeface="Calibri"/>
                          <a:cs typeface="Calibri"/>
                        </a:rPr>
                        <a:t>a camminare</a:t>
                      </a:r>
                      <a:r>
                        <a:rPr sz="1000" dirty="0">
                          <a:latin typeface="Calibri"/>
                          <a:cs typeface="Calibri"/>
                        </a:rPr>
                        <a:t>, </a:t>
                      </a:r>
                      <a:r>
                        <a:rPr lang="it-CH" sz="1000" dirty="0">
                          <a:latin typeface="Calibri"/>
                          <a:cs typeface="Calibri"/>
                        </a:rPr>
                        <a:t>in </a:t>
                      </a:r>
                      <a:r>
                        <a:rPr lang="it-CH" sz="1000" spc="-5" dirty="0">
                          <a:latin typeface="Calibri"/>
                          <a:cs typeface="Calibri"/>
                        </a:rPr>
                        <a:t>gita</a:t>
                      </a:r>
                      <a:endParaRPr sz="1000" dirty="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tcPr>
                </a:tc>
                <a:extLst>
                  <a:ext uri="{0D108BD9-81ED-4DB2-BD59-A6C34878D82A}">
                    <a16:rowId xmlns:a16="http://schemas.microsoft.com/office/drawing/2014/main" val="10003"/>
                  </a:ext>
                </a:extLst>
              </a:tr>
              <a:tr h="192024">
                <a:tc>
                  <a:txBody>
                    <a:bodyPr/>
                    <a:lstStyle/>
                    <a:p>
                      <a:pPr marL="64769">
                        <a:lnSpc>
                          <a:spcPct val="100000"/>
                        </a:lnSpc>
                      </a:pPr>
                      <a:r>
                        <a:rPr sz="1000" dirty="0" err="1">
                          <a:latin typeface="Calibri"/>
                          <a:cs typeface="Calibri"/>
                        </a:rPr>
                        <a:t>Ora</a:t>
                      </a:r>
                      <a:r>
                        <a:rPr sz="1000" spc="-5" dirty="0" err="1">
                          <a:latin typeface="Calibri"/>
                          <a:cs typeface="Calibri"/>
                        </a:rPr>
                        <a:t>li</a:t>
                      </a:r>
                      <a:r>
                        <a:rPr sz="1000" dirty="0" err="1">
                          <a:latin typeface="Calibri"/>
                          <a:cs typeface="Calibri"/>
                        </a:rPr>
                        <a:t>tà</a:t>
                      </a:r>
                      <a:r>
                        <a:rPr sz="1000" dirty="0">
                          <a:latin typeface="Calibri"/>
                          <a:cs typeface="Calibri"/>
                        </a:rPr>
                        <a:t> </a:t>
                      </a:r>
                      <a:r>
                        <a:rPr lang="it-CH" sz="1000" dirty="0">
                          <a:latin typeface="Calibri"/>
                          <a:cs typeface="Calibri"/>
                        </a:rPr>
                        <a:t>–</a:t>
                      </a:r>
                      <a:r>
                        <a:rPr sz="1000" spc="-5" dirty="0">
                          <a:latin typeface="Calibri"/>
                          <a:cs typeface="Calibri"/>
                        </a:rPr>
                        <a:t> </a:t>
                      </a:r>
                      <a:r>
                        <a:rPr lang="it-CH" sz="1000" spc="-5" dirty="0">
                          <a:latin typeface="Calibri"/>
                          <a:cs typeface="Calibri"/>
                        </a:rPr>
                        <a:t>B</a:t>
                      </a:r>
                      <a:r>
                        <a:rPr sz="1000" dirty="0" err="1">
                          <a:latin typeface="Calibri"/>
                          <a:cs typeface="Calibri"/>
                        </a:rPr>
                        <a:t>a</a:t>
                      </a:r>
                      <a:r>
                        <a:rPr sz="1000" spc="-5" dirty="0" err="1">
                          <a:latin typeface="Calibri"/>
                          <a:cs typeface="Calibri"/>
                        </a:rPr>
                        <a:t>m</a:t>
                      </a:r>
                      <a:r>
                        <a:rPr sz="1000" dirty="0" err="1">
                          <a:latin typeface="Calibri"/>
                          <a:cs typeface="Calibri"/>
                        </a:rPr>
                        <a:t>b</a:t>
                      </a:r>
                      <a:r>
                        <a:rPr sz="1000" spc="-5" dirty="0" err="1">
                          <a:latin typeface="Calibri"/>
                          <a:cs typeface="Calibri"/>
                        </a:rPr>
                        <a:t>i</a:t>
                      </a:r>
                      <a:r>
                        <a:rPr sz="1000" dirty="0" err="1">
                          <a:latin typeface="Calibri"/>
                          <a:cs typeface="Calibri"/>
                        </a:rPr>
                        <a:t>n</a:t>
                      </a:r>
                      <a:r>
                        <a:rPr lang="it-CH" sz="1000" dirty="0">
                          <a:latin typeface="Calibri"/>
                          <a:cs typeface="Calibri"/>
                        </a:rPr>
                        <a:t>e-</a:t>
                      </a:r>
                      <a:r>
                        <a:rPr sz="1000" dirty="0" err="1">
                          <a:latin typeface="Calibri"/>
                          <a:cs typeface="Calibri"/>
                        </a:rPr>
                        <a:t>i</a:t>
                      </a:r>
                      <a:r>
                        <a:rPr sz="1000" dirty="0">
                          <a:latin typeface="Calibri"/>
                          <a:cs typeface="Calibri"/>
                        </a:rPr>
                        <a:t> al </a:t>
                      </a:r>
                      <a:r>
                        <a:rPr sz="1000" spc="-5" dirty="0">
                          <a:latin typeface="Calibri"/>
                          <a:cs typeface="Calibri"/>
                        </a:rPr>
                        <a:t>li</a:t>
                      </a:r>
                      <a:r>
                        <a:rPr sz="1000" spc="-10" dirty="0">
                          <a:latin typeface="Calibri"/>
                          <a:cs typeface="Calibri"/>
                        </a:rPr>
                        <a:t>v</a:t>
                      </a:r>
                      <a:r>
                        <a:rPr sz="1000" spc="5" dirty="0">
                          <a:latin typeface="Calibri"/>
                          <a:cs typeface="Calibri"/>
                        </a:rPr>
                        <a:t>e</a:t>
                      </a:r>
                      <a:r>
                        <a:rPr sz="1000" spc="-5" dirty="0">
                          <a:latin typeface="Calibri"/>
                          <a:cs typeface="Calibri"/>
                        </a:rPr>
                        <a:t>ll</a:t>
                      </a:r>
                      <a:r>
                        <a:rPr sz="1000" dirty="0">
                          <a:latin typeface="Calibri"/>
                          <a:cs typeface="Calibri"/>
                        </a:rPr>
                        <a:t>o di </a:t>
                      </a:r>
                      <a:r>
                        <a:rPr sz="1000" spc="-10" dirty="0">
                          <a:latin typeface="Calibri"/>
                          <a:cs typeface="Calibri"/>
                        </a:rPr>
                        <a:t>sv</a:t>
                      </a:r>
                      <a:r>
                        <a:rPr sz="1000" spc="-5" dirty="0">
                          <a:latin typeface="Calibri"/>
                          <a:cs typeface="Calibri"/>
                        </a:rPr>
                        <a:t>il</a:t>
                      </a:r>
                      <a:r>
                        <a:rPr sz="1000" dirty="0">
                          <a:latin typeface="Calibri"/>
                          <a:cs typeface="Calibri"/>
                        </a:rPr>
                        <a:t>uppo pr</a:t>
                      </a:r>
                      <a:r>
                        <a:rPr sz="1000" spc="5" dirty="0">
                          <a:latin typeface="Calibri"/>
                          <a:cs typeface="Calibri"/>
                        </a:rPr>
                        <a:t>e</a:t>
                      </a:r>
                      <a:r>
                        <a:rPr sz="1000" spc="-10" dirty="0">
                          <a:latin typeface="Calibri"/>
                          <a:cs typeface="Calibri"/>
                        </a:rPr>
                        <a:t>v</a:t>
                      </a:r>
                      <a:r>
                        <a:rPr sz="1000" spc="-5" dirty="0">
                          <a:latin typeface="Calibri"/>
                          <a:cs typeface="Calibri"/>
                        </a:rPr>
                        <a:t>i</a:t>
                      </a:r>
                      <a:r>
                        <a:rPr sz="1000" spc="-10" dirty="0">
                          <a:latin typeface="Calibri"/>
                          <a:cs typeface="Calibri"/>
                        </a:rPr>
                        <a:t>s</a:t>
                      </a:r>
                      <a:r>
                        <a:rPr sz="1000" dirty="0">
                          <a:latin typeface="Calibri"/>
                          <a:cs typeface="Calibri"/>
                        </a:rPr>
                        <a:t>to:</a:t>
                      </a: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solidFill>
                      <a:srgbClr val="C4B0FE"/>
                    </a:solidFill>
                  </a:tcPr>
                </a:tc>
                <a:tc>
                  <a:txBody>
                    <a:bodyPr/>
                    <a:lstStyle/>
                    <a:p>
                      <a:endParaRPr sz="1000">
                        <a:latin typeface="Calibri"/>
                        <a:cs typeface="Calibri"/>
                      </a:endParaRPr>
                    </a:p>
                  </a:txBody>
                  <a:tcPr marL="36000" marR="36000" marT="36000" marB="36000" anchor="ctr">
                    <a:lnL w="7378">
                      <a:solidFill>
                        <a:srgbClr val="000000"/>
                      </a:solidFill>
                      <a:prstDash val="solid"/>
                    </a:lnL>
                    <a:lnR w="7365">
                      <a:solidFill>
                        <a:srgbClr val="000000"/>
                      </a:solidFill>
                      <a:prstDash val="solid"/>
                    </a:lnR>
                    <a:lnT w="7378">
                      <a:solidFill>
                        <a:srgbClr val="000000"/>
                      </a:solidFill>
                      <a:prstDash val="solid"/>
                    </a:lnT>
                    <a:lnB w="7378">
                      <a:solidFill>
                        <a:srgbClr val="000000"/>
                      </a:solidFill>
                      <a:prstDash val="solid"/>
                    </a:lnB>
                    <a:solidFill>
                      <a:srgbClr val="C4B0FE"/>
                    </a:solidFill>
                  </a:tcPr>
                </a:tc>
                <a:tc>
                  <a:txBody>
                    <a:bodyPr/>
                    <a:lstStyle/>
                    <a:p>
                      <a:endParaRPr sz="100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solidFill>
                      <a:srgbClr val="C4B0FE"/>
                    </a:solidFill>
                  </a:tcPr>
                </a:tc>
                <a:extLst>
                  <a:ext uri="{0D108BD9-81ED-4DB2-BD59-A6C34878D82A}">
                    <a16:rowId xmlns:a16="http://schemas.microsoft.com/office/drawing/2014/main" val="10004"/>
                  </a:ext>
                </a:extLst>
              </a:tr>
              <a:tr h="559307">
                <a:tc>
                  <a:txBody>
                    <a:bodyPr/>
                    <a:lstStyle/>
                    <a:p>
                      <a:pPr marL="64769" marR="252729">
                        <a:lnSpc>
                          <a:spcPct val="121000"/>
                        </a:lnSpc>
                      </a:pPr>
                      <a:r>
                        <a:rPr sz="1000" dirty="0">
                          <a:latin typeface="Calibri"/>
                          <a:cs typeface="Calibri"/>
                        </a:rPr>
                        <a:t>Part</a:t>
                      </a:r>
                      <a:r>
                        <a:rPr sz="1000" spc="-5" dirty="0">
                          <a:latin typeface="Calibri"/>
                          <a:cs typeface="Calibri"/>
                        </a:rPr>
                        <a:t>eci</a:t>
                      </a:r>
                      <a:r>
                        <a:rPr sz="1000" dirty="0">
                          <a:latin typeface="Calibri"/>
                          <a:cs typeface="Calibri"/>
                        </a:rPr>
                        <a:t>pare</a:t>
                      </a:r>
                      <a:r>
                        <a:rPr sz="1000" spc="-5" dirty="0">
                          <a:latin typeface="Calibri"/>
                          <a:cs typeface="Calibri"/>
                        </a:rPr>
                        <a:t> </a:t>
                      </a:r>
                      <a:r>
                        <a:rPr sz="1000" dirty="0">
                          <a:latin typeface="Calibri"/>
                          <a:cs typeface="Calibri"/>
                        </a:rPr>
                        <a:t>a</a:t>
                      </a:r>
                      <a:r>
                        <a:rPr sz="1000" spc="5" dirty="0">
                          <a:latin typeface="Calibri"/>
                          <a:cs typeface="Calibri"/>
                        </a:rPr>
                        <a:t> </a:t>
                      </a:r>
                      <a:r>
                        <a:rPr sz="1000" dirty="0">
                          <a:latin typeface="Calibri"/>
                          <a:cs typeface="Calibri"/>
                        </a:rPr>
                        <a:t>d</a:t>
                      </a:r>
                      <a:r>
                        <a:rPr sz="1000" spc="-5" dirty="0">
                          <a:latin typeface="Calibri"/>
                          <a:cs typeface="Calibri"/>
                        </a:rPr>
                        <a:t>i</a:t>
                      </a:r>
                      <a:r>
                        <a:rPr sz="1000" spc="-10" dirty="0">
                          <a:latin typeface="Calibri"/>
                          <a:cs typeface="Calibri"/>
                        </a:rPr>
                        <a:t>s</a:t>
                      </a:r>
                      <a:r>
                        <a:rPr sz="1000" spc="-5" dirty="0">
                          <a:latin typeface="Calibri"/>
                          <a:cs typeface="Calibri"/>
                        </a:rPr>
                        <a:t>c</a:t>
                      </a:r>
                      <a:r>
                        <a:rPr sz="1000" spc="15" dirty="0">
                          <a:latin typeface="Calibri"/>
                          <a:cs typeface="Calibri"/>
                        </a:rPr>
                        <a:t>u</a:t>
                      </a:r>
                      <a:r>
                        <a:rPr sz="1000" spc="-10" dirty="0">
                          <a:latin typeface="Calibri"/>
                          <a:cs typeface="Calibri"/>
                        </a:rPr>
                        <a:t>ss</a:t>
                      </a:r>
                      <a:r>
                        <a:rPr sz="1000" spc="-5" dirty="0">
                          <a:latin typeface="Calibri"/>
                          <a:cs typeface="Calibri"/>
                        </a:rPr>
                        <a:t>i</a:t>
                      </a:r>
                      <a:r>
                        <a:rPr sz="1000" dirty="0">
                          <a:latin typeface="Calibri"/>
                          <a:cs typeface="Calibri"/>
                        </a:rPr>
                        <a:t>oni </a:t>
                      </a:r>
                      <a:r>
                        <a:rPr sz="1000" spc="-5" dirty="0">
                          <a:latin typeface="Calibri"/>
                          <a:cs typeface="Calibri"/>
                        </a:rPr>
                        <a:t>i</a:t>
                      </a:r>
                      <a:r>
                        <a:rPr sz="1000" dirty="0">
                          <a:latin typeface="Calibri"/>
                          <a:cs typeface="Calibri"/>
                        </a:rPr>
                        <a:t>n</a:t>
                      </a:r>
                      <a:r>
                        <a:rPr sz="1000" spc="5" dirty="0">
                          <a:latin typeface="Calibri"/>
                          <a:cs typeface="Calibri"/>
                        </a:rPr>
                        <a:t> </a:t>
                      </a:r>
                      <a:r>
                        <a:rPr sz="1000" dirty="0">
                          <a:latin typeface="Calibri"/>
                          <a:cs typeface="Calibri"/>
                        </a:rPr>
                        <a:t>p</a:t>
                      </a:r>
                      <a:r>
                        <a:rPr sz="1000" spc="10" dirty="0">
                          <a:latin typeface="Calibri"/>
                          <a:cs typeface="Calibri"/>
                        </a:rPr>
                        <a:t>i</a:t>
                      </a:r>
                      <a:r>
                        <a:rPr sz="1000" spc="-5" dirty="0">
                          <a:latin typeface="Calibri"/>
                          <a:cs typeface="Calibri"/>
                        </a:rPr>
                        <a:t>cc</a:t>
                      </a:r>
                      <a:r>
                        <a:rPr sz="1000" dirty="0">
                          <a:latin typeface="Calibri"/>
                          <a:cs typeface="Calibri"/>
                        </a:rPr>
                        <a:t>o</a:t>
                      </a:r>
                      <a:r>
                        <a:rPr sz="1000" spc="-5" dirty="0">
                          <a:latin typeface="Calibri"/>
                          <a:cs typeface="Calibri"/>
                        </a:rPr>
                        <a:t>l</a:t>
                      </a:r>
                      <a:r>
                        <a:rPr sz="1000" dirty="0">
                          <a:latin typeface="Calibri"/>
                          <a:cs typeface="Calibri"/>
                        </a:rPr>
                        <a:t>i </a:t>
                      </a:r>
                      <a:r>
                        <a:rPr sz="1000" spc="-5" dirty="0">
                          <a:latin typeface="Calibri"/>
                          <a:cs typeface="Calibri"/>
                        </a:rPr>
                        <a:t>g</a:t>
                      </a:r>
                      <a:r>
                        <a:rPr sz="1000" dirty="0">
                          <a:latin typeface="Calibri"/>
                          <a:cs typeface="Calibri"/>
                        </a:rPr>
                        <a:t>rupp</a:t>
                      </a:r>
                      <a:r>
                        <a:rPr sz="1000" spc="-5" dirty="0">
                          <a:latin typeface="Calibri"/>
                          <a:cs typeface="Calibri"/>
                        </a:rPr>
                        <a:t>i</a:t>
                      </a:r>
                      <a:r>
                        <a:rPr sz="1000" dirty="0">
                          <a:latin typeface="Calibri"/>
                          <a:cs typeface="Calibri"/>
                        </a:rPr>
                        <a:t>,</a:t>
                      </a:r>
                      <a:r>
                        <a:rPr sz="1000" spc="5" dirty="0">
                          <a:latin typeface="Calibri"/>
                          <a:cs typeface="Calibri"/>
                        </a:rPr>
                        <a:t> </a:t>
                      </a:r>
                      <a:r>
                        <a:rPr sz="1000" spc="-5" dirty="0">
                          <a:latin typeface="Calibri"/>
                          <a:cs typeface="Calibri"/>
                        </a:rPr>
                        <a:t>i</a:t>
                      </a:r>
                      <a:r>
                        <a:rPr sz="1000" dirty="0">
                          <a:latin typeface="Calibri"/>
                          <a:cs typeface="Calibri"/>
                        </a:rPr>
                        <a:t>n</a:t>
                      </a:r>
                      <a:r>
                        <a:rPr sz="1000" spc="5" dirty="0">
                          <a:latin typeface="Calibri"/>
                          <a:cs typeface="Calibri"/>
                        </a:rPr>
                        <a:t> </a:t>
                      </a:r>
                      <a:r>
                        <a:rPr sz="1000" spc="-5" dirty="0">
                          <a:latin typeface="Calibri"/>
                          <a:cs typeface="Calibri"/>
                        </a:rPr>
                        <a:t>cl</a:t>
                      </a:r>
                      <a:r>
                        <a:rPr sz="1000" dirty="0">
                          <a:latin typeface="Calibri"/>
                          <a:cs typeface="Calibri"/>
                        </a:rPr>
                        <a:t>a</a:t>
                      </a:r>
                      <a:r>
                        <a:rPr sz="1000" spc="-10" dirty="0">
                          <a:latin typeface="Calibri"/>
                          <a:cs typeface="Calibri"/>
                        </a:rPr>
                        <a:t>s</a:t>
                      </a:r>
                      <a:r>
                        <a:rPr sz="1000" spc="5" dirty="0">
                          <a:latin typeface="Calibri"/>
                          <a:cs typeface="Calibri"/>
                        </a:rPr>
                        <a:t>s</a:t>
                      </a:r>
                      <a:r>
                        <a:rPr sz="1000" dirty="0">
                          <a:latin typeface="Calibri"/>
                          <a:cs typeface="Calibri"/>
                        </a:rPr>
                        <a:t>e</a:t>
                      </a:r>
                      <a:r>
                        <a:rPr sz="1000" spc="-5" dirty="0">
                          <a:latin typeface="Calibri"/>
                          <a:cs typeface="Calibri"/>
                        </a:rPr>
                        <a:t> </a:t>
                      </a:r>
                      <a:r>
                        <a:rPr sz="1000" dirty="0">
                          <a:latin typeface="Calibri"/>
                          <a:cs typeface="Calibri"/>
                        </a:rPr>
                        <a:t>e</a:t>
                      </a:r>
                      <a:r>
                        <a:rPr sz="1000" spc="-5" dirty="0">
                          <a:latin typeface="Calibri"/>
                          <a:cs typeface="Calibri"/>
                        </a:rPr>
                        <a:t> </a:t>
                      </a:r>
                      <a:r>
                        <a:rPr sz="1000" dirty="0">
                          <a:latin typeface="Calibri"/>
                          <a:cs typeface="Calibri"/>
                        </a:rPr>
                        <a:t>a</a:t>
                      </a:r>
                      <a:r>
                        <a:rPr sz="1000" spc="5" dirty="0">
                          <a:latin typeface="Calibri"/>
                          <a:cs typeface="Calibri"/>
                        </a:rPr>
                        <a:t> </a:t>
                      </a:r>
                      <a:r>
                        <a:rPr sz="1000" dirty="0">
                          <a:latin typeface="Calibri"/>
                          <a:cs typeface="Calibri"/>
                        </a:rPr>
                        <a:t>tu p</a:t>
                      </a:r>
                      <a:r>
                        <a:rPr sz="1000" spc="-5" dirty="0">
                          <a:latin typeface="Calibri"/>
                          <a:cs typeface="Calibri"/>
                        </a:rPr>
                        <a:t>e</a:t>
                      </a:r>
                      <a:r>
                        <a:rPr sz="1000" dirty="0">
                          <a:latin typeface="Calibri"/>
                          <a:cs typeface="Calibri"/>
                        </a:rPr>
                        <a:t>r tu,</a:t>
                      </a:r>
                      <a:r>
                        <a:rPr sz="1000" spc="5" dirty="0">
                          <a:latin typeface="Calibri"/>
                          <a:cs typeface="Calibri"/>
                        </a:rPr>
                        <a:t> </a:t>
                      </a:r>
                      <a:r>
                        <a:rPr sz="1000" dirty="0">
                          <a:latin typeface="Calibri"/>
                          <a:cs typeface="Calibri"/>
                        </a:rPr>
                        <a:t>o</a:t>
                      </a:r>
                      <a:r>
                        <a:rPr sz="1000" spc="-5" dirty="0">
                          <a:latin typeface="Calibri"/>
                          <a:cs typeface="Calibri"/>
                        </a:rPr>
                        <a:t>ff</a:t>
                      </a:r>
                      <a:r>
                        <a:rPr sz="1000" dirty="0">
                          <a:latin typeface="Calibri"/>
                          <a:cs typeface="Calibri"/>
                        </a:rPr>
                        <a:t>r</a:t>
                      </a:r>
                      <a:r>
                        <a:rPr sz="1000" spc="-5" dirty="0">
                          <a:latin typeface="Calibri"/>
                          <a:cs typeface="Calibri"/>
                        </a:rPr>
                        <a:t>e</a:t>
                      </a:r>
                      <a:r>
                        <a:rPr sz="1000" dirty="0">
                          <a:latin typeface="Calibri"/>
                          <a:cs typeface="Calibri"/>
                        </a:rPr>
                        <a:t>ndo </a:t>
                      </a:r>
                      <a:r>
                        <a:rPr sz="1000" spc="-5" dirty="0">
                          <a:latin typeface="Calibri"/>
                          <a:cs typeface="Calibri"/>
                        </a:rPr>
                        <a:t>l</a:t>
                      </a:r>
                      <a:r>
                        <a:rPr sz="1000" dirty="0">
                          <a:latin typeface="Calibri"/>
                          <a:cs typeface="Calibri"/>
                        </a:rPr>
                        <a:t>e</a:t>
                      </a:r>
                      <a:r>
                        <a:rPr sz="1000" spc="-5" dirty="0">
                          <a:latin typeface="Calibri"/>
                          <a:cs typeface="Calibri"/>
                        </a:rPr>
                        <a:t> </a:t>
                      </a:r>
                      <a:r>
                        <a:rPr sz="1000" dirty="0">
                          <a:latin typeface="Calibri"/>
                          <a:cs typeface="Calibri"/>
                        </a:rPr>
                        <a:t>propr</a:t>
                      </a:r>
                      <a:r>
                        <a:rPr sz="1000" spc="-5" dirty="0">
                          <a:latin typeface="Calibri"/>
                          <a:cs typeface="Calibri"/>
                        </a:rPr>
                        <a:t>i</a:t>
                      </a:r>
                      <a:r>
                        <a:rPr sz="1000" dirty="0">
                          <a:latin typeface="Calibri"/>
                          <a:cs typeface="Calibri"/>
                        </a:rPr>
                        <a:t>e</a:t>
                      </a:r>
                      <a:r>
                        <a:rPr sz="1000" spc="-5" dirty="0">
                          <a:latin typeface="Calibri"/>
                          <a:cs typeface="Calibri"/>
                        </a:rPr>
                        <a:t> i</a:t>
                      </a:r>
                      <a:r>
                        <a:rPr sz="1000" dirty="0">
                          <a:latin typeface="Calibri"/>
                          <a:cs typeface="Calibri"/>
                        </a:rPr>
                        <a:t>d</a:t>
                      </a:r>
                      <a:r>
                        <a:rPr sz="1000" spc="5" dirty="0">
                          <a:latin typeface="Calibri"/>
                          <a:cs typeface="Calibri"/>
                        </a:rPr>
                        <a:t>e</a:t>
                      </a:r>
                      <a:r>
                        <a:rPr sz="1000" spc="-5" dirty="0">
                          <a:latin typeface="Calibri"/>
                          <a:cs typeface="Calibri"/>
                        </a:rPr>
                        <a:t>e</a:t>
                      </a:r>
                      <a:r>
                        <a:rPr sz="1000" dirty="0">
                          <a:latin typeface="Calibri"/>
                          <a:cs typeface="Calibri"/>
                        </a:rPr>
                        <a:t>,</a:t>
                      </a:r>
                      <a:r>
                        <a:rPr sz="1000" spc="5" dirty="0">
                          <a:latin typeface="Calibri"/>
                          <a:cs typeface="Calibri"/>
                        </a:rPr>
                        <a:t> </a:t>
                      </a:r>
                      <a:r>
                        <a:rPr sz="1000" dirty="0">
                          <a:latin typeface="Calibri"/>
                          <a:cs typeface="Calibri"/>
                        </a:rPr>
                        <a:t>u</a:t>
                      </a:r>
                      <a:r>
                        <a:rPr sz="1000" spc="-10" dirty="0">
                          <a:latin typeface="Calibri"/>
                          <a:cs typeface="Calibri"/>
                        </a:rPr>
                        <a:t>s</a:t>
                      </a:r>
                      <a:r>
                        <a:rPr sz="1000" dirty="0">
                          <a:latin typeface="Calibri"/>
                          <a:cs typeface="Calibri"/>
                        </a:rPr>
                        <a:t>ando</a:t>
                      </a:r>
                      <a:r>
                        <a:rPr sz="1000" spc="5" dirty="0">
                          <a:latin typeface="Calibri"/>
                          <a:cs typeface="Calibri"/>
                        </a:rPr>
                        <a:t> </a:t>
                      </a:r>
                      <a:r>
                        <a:rPr sz="1000" spc="-5" dirty="0">
                          <a:latin typeface="Calibri"/>
                          <a:cs typeface="Calibri"/>
                        </a:rPr>
                        <a:t>i</a:t>
                      </a:r>
                      <a:r>
                        <a:rPr sz="1000" dirty="0">
                          <a:latin typeface="Calibri"/>
                          <a:cs typeface="Calibri"/>
                        </a:rPr>
                        <a:t>l </a:t>
                      </a:r>
                      <a:r>
                        <a:rPr sz="1000" spc="-10" dirty="0">
                          <a:latin typeface="Calibri"/>
                          <a:cs typeface="Calibri"/>
                        </a:rPr>
                        <a:t>v</a:t>
                      </a:r>
                      <a:r>
                        <a:rPr sz="1000" dirty="0">
                          <a:latin typeface="Calibri"/>
                          <a:cs typeface="Calibri"/>
                        </a:rPr>
                        <a:t>o</a:t>
                      </a:r>
                      <a:r>
                        <a:rPr sz="1000" spc="-5" dirty="0">
                          <a:latin typeface="Calibri"/>
                          <a:cs typeface="Calibri"/>
                        </a:rPr>
                        <a:t>c</a:t>
                      </a:r>
                      <a:r>
                        <a:rPr sz="1000" dirty="0">
                          <a:latin typeface="Calibri"/>
                          <a:cs typeface="Calibri"/>
                        </a:rPr>
                        <a:t>abo</a:t>
                      </a:r>
                      <a:r>
                        <a:rPr sz="1000" spc="-5" dirty="0">
                          <a:latin typeface="Calibri"/>
                          <a:cs typeface="Calibri"/>
                        </a:rPr>
                        <a:t>l</a:t>
                      </a:r>
                      <a:r>
                        <a:rPr sz="1000" dirty="0">
                          <a:latin typeface="Calibri"/>
                          <a:cs typeface="Calibri"/>
                        </a:rPr>
                        <a:t>ar</a:t>
                      </a:r>
                      <a:r>
                        <a:rPr sz="1000" spc="-5" dirty="0">
                          <a:latin typeface="Calibri"/>
                          <a:cs typeface="Calibri"/>
                        </a:rPr>
                        <a:t>i</a:t>
                      </a:r>
                      <a:r>
                        <a:rPr sz="1000" dirty="0">
                          <a:latin typeface="Calibri"/>
                          <a:cs typeface="Calibri"/>
                        </a:rPr>
                        <a:t>o </a:t>
                      </a:r>
                      <a:r>
                        <a:rPr sz="1000" dirty="0" err="1">
                          <a:latin typeface="Calibri"/>
                          <a:cs typeface="Calibri"/>
                        </a:rPr>
                        <a:t>r</a:t>
                      </a:r>
                      <a:r>
                        <a:rPr sz="1000" spc="-5" dirty="0" err="1">
                          <a:latin typeface="Calibri"/>
                          <a:cs typeface="Calibri"/>
                        </a:rPr>
                        <a:t>ece</a:t>
                      </a:r>
                      <a:r>
                        <a:rPr sz="1000" dirty="0" err="1">
                          <a:latin typeface="Calibri"/>
                          <a:cs typeface="Calibri"/>
                        </a:rPr>
                        <a:t>nt</a:t>
                      </a:r>
                      <a:r>
                        <a:rPr sz="1000" spc="5" dirty="0" err="1">
                          <a:latin typeface="Calibri"/>
                          <a:cs typeface="Calibri"/>
                        </a:rPr>
                        <a:t>e</a:t>
                      </a:r>
                      <a:r>
                        <a:rPr sz="1000" spc="-5" dirty="0" err="1">
                          <a:latin typeface="Calibri"/>
                          <a:cs typeface="Calibri"/>
                        </a:rPr>
                        <a:t>me</a:t>
                      </a:r>
                      <a:r>
                        <a:rPr sz="1000" spc="5" dirty="0" err="1">
                          <a:latin typeface="Calibri"/>
                          <a:cs typeface="Calibri"/>
                        </a:rPr>
                        <a:t>n</a:t>
                      </a:r>
                      <a:r>
                        <a:rPr sz="1000" spc="10" dirty="0" err="1">
                          <a:latin typeface="Calibri"/>
                          <a:cs typeface="Calibri"/>
                        </a:rPr>
                        <a:t>t</a:t>
                      </a:r>
                      <a:r>
                        <a:rPr sz="1000" dirty="0" err="1">
                          <a:latin typeface="Calibri"/>
                          <a:cs typeface="Calibri"/>
                        </a:rPr>
                        <a:t>e</a:t>
                      </a:r>
                      <a:r>
                        <a:rPr sz="1000" spc="-5" dirty="0">
                          <a:latin typeface="Calibri"/>
                          <a:cs typeface="Calibri"/>
                        </a:rPr>
                        <a:t> </a:t>
                      </a:r>
                      <a:r>
                        <a:rPr sz="1000" spc="-5" dirty="0" err="1">
                          <a:latin typeface="Calibri"/>
                          <a:cs typeface="Calibri"/>
                        </a:rPr>
                        <a:t>i</a:t>
                      </a:r>
                      <a:r>
                        <a:rPr sz="1000" dirty="0" err="1">
                          <a:latin typeface="Calibri"/>
                          <a:cs typeface="Calibri"/>
                        </a:rPr>
                        <a:t>ntrodotto</a:t>
                      </a:r>
                      <a:endParaRPr sz="1000" dirty="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66">
                      <a:solidFill>
                        <a:srgbClr val="000000"/>
                      </a:solidFill>
                      <a:prstDash val="solid"/>
                    </a:lnB>
                  </a:tcPr>
                </a:tc>
                <a:tc>
                  <a:txBody>
                    <a:bodyPr/>
                    <a:lstStyle/>
                    <a:p>
                      <a:pPr marL="64769" marR="76200">
                        <a:lnSpc>
                          <a:spcPct val="121000"/>
                        </a:lnSpc>
                      </a:pPr>
                      <a:r>
                        <a:rPr sz="1000" spc="-5" dirty="0">
                          <a:latin typeface="Calibri"/>
                          <a:cs typeface="Calibri"/>
                        </a:rPr>
                        <a:t>G</a:t>
                      </a:r>
                      <a:r>
                        <a:rPr sz="1000" dirty="0">
                          <a:latin typeface="Calibri"/>
                          <a:cs typeface="Calibri"/>
                        </a:rPr>
                        <a:t>u</a:t>
                      </a:r>
                      <a:r>
                        <a:rPr sz="1000" spc="-5" dirty="0">
                          <a:latin typeface="Calibri"/>
                          <a:cs typeface="Calibri"/>
                        </a:rPr>
                        <a:t>i</a:t>
                      </a:r>
                      <a:r>
                        <a:rPr sz="1000" dirty="0">
                          <a:latin typeface="Calibri"/>
                          <a:cs typeface="Calibri"/>
                        </a:rPr>
                        <a:t>dare</a:t>
                      </a:r>
                      <a:r>
                        <a:rPr sz="1000" spc="-5" dirty="0">
                          <a:latin typeface="Calibri"/>
                          <a:cs typeface="Calibri"/>
                        </a:rPr>
                        <a:t> l</a:t>
                      </a:r>
                      <a:r>
                        <a:rPr sz="1000" dirty="0">
                          <a:latin typeface="Calibri"/>
                          <a:cs typeface="Calibri"/>
                        </a:rPr>
                        <a:t>a</a:t>
                      </a:r>
                      <a:r>
                        <a:rPr sz="1000" spc="5" dirty="0">
                          <a:latin typeface="Calibri"/>
                          <a:cs typeface="Calibri"/>
                        </a:rPr>
                        <a:t> </a:t>
                      </a:r>
                      <a:r>
                        <a:rPr sz="1000" dirty="0">
                          <a:latin typeface="Calibri"/>
                          <a:cs typeface="Calibri"/>
                        </a:rPr>
                        <a:t>d</a:t>
                      </a:r>
                      <a:r>
                        <a:rPr sz="1000" spc="-5" dirty="0">
                          <a:latin typeface="Calibri"/>
                          <a:cs typeface="Calibri"/>
                        </a:rPr>
                        <a:t>i</a:t>
                      </a:r>
                      <a:r>
                        <a:rPr sz="1000" dirty="0">
                          <a:latin typeface="Calibri"/>
                          <a:cs typeface="Calibri"/>
                        </a:rPr>
                        <a:t>r</a:t>
                      </a:r>
                      <a:r>
                        <a:rPr sz="1000" spc="-5" dirty="0">
                          <a:latin typeface="Calibri"/>
                          <a:cs typeface="Calibri"/>
                        </a:rPr>
                        <a:t>e</a:t>
                      </a:r>
                      <a:r>
                        <a:rPr sz="1000" dirty="0">
                          <a:latin typeface="Calibri"/>
                          <a:cs typeface="Calibri"/>
                        </a:rPr>
                        <a:t>z</a:t>
                      </a:r>
                      <a:r>
                        <a:rPr sz="1000" spc="-5" dirty="0">
                          <a:latin typeface="Calibri"/>
                          <a:cs typeface="Calibri"/>
                        </a:rPr>
                        <a:t>i</a:t>
                      </a:r>
                      <a:r>
                        <a:rPr sz="1000" dirty="0">
                          <a:latin typeface="Calibri"/>
                          <a:cs typeface="Calibri"/>
                        </a:rPr>
                        <a:t>one</a:t>
                      </a:r>
                      <a:r>
                        <a:rPr sz="1000" spc="-5" dirty="0">
                          <a:latin typeface="Calibri"/>
                          <a:cs typeface="Calibri"/>
                        </a:rPr>
                        <a:t> </a:t>
                      </a:r>
                      <a:r>
                        <a:rPr sz="1000" dirty="0">
                          <a:latin typeface="Calibri"/>
                          <a:cs typeface="Calibri"/>
                        </a:rPr>
                        <a:t>d</a:t>
                      </a:r>
                      <a:r>
                        <a:rPr sz="1000" spc="-5" dirty="0">
                          <a:latin typeface="Calibri"/>
                          <a:cs typeface="Calibri"/>
                        </a:rPr>
                        <a:t>e</a:t>
                      </a:r>
                      <a:r>
                        <a:rPr sz="1000" dirty="0">
                          <a:latin typeface="Calibri"/>
                          <a:cs typeface="Calibri"/>
                        </a:rPr>
                        <a:t>l d</a:t>
                      </a:r>
                      <a:r>
                        <a:rPr sz="1000" spc="-5" dirty="0">
                          <a:latin typeface="Calibri"/>
                          <a:cs typeface="Calibri"/>
                        </a:rPr>
                        <a:t>i</a:t>
                      </a:r>
                      <a:r>
                        <a:rPr sz="1000" dirty="0">
                          <a:latin typeface="Calibri"/>
                          <a:cs typeface="Calibri"/>
                        </a:rPr>
                        <a:t>a</a:t>
                      </a:r>
                      <a:r>
                        <a:rPr sz="1000" spc="-5" dirty="0">
                          <a:latin typeface="Calibri"/>
                          <a:cs typeface="Calibri"/>
                        </a:rPr>
                        <a:t>l</a:t>
                      </a:r>
                      <a:r>
                        <a:rPr sz="1000" spc="10" dirty="0">
                          <a:latin typeface="Calibri"/>
                          <a:cs typeface="Calibri"/>
                        </a:rPr>
                        <a:t>o</a:t>
                      </a:r>
                      <a:r>
                        <a:rPr sz="1000" spc="-5" dirty="0">
                          <a:latin typeface="Calibri"/>
                          <a:cs typeface="Calibri"/>
                        </a:rPr>
                        <a:t>g</a:t>
                      </a:r>
                      <a:r>
                        <a:rPr sz="1000" dirty="0">
                          <a:latin typeface="Calibri"/>
                          <a:cs typeface="Calibri"/>
                        </a:rPr>
                        <a:t>o o d</a:t>
                      </a:r>
                      <a:r>
                        <a:rPr sz="1000" spc="-5" dirty="0">
                          <a:latin typeface="Calibri"/>
                          <a:cs typeface="Calibri"/>
                        </a:rPr>
                        <a:t>ell'</a:t>
                      </a:r>
                      <a:r>
                        <a:rPr sz="1000" dirty="0">
                          <a:latin typeface="Calibri"/>
                          <a:cs typeface="Calibri"/>
                        </a:rPr>
                        <a:t>att</a:t>
                      </a:r>
                      <a:r>
                        <a:rPr sz="1000" spc="-5" dirty="0">
                          <a:latin typeface="Calibri"/>
                          <a:cs typeface="Calibri"/>
                        </a:rPr>
                        <a:t>i</a:t>
                      </a:r>
                      <a:r>
                        <a:rPr sz="1000" spc="-10" dirty="0">
                          <a:latin typeface="Calibri"/>
                          <a:cs typeface="Calibri"/>
                        </a:rPr>
                        <a:t>v</a:t>
                      </a:r>
                      <a:r>
                        <a:rPr sz="1000" spc="-5" dirty="0">
                          <a:latin typeface="Calibri"/>
                          <a:cs typeface="Calibri"/>
                        </a:rPr>
                        <a:t>i</a:t>
                      </a:r>
                      <a:r>
                        <a:rPr sz="1000" dirty="0">
                          <a:latin typeface="Calibri"/>
                          <a:cs typeface="Calibri"/>
                        </a:rPr>
                        <a:t>tà</a:t>
                      </a:r>
                      <a:r>
                        <a:rPr sz="1000" spc="5" dirty="0">
                          <a:latin typeface="Calibri"/>
                          <a:cs typeface="Calibri"/>
                        </a:rPr>
                        <a:t> </a:t>
                      </a:r>
                      <a:r>
                        <a:rPr sz="1000" spc="10" dirty="0">
                          <a:latin typeface="Calibri"/>
                          <a:cs typeface="Calibri"/>
                        </a:rPr>
                        <a:t>(</a:t>
                      </a:r>
                      <a:r>
                        <a:rPr sz="1000" spc="-5" dirty="0">
                          <a:latin typeface="Calibri"/>
                          <a:cs typeface="Calibri"/>
                        </a:rPr>
                        <a:t>G)</a:t>
                      </a:r>
                      <a:r>
                        <a:rPr sz="1000" dirty="0">
                          <a:latin typeface="Calibri"/>
                          <a:cs typeface="Calibri"/>
                        </a:rPr>
                        <a:t>:</a:t>
                      </a:r>
                      <a:r>
                        <a:rPr sz="1000" spc="10" dirty="0">
                          <a:latin typeface="Calibri"/>
                          <a:cs typeface="Calibri"/>
                        </a:rPr>
                        <a:t> </a:t>
                      </a:r>
                      <a:r>
                        <a:rPr sz="1000" spc="-5" dirty="0">
                          <a:latin typeface="Calibri"/>
                          <a:cs typeface="Calibri"/>
                        </a:rPr>
                        <a:t>A</a:t>
                      </a:r>
                      <a:r>
                        <a:rPr sz="1000" spc="5" dirty="0">
                          <a:latin typeface="Calibri"/>
                          <a:cs typeface="Calibri"/>
                        </a:rPr>
                        <a:t>s</a:t>
                      </a:r>
                      <a:r>
                        <a:rPr sz="1000" spc="-10" dirty="0">
                          <a:latin typeface="Calibri"/>
                          <a:cs typeface="Calibri"/>
                        </a:rPr>
                        <a:t>s</a:t>
                      </a:r>
                      <a:r>
                        <a:rPr sz="1000" dirty="0">
                          <a:latin typeface="Calibri"/>
                          <a:cs typeface="Calibri"/>
                        </a:rPr>
                        <a:t>u</a:t>
                      </a:r>
                      <a:r>
                        <a:rPr sz="1000" spc="5" dirty="0">
                          <a:latin typeface="Calibri"/>
                          <a:cs typeface="Calibri"/>
                        </a:rPr>
                        <a:t>m</a:t>
                      </a:r>
                      <a:r>
                        <a:rPr sz="1000" spc="-5" dirty="0">
                          <a:latin typeface="Calibri"/>
                          <a:cs typeface="Calibri"/>
                        </a:rPr>
                        <a:t>e</a:t>
                      </a:r>
                      <a:r>
                        <a:rPr sz="1000" spc="10" dirty="0">
                          <a:latin typeface="Calibri"/>
                          <a:cs typeface="Calibri"/>
                        </a:rPr>
                        <a:t>r</a:t>
                      </a:r>
                      <a:r>
                        <a:rPr sz="1000" dirty="0">
                          <a:latin typeface="Calibri"/>
                          <a:cs typeface="Calibri"/>
                        </a:rPr>
                        <a:t>e </a:t>
                      </a:r>
                      <a:r>
                        <a:rPr sz="1000" spc="-5" dirty="0">
                          <a:latin typeface="Calibri"/>
                          <a:cs typeface="Calibri"/>
                        </a:rPr>
                        <a:t>l</a:t>
                      </a:r>
                      <a:r>
                        <a:rPr sz="1000" dirty="0">
                          <a:latin typeface="Calibri"/>
                          <a:cs typeface="Calibri"/>
                        </a:rPr>
                        <a:t>a</a:t>
                      </a:r>
                      <a:r>
                        <a:rPr sz="1000" spc="5" dirty="0">
                          <a:latin typeface="Calibri"/>
                          <a:cs typeface="Calibri"/>
                        </a:rPr>
                        <a:t> </a:t>
                      </a:r>
                      <a:r>
                        <a:rPr sz="1000" dirty="0">
                          <a:latin typeface="Calibri"/>
                          <a:cs typeface="Calibri"/>
                        </a:rPr>
                        <a:t>r</a:t>
                      </a:r>
                      <a:r>
                        <a:rPr sz="1000" spc="-5" dirty="0">
                          <a:latin typeface="Calibri"/>
                          <a:cs typeface="Calibri"/>
                        </a:rPr>
                        <a:t>e</a:t>
                      </a:r>
                      <a:r>
                        <a:rPr sz="1000" spc="-10" dirty="0">
                          <a:latin typeface="Calibri"/>
                          <a:cs typeface="Calibri"/>
                        </a:rPr>
                        <a:t>s</a:t>
                      </a:r>
                      <a:r>
                        <a:rPr sz="1000" dirty="0">
                          <a:latin typeface="Calibri"/>
                          <a:cs typeface="Calibri"/>
                        </a:rPr>
                        <a:t>pon</a:t>
                      </a:r>
                      <a:r>
                        <a:rPr sz="1000" spc="-10" dirty="0">
                          <a:latin typeface="Calibri"/>
                          <a:cs typeface="Calibri"/>
                        </a:rPr>
                        <a:t>s</a:t>
                      </a:r>
                      <a:r>
                        <a:rPr sz="1000" dirty="0">
                          <a:latin typeface="Calibri"/>
                          <a:cs typeface="Calibri"/>
                        </a:rPr>
                        <a:t>ab</a:t>
                      </a:r>
                      <a:r>
                        <a:rPr sz="1000" spc="-5" dirty="0">
                          <a:latin typeface="Calibri"/>
                          <a:cs typeface="Calibri"/>
                        </a:rPr>
                        <a:t>ili</a:t>
                      </a:r>
                      <a:r>
                        <a:rPr sz="1000" dirty="0">
                          <a:latin typeface="Calibri"/>
                          <a:cs typeface="Calibri"/>
                        </a:rPr>
                        <a:t>tà</a:t>
                      </a:r>
                      <a:r>
                        <a:rPr sz="1000" spc="5" dirty="0">
                          <a:latin typeface="Calibri"/>
                          <a:cs typeface="Calibri"/>
                        </a:rPr>
                        <a:t> </a:t>
                      </a:r>
                      <a:r>
                        <a:rPr sz="1000" dirty="0">
                          <a:latin typeface="Calibri"/>
                          <a:cs typeface="Calibri"/>
                        </a:rPr>
                        <a:t>di dare</a:t>
                      </a:r>
                      <a:r>
                        <a:rPr sz="1000" spc="-5" dirty="0">
                          <a:latin typeface="Calibri"/>
                          <a:cs typeface="Calibri"/>
                        </a:rPr>
                        <a:t> f</a:t>
                      </a:r>
                      <a:r>
                        <a:rPr sz="1000" dirty="0">
                          <a:latin typeface="Calibri"/>
                          <a:cs typeface="Calibri"/>
                        </a:rPr>
                        <a:t>o</a:t>
                      </a:r>
                      <a:r>
                        <a:rPr sz="1000" spc="10" dirty="0">
                          <a:latin typeface="Calibri"/>
                          <a:cs typeface="Calibri"/>
                        </a:rPr>
                        <a:t>r</a:t>
                      </a:r>
                      <a:r>
                        <a:rPr sz="1000" spc="5" dirty="0">
                          <a:latin typeface="Calibri"/>
                          <a:cs typeface="Calibri"/>
                        </a:rPr>
                        <a:t>m</a:t>
                      </a:r>
                      <a:r>
                        <a:rPr sz="1000" dirty="0">
                          <a:latin typeface="Calibri"/>
                          <a:cs typeface="Calibri"/>
                        </a:rPr>
                        <a:t>a</a:t>
                      </a:r>
                      <a:r>
                        <a:rPr sz="1000" spc="5" dirty="0">
                          <a:latin typeface="Calibri"/>
                          <a:cs typeface="Calibri"/>
                        </a:rPr>
                        <a:t> </a:t>
                      </a:r>
                      <a:r>
                        <a:rPr sz="1000" dirty="0">
                          <a:latin typeface="Calibri"/>
                          <a:cs typeface="Calibri"/>
                        </a:rPr>
                        <a:t>a</a:t>
                      </a:r>
                      <a:r>
                        <a:rPr sz="1000" spc="-5" dirty="0">
                          <a:latin typeface="Calibri"/>
                          <a:cs typeface="Calibri"/>
                        </a:rPr>
                        <a:t>ll'</a:t>
                      </a:r>
                      <a:r>
                        <a:rPr sz="1000" dirty="0">
                          <a:latin typeface="Calibri"/>
                          <a:cs typeface="Calibri"/>
                        </a:rPr>
                        <a:t>att</a:t>
                      </a:r>
                      <a:r>
                        <a:rPr sz="1000" spc="-5" dirty="0">
                          <a:latin typeface="Calibri"/>
                          <a:cs typeface="Calibri"/>
                        </a:rPr>
                        <a:t>i</a:t>
                      </a:r>
                      <a:r>
                        <a:rPr sz="1000" spc="-10" dirty="0">
                          <a:latin typeface="Calibri"/>
                          <a:cs typeface="Calibri"/>
                        </a:rPr>
                        <a:t>v</a:t>
                      </a:r>
                      <a:r>
                        <a:rPr sz="1000" spc="-5" dirty="0">
                          <a:latin typeface="Calibri"/>
                          <a:cs typeface="Calibri"/>
                        </a:rPr>
                        <a:t>i</a:t>
                      </a:r>
                      <a:r>
                        <a:rPr sz="1000" dirty="0">
                          <a:latin typeface="Calibri"/>
                          <a:cs typeface="Calibri"/>
                        </a:rPr>
                        <a:t>tà</a:t>
                      </a:r>
                      <a:r>
                        <a:rPr sz="1000" spc="5" dirty="0">
                          <a:latin typeface="Calibri"/>
                          <a:cs typeface="Calibri"/>
                        </a:rPr>
                        <a:t> </a:t>
                      </a:r>
                      <a:r>
                        <a:rPr sz="1000" dirty="0">
                          <a:latin typeface="Calibri"/>
                          <a:cs typeface="Calibri"/>
                        </a:rPr>
                        <a:t>o di </a:t>
                      </a:r>
                      <a:r>
                        <a:rPr sz="1000" spc="-5" dirty="0">
                          <a:latin typeface="Calibri"/>
                          <a:cs typeface="Calibri"/>
                        </a:rPr>
                        <a:t>f</a:t>
                      </a:r>
                      <a:r>
                        <a:rPr sz="1000" dirty="0">
                          <a:latin typeface="Calibri"/>
                          <a:cs typeface="Calibri"/>
                        </a:rPr>
                        <a:t>o</a:t>
                      </a:r>
                      <a:r>
                        <a:rPr sz="1000" spc="-5" dirty="0">
                          <a:latin typeface="Calibri"/>
                          <a:cs typeface="Calibri"/>
                        </a:rPr>
                        <a:t>c</a:t>
                      </a:r>
                      <a:r>
                        <a:rPr sz="1000" dirty="0">
                          <a:latin typeface="Calibri"/>
                          <a:cs typeface="Calibri"/>
                        </a:rPr>
                        <a:t>a</a:t>
                      </a:r>
                      <a:r>
                        <a:rPr sz="1000" spc="-5" dirty="0">
                          <a:latin typeface="Calibri"/>
                          <a:cs typeface="Calibri"/>
                        </a:rPr>
                        <a:t>li</a:t>
                      </a:r>
                      <a:r>
                        <a:rPr sz="1000" dirty="0">
                          <a:latin typeface="Calibri"/>
                          <a:cs typeface="Calibri"/>
                        </a:rPr>
                        <a:t>zzare</a:t>
                      </a:r>
                      <a:r>
                        <a:rPr sz="1000" spc="-5" dirty="0">
                          <a:latin typeface="Calibri"/>
                          <a:cs typeface="Calibri"/>
                        </a:rPr>
                        <a:t> i</a:t>
                      </a:r>
                      <a:r>
                        <a:rPr sz="1000" dirty="0">
                          <a:latin typeface="Calibri"/>
                          <a:cs typeface="Calibri"/>
                        </a:rPr>
                        <a:t>l d</a:t>
                      </a:r>
                      <a:r>
                        <a:rPr sz="1000" spc="-5" dirty="0">
                          <a:latin typeface="Calibri"/>
                          <a:cs typeface="Calibri"/>
                        </a:rPr>
                        <a:t>i</a:t>
                      </a:r>
                      <a:r>
                        <a:rPr sz="1000" dirty="0">
                          <a:latin typeface="Calibri"/>
                          <a:cs typeface="Calibri"/>
                        </a:rPr>
                        <a:t>a</a:t>
                      </a:r>
                      <a:r>
                        <a:rPr sz="1000" spc="-5" dirty="0">
                          <a:latin typeface="Calibri"/>
                          <a:cs typeface="Calibri"/>
                        </a:rPr>
                        <a:t>l</a:t>
                      </a:r>
                      <a:r>
                        <a:rPr sz="1000" dirty="0">
                          <a:latin typeface="Calibri"/>
                          <a:cs typeface="Calibri"/>
                        </a:rPr>
                        <a:t>o</a:t>
                      </a:r>
                      <a:r>
                        <a:rPr sz="1000" spc="-5" dirty="0">
                          <a:latin typeface="Calibri"/>
                          <a:cs typeface="Calibri"/>
                        </a:rPr>
                        <a:t>g</a:t>
                      </a:r>
                      <a:r>
                        <a:rPr sz="1000" dirty="0">
                          <a:latin typeface="Calibri"/>
                          <a:cs typeface="Calibri"/>
                        </a:rPr>
                        <a:t>o</a:t>
                      </a:r>
                      <a:r>
                        <a:rPr sz="1000" spc="5" dirty="0">
                          <a:latin typeface="Calibri"/>
                          <a:cs typeface="Calibri"/>
                        </a:rPr>
                        <a:t> </a:t>
                      </a:r>
                      <a:r>
                        <a:rPr sz="1000" spc="-5" dirty="0">
                          <a:latin typeface="Calibri"/>
                          <a:cs typeface="Calibri"/>
                        </a:rPr>
                        <a:t>i</a:t>
                      </a:r>
                      <a:r>
                        <a:rPr sz="1000" dirty="0">
                          <a:latin typeface="Calibri"/>
                          <a:cs typeface="Calibri"/>
                        </a:rPr>
                        <a:t>n</a:t>
                      </a:r>
                      <a:r>
                        <a:rPr sz="1000" spc="5" dirty="0">
                          <a:latin typeface="Calibri"/>
                          <a:cs typeface="Calibri"/>
                        </a:rPr>
                        <a:t> </a:t>
                      </a:r>
                      <a:r>
                        <a:rPr sz="1000" dirty="0">
                          <a:latin typeface="Calibri"/>
                          <a:cs typeface="Calibri"/>
                        </a:rPr>
                        <a:t>una</a:t>
                      </a:r>
                      <a:r>
                        <a:rPr sz="1000" spc="5" dirty="0">
                          <a:latin typeface="Calibri"/>
                          <a:cs typeface="Calibri"/>
                        </a:rPr>
                        <a:t> </a:t>
                      </a:r>
                      <a:r>
                        <a:rPr sz="1000" dirty="0">
                          <a:latin typeface="Calibri"/>
                          <a:cs typeface="Calibri"/>
                        </a:rPr>
                        <a:t>d</a:t>
                      </a:r>
                      <a:r>
                        <a:rPr sz="1000" spc="-5" dirty="0">
                          <a:latin typeface="Calibri"/>
                          <a:cs typeface="Calibri"/>
                        </a:rPr>
                        <a:t>i</a:t>
                      </a:r>
                      <a:r>
                        <a:rPr sz="1000" dirty="0">
                          <a:latin typeface="Calibri"/>
                          <a:cs typeface="Calibri"/>
                        </a:rPr>
                        <a:t>r</a:t>
                      </a:r>
                      <a:r>
                        <a:rPr sz="1000" spc="-5" dirty="0">
                          <a:latin typeface="Calibri"/>
                          <a:cs typeface="Calibri"/>
                        </a:rPr>
                        <a:t>e</a:t>
                      </a:r>
                      <a:r>
                        <a:rPr sz="1000" dirty="0">
                          <a:latin typeface="Calibri"/>
                          <a:cs typeface="Calibri"/>
                        </a:rPr>
                        <a:t>z</a:t>
                      </a:r>
                      <a:r>
                        <a:rPr sz="1000" spc="-5" dirty="0">
                          <a:latin typeface="Calibri"/>
                          <a:cs typeface="Calibri"/>
                        </a:rPr>
                        <a:t>i</a:t>
                      </a:r>
                      <a:r>
                        <a:rPr sz="1000" dirty="0">
                          <a:latin typeface="Calibri"/>
                          <a:cs typeface="Calibri"/>
                        </a:rPr>
                        <a:t>one</a:t>
                      </a:r>
                      <a:r>
                        <a:rPr sz="1000" spc="-5" dirty="0">
                          <a:latin typeface="Calibri"/>
                          <a:cs typeface="Calibri"/>
                        </a:rPr>
                        <a:t> </a:t>
                      </a:r>
                      <a:r>
                        <a:rPr sz="1000" dirty="0">
                          <a:latin typeface="Calibri"/>
                          <a:cs typeface="Calibri"/>
                        </a:rPr>
                        <a:t>d</a:t>
                      </a:r>
                      <a:r>
                        <a:rPr sz="1000" spc="-5" dirty="0">
                          <a:latin typeface="Calibri"/>
                          <a:cs typeface="Calibri"/>
                        </a:rPr>
                        <a:t>e</a:t>
                      </a:r>
                      <a:r>
                        <a:rPr sz="1000" spc="-10" dirty="0">
                          <a:latin typeface="Calibri"/>
                          <a:cs typeface="Calibri"/>
                        </a:rPr>
                        <a:t>s</a:t>
                      </a:r>
                      <a:r>
                        <a:rPr sz="1000" spc="-5" dirty="0">
                          <a:latin typeface="Calibri"/>
                          <a:cs typeface="Calibri"/>
                        </a:rPr>
                        <a:t>i</a:t>
                      </a:r>
                      <a:r>
                        <a:rPr sz="1000" dirty="0">
                          <a:latin typeface="Calibri"/>
                          <a:cs typeface="Calibri"/>
                        </a:rPr>
                        <a:t>d</a:t>
                      </a:r>
                      <a:r>
                        <a:rPr sz="1000" spc="-5" dirty="0">
                          <a:latin typeface="Calibri"/>
                          <a:cs typeface="Calibri"/>
                        </a:rPr>
                        <a:t>e</a:t>
                      </a:r>
                      <a:r>
                        <a:rPr sz="1000" dirty="0">
                          <a:latin typeface="Calibri"/>
                          <a:cs typeface="Calibri"/>
                        </a:rPr>
                        <a:t>rata</a:t>
                      </a:r>
                      <a:endParaRPr sz="1000">
                        <a:latin typeface="Calibri"/>
                        <a:cs typeface="Calibri"/>
                      </a:endParaRPr>
                    </a:p>
                  </a:txBody>
                  <a:tcPr marL="36000" marR="36000" marT="36000" marB="36000" anchor="ctr">
                    <a:lnL w="7378">
                      <a:solidFill>
                        <a:srgbClr val="000000"/>
                      </a:solidFill>
                      <a:prstDash val="solid"/>
                    </a:lnL>
                    <a:lnR w="7365">
                      <a:solidFill>
                        <a:srgbClr val="000000"/>
                      </a:solidFill>
                      <a:prstDash val="solid"/>
                    </a:lnR>
                    <a:lnT w="7378">
                      <a:solidFill>
                        <a:srgbClr val="000000"/>
                      </a:solidFill>
                      <a:prstDash val="solid"/>
                    </a:lnT>
                    <a:lnB w="7366">
                      <a:solidFill>
                        <a:srgbClr val="000000"/>
                      </a:solidFill>
                      <a:prstDash val="solid"/>
                    </a:lnB>
                  </a:tcPr>
                </a:tc>
                <a:tc>
                  <a:txBody>
                    <a:bodyPr/>
                    <a:lstStyle/>
                    <a:p>
                      <a:pPr marL="64769" marR="236854">
                        <a:lnSpc>
                          <a:spcPct val="122000"/>
                        </a:lnSpc>
                      </a:pPr>
                      <a:r>
                        <a:rPr sz="1000" dirty="0">
                          <a:latin typeface="Calibri"/>
                          <a:cs typeface="Calibri"/>
                        </a:rPr>
                        <a:t>Pr</a:t>
                      </a:r>
                      <a:r>
                        <a:rPr sz="1000" spc="-5" dirty="0">
                          <a:latin typeface="Calibri"/>
                          <a:cs typeface="Calibri"/>
                        </a:rPr>
                        <a:t>e</a:t>
                      </a:r>
                      <a:r>
                        <a:rPr sz="1000" dirty="0">
                          <a:latin typeface="Calibri"/>
                          <a:cs typeface="Calibri"/>
                        </a:rPr>
                        <a:t>ndi qu</a:t>
                      </a:r>
                      <a:r>
                        <a:rPr sz="1000" spc="-5" dirty="0">
                          <a:latin typeface="Calibri"/>
                          <a:cs typeface="Calibri"/>
                        </a:rPr>
                        <a:t>ell</a:t>
                      </a:r>
                      <a:r>
                        <a:rPr sz="1000" dirty="0">
                          <a:latin typeface="Calibri"/>
                          <a:cs typeface="Calibri"/>
                        </a:rPr>
                        <a:t>a</a:t>
                      </a:r>
                      <a:r>
                        <a:rPr sz="1000" spc="5" dirty="0">
                          <a:latin typeface="Calibri"/>
                          <a:cs typeface="Calibri"/>
                        </a:rPr>
                        <a:t> </a:t>
                      </a:r>
                      <a:r>
                        <a:rPr sz="1000" spc="-5" dirty="0">
                          <a:latin typeface="Calibri"/>
                          <a:cs typeface="Calibri"/>
                        </a:rPr>
                        <a:t>g</a:t>
                      </a:r>
                      <a:r>
                        <a:rPr sz="1000" dirty="0">
                          <a:latin typeface="Calibri"/>
                          <a:cs typeface="Calibri"/>
                        </a:rPr>
                        <a:t>rande</a:t>
                      </a:r>
                      <a:r>
                        <a:rPr sz="1000" spc="-5" dirty="0">
                          <a:latin typeface="Calibri"/>
                          <a:cs typeface="Calibri"/>
                        </a:rPr>
                        <a:t> ci</a:t>
                      </a:r>
                      <a:r>
                        <a:rPr sz="1000" dirty="0">
                          <a:latin typeface="Calibri"/>
                          <a:cs typeface="Calibri"/>
                        </a:rPr>
                        <a:t>oto</a:t>
                      </a:r>
                      <a:r>
                        <a:rPr sz="1000" spc="-5" dirty="0">
                          <a:latin typeface="Calibri"/>
                          <a:cs typeface="Calibri"/>
                        </a:rPr>
                        <a:t>l</a:t>
                      </a:r>
                      <a:r>
                        <a:rPr sz="1000" dirty="0">
                          <a:latin typeface="Calibri"/>
                          <a:cs typeface="Calibri"/>
                        </a:rPr>
                        <a:t>a</a:t>
                      </a:r>
                      <a:r>
                        <a:rPr sz="1000" spc="5" dirty="0">
                          <a:latin typeface="Calibri"/>
                          <a:cs typeface="Calibri"/>
                        </a:rPr>
                        <a:t> </a:t>
                      </a:r>
                      <a:r>
                        <a:rPr sz="1000" dirty="0">
                          <a:latin typeface="Calibri"/>
                          <a:cs typeface="Calibri"/>
                        </a:rPr>
                        <a:t>e</a:t>
                      </a:r>
                      <a:r>
                        <a:rPr sz="1000" spc="10" dirty="0">
                          <a:latin typeface="Calibri"/>
                          <a:cs typeface="Calibri"/>
                        </a:rPr>
                        <a:t> </a:t>
                      </a:r>
                      <a:r>
                        <a:rPr sz="1000" dirty="0">
                          <a:latin typeface="Calibri"/>
                          <a:cs typeface="Calibri"/>
                        </a:rPr>
                        <a:t>potrai </a:t>
                      </a:r>
                      <a:r>
                        <a:rPr sz="1000" spc="-5" dirty="0">
                          <a:latin typeface="Calibri"/>
                          <a:cs typeface="Calibri"/>
                        </a:rPr>
                        <a:t>e</a:t>
                      </a:r>
                      <a:r>
                        <a:rPr sz="1000" spc="-10" dirty="0">
                          <a:latin typeface="Calibri"/>
                          <a:cs typeface="Calibri"/>
                        </a:rPr>
                        <a:t>s</a:t>
                      </a:r>
                      <a:r>
                        <a:rPr sz="1000" spc="5" dirty="0">
                          <a:latin typeface="Calibri"/>
                          <a:cs typeface="Calibri"/>
                        </a:rPr>
                        <a:t>s</a:t>
                      </a:r>
                      <a:r>
                        <a:rPr sz="1000" spc="-5" dirty="0">
                          <a:latin typeface="Calibri"/>
                          <a:cs typeface="Calibri"/>
                        </a:rPr>
                        <a:t>e</a:t>
                      </a:r>
                      <a:r>
                        <a:rPr sz="1000" dirty="0">
                          <a:latin typeface="Calibri"/>
                          <a:cs typeface="Calibri"/>
                        </a:rPr>
                        <a:t>re</a:t>
                      </a:r>
                      <a:r>
                        <a:rPr sz="1000" spc="-5" dirty="0">
                          <a:latin typeface="Calibri"/>
                          <a:cs typeface="Calibri"/>
                        </a:rPr>
                        <a:t> </a:t>
                      </a:r>
                      <a:r>
                        <a:rPr sz="1000" dirty="0">
                          <a:latin typeface="Calibri"/>
                          <a:cs typeface="Calibri"/>
                        </a:rPr>
                        <a:t>papà</a:t>
                      </a:r>
                      <a:r>
                        <a:rPr sz="1000" spc="5" dirty="0">
                          <a:latin typeface="Calibri"/>
                          <a:cs typeface="Calibri"/>
                        </a:rPr>
                        <a:t> </a:t>
                      </a:r>
                      <a:r>
                        <a:rPr sz="1000" dirty="0">
                          <a:latin typeface="Calibri"/>
                          <a:cs typeface="Calibri"/>
                        </a:rPr>
                        <a:t>or</a:t>
                      </a:r>
                      <a:r>
                        <a:rPr sz="1000" spc="-10" dirty="0">
                          <a:latin typeface="Calibri"/>
                          <a:cs typeface="Calibri"/>
                        </a:rPr>
                        <a:t>s</a:t>
                      </a:r>
                      <a:r>
                        <a:rPr sz="1000" dirty="0">
                          <a:latin typeface="Calibri"/>
                          <a:cs typeface="Calibri"/>
                        </a:rPr>
                        <a:t>o. Io </a:t>
                      </a:r>
                      <a:r>
                        <a:rPr sz="1000" spc="-10" dirty="0">
                          <a:latin typeface="Calibri"/>
                          <a:cs typeface="Calibri"/>
                        </a:rPr>
                        <a:t>s</a:t>
                      </a:r>
                      <a:r>
                        <a:rPr sz="1000" dirty="0">
                          <a:latin typeface="Calibri"/>
                          <a:cs typeface="Calibri"/>
                        </a:rPr>
                        <a:t>arò </a:t>
                      </a:r>
                      <a:r>
                        <a:rPr sz="1000" spc="-5" dirty="0">
                          <a:latin typeface="Calibri"/>
                          <a:cs typeface="Calibri"/>
                        </a:rPr>
                        <a:t>m</a:t>
                      </a:r>
                      <a:r>
                        <a:rPr sz="1000" dirty="0">
                          <a:latin typeface="Calibri"/>
                          <a:cs typeface="Calibri"/>
                        </a:rPr>
                        <a:t>a</a:t>
                      </a:r>
                      <a:r>
                        <a:rPr sz="1000" spc="5" dirty="0">
                          <a:latin typeface="Calibri"/>
                          <a:cs typeface="Calibri"/>
                        </a:rPr>
                        <a:t>m</a:t>
                      </a:r>
                      <a:r>
                        <a:rPr sz="1000" spc="-5" dirty="0">
                          <a:latin typeface="Calibri"/>
                          <a:cs typeface="Calibri"/>
                        </a:rPr>
                        <a:t>m</a:t>
                      </a:r>
                      <a:r>
                        <a:rPr sz="1000" dirty="0">
                          <a:latin typeface="Calibri"/>
                          <a:cs typeface="Calibri"/>
                        </a:rPr>
                        <a:t>a</a:t>
                      </a:r>
                      <a:r>
                        <a:rPr sz="1000" spc="5" dirty="0">
                          <a:latin typeface="Calibri"/>
                          <a:cs typeface="Calibri"/>
                        </a:rPr>
                        <a:t> </a:t>
                      </a:r>
                      <a:r>
                        <a:rPr sz="1000" dirty="0">
                          <a:latin typeface="Calibri"/>
                          <a:cs typeface="Calibri"/>
                        </a:rPr>
                        <a:t>or</a:t>
                      </a:r>
                      <a:r>
                        <a:rPr sz="1000" spc="-10" dirty="0">
                          <a:latin typeface="Calibri"/>
                          <a:cs typeface="Calibri"/>
                        </a:rPr>
                        <a:t>s</a:t>
                      </a:r>
                      <a:r>
                        <a:rPr sz="1000" dirty="0">
                          <a:latin typeface="Calibri"/>
                          <a:cs typeface="Calibri"/>
                        </a:rPr>
                        <a:t>o.</a:t>
                      </a:r>
                      <a:endParaRPr sz="100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78">
                      <a:solidFill>
                        <a:srgbClr val="000000"/>
                      </a:solidFill>
                      <a:prstDash val="solid"/>
                    </a:lnT>
                    <a:lnB w="7366">
                      <a:solidFill>
                        <a:srgbClr val="000000"/>
                      </a:solidFill>
                      <a:prstDash val="solid"/>
                    </a:lnB>
                  </a:tcPr>
                </a:tc>
                <a:extLst>
                  <a:ext uri="{0D108BD9-81ED-4DB2-BD59-A6C34878D82A}">
                    <a16:rowId xmlns:a16="http://schemas.microsoft.com/office/drawing/2014/main" val="10005"/>
                  </a:ext>
                </a:extLst>
              </a:tr>
              <a:tr h="560832">
                <a:tc>
                  <a:txBody>
                    <a:bodyPr/>
                    <a:lstStyle/>
                    <a:p>
                      <a:pPr marL="64769" marR="101600">
                        <a:lnSpc>
                          <a:spcPct val="121000"/>
                        </a:lnSpc>
                      </a:pPr>
                      <a:r>
                        <a:rPr sz="1000" dirty="0">
                          <a:latin typeface="Calibri"/>
                          <a:cs typeface="Calibri"/>
                        </a:rPr>
                        <a:t>O</a:t>
                      </a:r>
                      <a:r>
                        <a:rPr sz="1000" spc="-5" dirty="0">
                          <a:latin typeface="Calibri"/>
                          <a:cs typeface="Calibri"/>
                        </a:rPr>
                        <a:t>ff</a:t>
                      </a:r>
                      <a:r>
                        <a:rPr sz="1000" dirty="0">
                          <a:latin typeface="Calibri"/>
                          <a:cs typeface="Calibri"/>
                        </a:rPr>
                        <a:t>r</a:t>
                      </a:r>
                      <a:r>
                        <a:rPr sz="1000" spc="-5" dirty="0">
                          <a:latin typeface="Calibri"/>
                          <a:cs typeface="Calibri"/>
                        </a:rPr>
                        <a:t>i</a:t>
                      </a:r>
                      <a:r>
                        <a:rPr sz="1000" spc="10" dirty="0">
                          <a:latin typeface="Calibri"/>
                          <a:cs typeface="Calibri"/>
                        </a:rPr>
                        <a:t>r</a:t>
                      </a:r>
                      <a:r>
                        <a:rPr sz="1000" dirty="0">
                          <a:latin typeface="Calibri"/>
                          <a:cs typeface="Calibri"/>
                        </a:rPr>
                        <a:t>e</a:t>
                      </a:r>
                      <a:r>
                        <a:rPr sz="1000" spc="-5" dirty="0">
                          <a:latin typeface="Calibri"/>
                          <a:cs typeface="Calibri"/>
                        </a:rPr>
                        <a:t> </a:t>
                      </a:r>
                      <a:r>
                        <a:rPr sz="1000" spc="-10" dirty="0">
                          <a:latin typeface="Calibri"/>
                          <a:cs typeface="Calibri"/>
                        </a:rPr>
                        <a:t>s</a:t>
                      </a:r>
                      <a:r>
                        <a:rPr sz="1000" dirty="0">
                          <a:latin typeface="Calibri"/>
                          <a:cs typeface="Calibri"/>
                        </a:rPr>
                        <a:t>p</a:t>
                      </a:r>
                      <a:r>
                        <a:rPr sz="1000" spc="10" dirty="0">
                          <a:latin typeface="Calibri"/>
                          <a:cs typeface="Calibri"/>
                        </a:rPr>
                        <a:t>i</a:t>
                      </a:r>
                      <a:r>
                        <a:rPr sz="1000" spc="-5" dirty="0">
                          <a:latin typeface="Calibri"/>
                          <a:cs typeface="Calibri"/>
                        </a:rPr>
                        <a:t>eg</a:t>
                      </a:r>
                      <a:r>
                        <a:rPr sz="1000" dirty="0">
                          <a:latin typeface="Calibri"/>
                          <a:cs typeface="Calibri"/>
                        </a:rPr>
                        <a:t>az</a:t>
                      </a:r>
                      <a:r>
                        <a:rPr sz="1000" spc="-5" dirty="0">
                          <a:latin typeface="Calibri"/>
                          <a:cs typeface="Calibri"/>
                        </a:rPr>
                        <a:t>i</a:t>
                      </a:r>
                      <a:r>
                        <a:rPr sz="1000" dirty="0">
                          <a:latin typeface="Calibri"/>
                          <a:cs typeface="Calibri"/>
                        </a:rPr>
                        <a:t>oni </a:t>
                      </a:r>
                      <a:r>
                        <a:rPr sz="1000" spc="-10" dirty="0">
                          <a:latin typeface="Calibri"/>
                          <a:cs typeface="Calibri"/>
                        </a:rPr>
                        <a:t>s</a:t>
                      </a:r>
                      <a:r>
                        <a:rPr sz="1000" dirty="0">
                          <a:latin typeface="Calibri"/>
                          <a:cs typeface="Calibri"/>
                        </a:rPr>
                        <a:t>ul p</a:t>
                      </a:r>
                      <a:r>
                        <a:rPr sz="1000" spc="-5" dirty="0">
                          <a:latin typeface="Calibri"/>
                          <a:cs typeface="Calibri"/>
                        </a:rPr>
                        <a:t>e</a:t>
                      </a:r>
                      <a:r>
                        <a:rPr sz="1000" dirty="0">
                          <a:latin typeface="Calibri"/>
                          <a:cs typeface="Calibri"/>
                        </a:rPr>
                        <a:t>r</a:t>
                      </a:r>
                      <a:r>
                        <a:rPr sz="1000" spc="-5" dirty="0">
                          <a:latin typeface="Calibri"/>
                          <a:cs typeface="Calibri"/>
                        </a:rPr>
                        <a:t>c</a:t>
                      </a:r>
                      <a:r>
                        <a:rPr sz="1000" spc="15" dirty="0">
                          <a:latin typeface="Calibri"/>
                          <a:cs typeface="Calibri"/>
                        </a:rPr>
                        <a:t>h</a:t>
                      </a:r>
                      <a:r>
                        <a:rPr sz="1000" dirty="0">
                          <a:latin typeface="Calibri"/>
                          <a:cs typeface="Calibri"/>
                        </a:rPr>
                        <a:t>é</a:t>
                      </a:r>
                      <a:r>
                        <a:rPr sz="1000" spc="-5" dirty="0">
                          <a:latin typeface="Calibri"/>
                          <a:cs typeface="Calibri"/>
                        </a:rPr>
                        <a:t> l</a:t>
                      </a:r>
                      <a:r>
                        <a:rPr sz="1000" dirty="0">
                          <a:latin typeface="Calibri"/>
                          <a:cs typeface="Calibri"/>
                        </a:rPr>
                        <a:t>e</a:t>
                      </a:r>
                      <a:r>
                        <a:rPr sz="1000" spc="-5" dirty="0">
                          <a:latin typeface="Calibri"/>
                          <a:cs typeface="Calibri"/>
                        </a:rPr>
                        <a:t> c</a:t>
                      </a:r>
                      <a:r>
                        <a:rPr sz="1000" dirty="0">
                          <a:latin typeface="Calibri"/>
                          <a:cs typeface="Calibri"/>
                        </a:rPr>
                        <a:t>o</a:t>
                      </a:r>
                      <a:r>
                        <a:rPr sz="1000" spc="5" dirty="0">
                          <a:latin typeface="Calibri"/>
                          <a:cs typeface="Calibri"/>
                        </a:rPr>
                        <a:t>s</a:t>
                      </a:r>
                      <a:r>
                        <a:rPr sz="1000" dirty="0">
                          <a:latin typeface="Calibri"/>
                          <a:cs typeface="Calibri"/>
                        </a:rPr>
                        <a:t>e</a:t>
                      </a:r>
                      <a:r>
                        <a:rPr sz="1000" spc="-5" dirty="0">
                          <a:latin typeface="Calibri"/>
                          <a:cs typeface="Calibri"/>
                        </a:rPr>
                        <a:t> </a:t>
                      </a:r>
                      <a:r>
                        <a:rPr sz="1000" dirty="0">
                          <a:latin typeface="Calibri"/>
                          <a:cs typeface="Calibri"/>
                        </a:rPr>
                        <a:t>potr</a:t>
                      </a:r>
                      <a:r>
                        <a:rPr sz="1000" spc="-5" dirty="0">
                          <a:latin typeface="Calibri"/>
                          <a:cs typeface="Calibri"/>
                        </a:rPr>
                        <a:t>e</a:t>
                      </a:r>
                      <a:r>
                        <a:rPr sz="1000" dirty="0">
                          <a:latin typeface="Calibri"/>
                          <a:cs typeface="Calibri"/>
                        </a:rPr>
                        <a:t>bb</a:t>
                      </a:r>
                      <a:r>
                        <a:rPr sz="1000" spc="-5" dirty="0">
                          <a:latin typeface="Calibri"/>
                          <a:cs typeface="Calibri"/>
                        </a:rPr>
                        <a:t>e</a:t>
                      </a:r>
                      <a:r>
                        <a:rPr sz="1000" dirty="0">
                          <a:latin typeface="Calibri"/>
                          <a:cs typeface="Calibri"/>
                        </a:rPr>
                        <a:t>ro a</a:t>
                      </a:r>
                      <a:r>
                        <a:rPr sz="1000" spc="-5" dirty="0">
                          <a:latin typeface="Calibri"/>
                          <a:cs typeface="Calibri"/>
                        </a:rPr>
                        <a:t>cc</a:t>
                      </a:r>
                      <a:r>
                        <a:rPr sz="1000" dirty="0">
                          <a:latin typeface="Calibri"/>
                          <a:cs typeface="Calibri"/>
                        </a:rPr>
                        <a:t>ad</a:t>
                      </a:r>
                      <a:r>
                        <a:rPr sz="1000" spc="-5" dirty="0">
                          <a:latin typeface="Calibri"/>
                          <a:cs typeface="Calibri"/>
                        </a:rPr>
                        <a:t>e</a:t>
                      </a:r>
                      <a:r>
                        <a:rPr sz="1000" spc="10" dirty="0">
                          <a:latin typeface="Calibri"/>
                          <a:cs typeface="Calibri"/>
                        </a:rPr>
                        <a:t>r</a:t>
                      </a:r>
                      <a:r>
                        <a:rPr sz="1000" spc="-5" dirty="0">
                          <a:latin typeface="Calibri"/>
                          <a:cs typeface="Calibri"/>
                        </a:rPr>
                        <a:t>e, f</a:t>
                      </a:r>
                      <a:r>
                        <a:rPr sz="1000" dirty="0">
                          <a:latin typeface="Calibri"/>
                          <a:cs typeface="Calibri"/>
                        </a:rPr>
                        <a:t>a</a:t>
                      </a:r>
                      <a:r>
                        <a:rPr sz="1000" spc="-5" dirty="0">
                          <a:latin typeface="Calibri"/>
                          <a:cs typeface="Calibri"/>
                        </a:rPr>
                        <a:t>ce</a:t>
                      </a:r>
                      <a:r>
                        <a:rPr sz="1000" dirty="0">
                          <a:latin typeface="Calibri"/>
                          <a:cs typeface="Calibri"/>
                        </a:rPr>
                        <a:t>ndo u</a:t>
                      </a:r>
                      <a:r>
                        <a:rPr sz="1000" spc="-10" dirty="0">
                          <a:latin typeface="Calibri"/>
                          <a:cs typeface="Calibri"/>
                        </a:rPr>
                        <a:t>s</a:t>
                      </a:r>
                      <a:r>
                        <a:rPr sz="1000" dirty="0">
                          <a:latin typeface="Calibri"/>
                          <a:cs typeface="Calibri"/>
                        </a:rPr>
                        <a:t>o d</a:t>
                      </a:r>
                      <a:r>
                        <a:rPr sz="1000" spc="-5" dirty="0">
                          <a:latin typeface="Calibri"/>
                          <a:cs typeface="Calibri"/>
                        </a:rPr>
                        <a:t>e</a:t>
                      </a:r>
                      <a:r>
                        <a:rPr sz="1000" dirty="0">
                          <a:latin typeface="Calibri"/>
                          <a:cs typeface="Calibri"/>
                        </a:rPr>
                        <a:t>l </a:t>
                      </a:r>
                      <a:r>
                        <a:rPr sz="1000" spc="-10" dirty="0">
                          <a:latin typeface="Calibri"/>
                          <a:cs typeface="Calibri"/>
                        </a:rPr>
                        <a:t>v</a:t>
                      </a:r>
                      <a:r>
                        <a:rPr sz="1000" spc="10" dirty="0">
                          <a:latin typeface="Calibri"/>
                          <a:cs typeface="Calibri"/>
                        </a:rPr>
                        <a:t>o</a:t>
                      </a:r>
                      <a:r>
                        <a:rPr sz="1000" spc="-5" dirty="0">
                          <a:latin typeface="Calibri"/>
                          <a:cs typeface="Calibri"/>
                        </a:rPr>
                        <a:t>c</a:t>
                      </a:r>
                      <a:r>
                        <a:rPr sz="1000" dirty="0">
                          <a:latin typeface="Calibri"/>
                          <a:cs typeface="Calibri"/>
                        </a:rPr>
                        <a:t>abo</a:t>
                      </a:r>
                      <a:r>
                        <a:rPr sz="1000" spc="-5" dirty="0">
                          <a:latin typeface="Calibri"/>
                          <a:cs typeface="Calibri"/>
                        </a:rPr>
                        <a:t>l</a:t>
                      </a:r>
                      <a:r>
                        <a:rPr sz="1000" dirty="0">
                          <a:latin typeface="Calibri"/>
                          <a:cs typeface="Calibri"/>
                        </a:rPr>
                        <a:t>ar</a:t>
                      </a:r>
                      <a:r>
                        <a:rPr sz="1000" spc="-5" dirty="0">
                          <a:latin typeface="Calibri"/>
                          <a:cs typeface="Calibri"/>
                        </a:rPr>
                        <a:t>i</a:t>
                      </a:r>
                      <a:r>
                        <a:rPr sz="1000" dirty="0">
                          <a:latin typeface="Calibri"/>
                          <a:cs typeface="Calibri"/>
                        </a:rPr>
                        <a:t>o </a:t>
                      </a:r>
                      <a:r>
                        <a:rPr sz="1000" spc="-5" dirty="0">
                          <a:latin typeface="Calibri"/>
                          <a:cs typeface="Calibri"/>
                        </a:rPr>
                        <a:t>i</a:t>
                      </a:r>
                      <a:r>
                        <a:rPr sz="1000" dirty="0">
                          <a:latin typeface="Calibri"/>
                          <a:cs typeface="Calibri"/>
                        </a:rPr>
                        <a:t>ntrodotto di r</a:t>
                      </a:r>
                      <a:r>
                        <a:rPr sz="1000" spc="-5" dirty="0">
                          <a:latin typeface="Calibri"/>
                          <a:cs typeface="Calibri"/>
                        </a:rPr>
                        <a:t>ece</a:t>
                      </a:r>
                      <a:r>
                        <a:rPr sz="1000" dirty="0">
                          <a:latin typeface="Calibri"/>
                          <a:cs typeface="Calibri"/>
                        </a:rPr>
                        <a:t>nte</a:t>
                      </a:r>
                      <a:r>
                        <a:rPr sz="1000" spc="-5" dirty="0">
                          <a:latin typeface="Calibri"/>
                          <a:cs typeface="Calibri"/>
                        </a:rPr>
                        <a:t> </a:t>
                      </a:r>
                      <a:r>
                        <a:rPr sz="1000" dirty="0">
                          <a:latin typeface="Calibri"/>
                          <a:cs typeface="Calibri"/>
                        </a:rPr>
                        <a:t>da</a:t>
                      </a:r>
                      <a:r>
                        <a:rPr sz="1000" spc="5" dirty="0">
                          <a:latin typeface="Calibri"/>
                          <a:cs typeface="Calibri"/>
                        </a:rPr>
                        <a:t> </a:t>
                      </a:r>
                      <a:r>
                        <a:rPr sz="1000" spc="-10" dirty="0">
                          <a:latin typeface="Calibri"/>
                          <a:cs typeface="Calibri"/>
                        </a:rPr>
                        <a:t>s</a:t>
                      </a:r>
                      <a:r>
                        <a:rPr sz="1000" dirty="0">
                          <a:latin typeface="Calibri"/>
                          <a:cs typeface="Calibri"/>
                        </a:rPr>
                        <a:t>tor</a:t>
                      </a:r>
                      <a:r>
                        <a:rPr sz="1000" spc="-5" dirty="0">
                          <a:latin typeface="Calibri"/>
                          <a:cs typeface="Calibri"/>
                        </a:rPr>
                        <a:t>i</a:t>
                      </a:r>
                      <a:r>
                        <a:rPr sz="1000" spc="5" dirty="0">
                          <a:latin typeface="Calibri"/>
                          <a:cs typeface="Calibri"/>
                        </a:rPr>
                        <a:t>e</a:t>
                      </a:r>
                      <a:r>
                        <a:rPr sz="1000" dirty="0">
                          <a:latin typeface="Calibri"/>
                          <a:cs typeface="Calibri"/>
                        </a:rPr>
                        <a:t>, </a:t>
                      </a:r>
                      <a:r>
                        <a:rPr sz="1000" spc="-10" dirty="0">
                          <a:latin typeface="Calibri"/>
                          <a:cs typeface="Calibri"/>
                        </a:rPr>
                        <a:t>s</a:t>
                      </a:r>
                      <a:r>
                        <a:rPr sz="1000" dirty="0">
                          <a:latin typeface="Calibri"/>
                          <a:cs typeface="Calibri"/>
                        </a:rPr>
                        <a:t>a</a:t>
                      </a:r>
                      <a:r>
                        <a:rPr sz="1000" spc="-5" dirty="0">
                          <a:latin typeface="Calibri"/>
                          <a:cs typeface="Calibri"/>
                        </a:rPr>
                        <a:t>gg</a:t>
                      </a:r>
                      <a:r>
                        <a:rPr sz="1000" spc="10" dirty="0">
                          <a:latin typeface="Calibri"/>
                          <a:cs typeface="Calibri"/>
                        </a:rPr>
                        <a:t>i</a:t>
                      </a:r>
                      <a:r>
                        <a:rPr sz="1000" spc="-10" dirty="0">
                          <a:latin typeface="Calibri"/>
                          <a:cs typeface="Calibri"/>
                        </a:rPr>
                        <a:t>s</a:t>
                      </a:r>
                      <a:r>
                        <a:rPr sz="1000" dirty="0">
                          <a:latin typeface="Calibri"/>
                          <a:cs typeface="Calibri"/>
                        </a:rPr>
                        <a:t>t</a:t>
                      </a:r>
                      <a:r>
                        <a:rPr sz="1000" spc="-5" dirty="0">
                          <a:latin typeface="Calibri"/>
                          <a:cs typeface="Calibri"/>
                        </a:rPr>
                        <a:t>ic</a:t>
                      </a:r>
                      <a:r>
                        <a:rPr sz="1000" dirty="0">
                          <a:latin typeface="Calibri"/>
                          <a:cs typeface="Calibri"/>
                        </a:rPr>
                        <a:t>a,</a:t>
                      </a:r>
                      <a:r>
                        <a:rPr sz="1000" spc="5" dirty="0">
                          <a:latin typeface="Calibri"/>
                          <a:cs typeface="Calibri"/>
                        </a:rPr>
                        <a:t> </a:t>
                      </a:r>
                      <a:r>
                        <a:rPr sz="1000" dirty="0">
                          <a:latin typeface="Calibri"/>
                          <a:cs typeface="Calibri"/>
                        </a:rPr>
                        <a:t>r</a:t>
                      </a:r>
                      <a:r>
                        <a:rPr sz="1000" spc="-5" dirty="0">
                          <a:latin typeface="Calibri"/>
                          <a:cs typeface="Calibri"/>
                        </a:rPr>
                        <a:t>i</a:t>
                      </a:r>
                      <a:r>
                        <a:rPr sz="1000" spc="5" dirty="0">
                          <a:latin typeface="Calibri"/>
                          <a:cs typeface="Calibri"/>
                        </a:rPr>
                        <a:t>m</a:t>
                      </a:r>
                      <a:r>
                        <a:rPr sz="1000" dirty="0">
                          <a:latin typeface="Calibri"/>
                          <a:cs typeface="Calibri"/>
                        </a:rPr>
                        <a:t>e</a:t>
                      </a:r>
                      <a:r>
                        <a:rPr sz="1000" spc="-5" dirty="0">
                          <a:latin typeface="Calibri"/>
                          <a:cs typeface="Calibri"/>
                        </a:rPr>
                        <a:t> </a:t>
                      </a:r>
                      <a:r>
                        <a:rPr sz="1000" dirty="0">
                          <a:latin typeface="Calibri"/>
                          <a:cs typeface="Calibri"/>
                        </a:rPr>
                        <a:t>e</a:t>
                      </a:r>
                      <a:r>
                        <a:rPr sz="1000" spc="-5" dirty="0">
                          <a:latin typeface="Calibri"/>
                          <a:cs typeface="Calibri"/>
                        </a:rPr>
                        <a:t> </a:t>
                      </a:r>
                      <a:r>
                        <a:rPr sz="1000" dirty="0">
                          <a:latin typeface="Calibri"/>
                          <a:cs typeface="Calibri"/>
                        </a:rPr>
                        <a:t>po</a:t>
                      </a:r>
                      <a:r>
                        <a:rPr sz="1000" spc="5" dirty="0">
                          <a:latin typeface="Calibri"/>
                          <a:cs typeface="Calibri"/>
                        </a:rPr>
                        <a:t>e</a:t>
                      </a:r>
                      <a:r>
                        <a:rPr sz="1000" spc="-10" dirty="0">
                          <a:latin typeface="Calibri"/>
                          <a:cs typeface="Calibri"/>
                        </a:rPr>
                        <a:t>s</a:t>
                      </a:r>
                      <a:r>
                        <a:rPr sz="1000" spc="-5" dirty="0">
                          <a:latin typeface="Calibri"/>
                          <a:cs typeface="Calibri"/>
                        </a:rPr>
                        <a:t>ie</a:t>
                      </a:r>
                      <a:r>
                        <a:rPr sz="1000" dirty="0">
                          <a:latin typeface="Calibri"/>
                          <a:cs typeface="Calibri"/>
                        </a:rPr>
                        <a:t>,</a:t>
                      </a:r>
                      <a:r>
                        <a:rPr sz="1000" spc="5" dirty="0">
                          <a:latin typeface="Calibri"/>
                          <a:cs typeface="Calibri"/>
                        </a:rPr>
                        <a:t> </a:t>
                      </a:r>
                      <a:r>
                        <a:rPr sz="1000" dirty="0" err="1">
                          <a:latin typeface="Calibri"/>
                          <a:cs typeface="Calibri"/>
                        </a:rPr>
                        <a:t>quando</a:t>
                      </a:r>
                      <a:r>
                        <a:rPr sz="1000" spc="5" dirty="0">
                          <a:latin typeface="Calibri"/>
                          <a:cs typeface="Calibri"/>
                        </a:rPr>
                        <a:t> </a:t>
                      </a:r>
                      <a:r>
                        <a:rPr sz="1000" dirty="0" err="1">
                          <a:latin typeface="Calibri"/>
                          <a:cs typeface="Calibri"/>
                        </a:rPr>
                        <a:t>appropr</a:t>
                      </a:r>
                      <a:r>
                        <a:rPr sz="1000" spc="-5" dirty="0" err="1">
                          <a:latin typeface="Calibri"/>
                          <a:cs typeface="Calibri"/>
                        </a:rPr>
                        <a:t>i</a:t>
                      </a:r>
                      <a:r>
                        <a:rPr sz="1000" dirty="0" err="1">
                          <a:latin typeface="Calibri"/>
                          <a:cs typeface="Calibri"/>
                        </a:rPr>
                        <a:t>ato</a:t>
                      </a:r>
                      <a:endParaRPr sz="1000" dirty="0">
                        <a:latin typeface="Calibri"/>
                        <a:cs typeface="Calibri"/>
                      </a:endParaRP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tc>
                  <a:txBody>
                    <a:bodyPr/>
                    <a:lstStyle/>
                    <a:p>
                      <a:pPr marL="64769" marR="135890">
                        <a:lnSpc>
                          <a:spcPct val="121000"/>
                        </a:lnSpc>
                      </a:pPr>
                      <a:r>
                        <a:rPr lang="it-CH" sz="1000" spc="-5" dirty="0">
                          <a:latin typeface="Calibri"/>
                          <a:cs typeface="Calibri"/>
                        </a:rPr>
                        <a:t>Ragionare a voce alta </a:t>
                      </a:r>
                      <a:r>
                        <a:rPr sz="1000" spc="-5" dirty="0">
                          <a:latin typeface="Calibri"/>
                          <a:cs typeface="Calibri"/>
                        </a:rPr>
                        <a:t>(R)</a:t>
                      </a:r>
                      <a:r>
                        <a:rPr sz="1000" dirty="0">
                          <a:latin typeface="Calibri"/>
                          <a:cs typeface="Calibri"/>
                        </a:rPr>
                        <a:t>:</a:t>
                      </a:r>
                      <a:r>
                        <a:rPr sz="1000" spc="-5" dirty="0">
                          <a:latin typeface="Calibri"/>
                          <a:cs typeface="Calibri"/>
                        </a:rPr>
                        <a:t> </a:t>
                      </a:r>
                      <a:r>
                        <a:rPr sz="1000" spc="-10" dirty="0">
                          <a:latin typeface="Calibri"/>
                          <a:cs typeface="Calibri"/>
                        </a:rPr>
                        <a:t>s</a:t>
                      </a:r>
                      <a:r>
                        <a:rPr sz="1000" dirty="0">
                          <a:latin typeface="Calibri"/>
                          <a:cs typeface="Calibri"/>
                        </a:rPr>
                        <a:t>p</a:t>
                      </a:r>
                      <a:r>
                        <a:rPr sz="1000" spc="10" dirty="0">
                          <a:latin typeface="Calibri"/>
                          <a:cs typeface="Calibri"/>
                        </a:rPr>
                        <a:t>i</a:t>
                      </a:r>
                      <a:r>
                        <a:rPr sz="1000" spc="-5" dirty="0">
                          <a:latin typeface="Calibri"/>
                          <a:cs typeface="Calibri"/>
                        </a:rPr>
                        <a:t>eg</a:t>
                      </a:r>
                      <a:r>
                        <a:rPr sz="1000" dirty="0">
                          <a:latin typeface="Calibri"/>
                          <a:cs typeface="Calibri"/>
                        </a:rPr>
                        <a:t>a</a:t>
                      </a:r>
                      <a:r>
                        <a:rPr sz="1000" spc="10" dirty="0">
                          <a:latin typeface="Calibri"/>
                          <a:cs typeface="Calibri"/>
                        </a:rPr>
                        <a:t>r</a:t>
                      </a:r>
                      <a:r>
                        <a:rPr sz="1000" spc="-5" dirty="0">
                          <a:latin typeface="Calibri"/>
                          <a:cs typeface="Calibri"/>
                        </a:rPr>
                        <a:t>e</a:t>
                      </a:r>
                      <a:r>
                        <a:rPr sz="1000" dirty="0">
                          <a:latin typeface="Calibri"/>
                          <a:cs typeface="Calibri"/>
                        </a:rPr>
                        <a:t>,</a:t>
                      </a:r>
                      <a:r>
                        <a:rPr sz="1000" spc="5" dirty="0">
                          <a:latin typeface="Calibri"/>
                          <a:cs typeface="Calibri"/>
                        </a:rPr>
                        <a:t> </a:t>
                      </a:r>
                      <a:r>
                        <a:rPr sz="1000" spc="-5" dirty="0">
                          <a:latin typeface="Calibri"/>
                          <a:cs typeface="Calibri"/>
                        </a:rPr>
                        <a:t>gi</a:t>
                      </a:r>
                      <a:r>
                        <a:rPr sz="1000" dirty="0">
                          <a:latin typeface="Calibri"/>
                          <a:cs typeface="Calibri"/>
                        </a:rPr>
                        <a:t>u</a:t>
                      </a:r>
                      <a:r>
                        <a:rPr sz="1000" spc="-10" dirty="0">
                          <a:latin typeface="Calibri"/>
                          <a:cs typeface="Calibri"/>
                        </a:rPr>
                        <a:t>s</a:t>
                      </a:r>
                      <a:r>
                        <a:rPr sz="1000" dirty="0">
                          <a:latin typeface="Calibri"/>
                          <a:cs typeface="Calibri"/>
                        </a:rPr>
                        <a:t>t</a:t>
                      </a:r>
                      <a:r>
                        <a:rPr sz="1000" spc="-5" dirty="0">
                          <a:latin typeface="Calibri"/>
                          <a:cs typeface="Calibri"/>
                        </a:rPr>
                        <a:t>i</a:t>
                      </a:r>
                      <a:r>
                        <a:rPr sz="1000" spc="5" dirty="0">
                          <a:latin typeface="Calibri"/>
                          <a:cs typeface="Calibri"/>
                        </a:rPr>
                        <a:t>f</a:t>
                      </a:r>
                      <a:r>
                        <a:rPr sz="1000" spc="-5" dirty="0">
                          <a:latin typeface="Calibri"/>
                          <a:cs typeface="Calibri"/>
                        </a:rPr>
                        <a:t>ic</a:t>
                      </a:r>
                      <a:r>
                        <a:rPr sz="1000" dirty="0">
                          <a:latin typeface="Calibri"/>
                          <a:cs typeface="Calibri"/>
                        </a:rPr>
                        <a:t>are o u</a:t>
                      </a:r>
                      <a:r>
                        <a:rPr sz="1000" spc="-10" dirty="0">
                          <a:latin typeface="Calibri"/>
                          <a:cs typeface="Calibri"/>
                        </a:rPr>
                        <a:t>s</a:t>
                      </a:r>
                      <a:r>
                        <a:rPr sz="1000" dirty="0">
                          <a:latin typeface="Calibri"/>
                          <a:cs typeface="Calibri"/>
                        </a:rPr>
                        <a:t>are</a:t>
                      </a:r>
                      <a:r>
                        <a:rPr sz="1000" spc="-5" dirty="0">
                          <a:latin typeface="Calibri"/>
                          <a:cs typeface="Calibri"/>
                        </a:rPr>
                        <a:t> l</a:t>
                      </a:r>
                      <a:r>
                        <a:rPr sz="1000" dirty="0">
                          <a:latin typeface="Calibri"/>
                          <a:cs typeface="Calibri"/>
                        </a:rPr>
                        <a:t>a</a:t>
                      </a:r>
                      <a:r>
                        <a:rPr sz="1000" spc="5" dirty="0">
                          <a:latin typeface="Calibri"/>
                          <a:cs typeface="Calibri"/>
                        </a:rPr>
                        <a:t> </a:t>
                      </a:r>
                      <a:r>
                        <a:rPr sz="1000" dirty="0">
                          <a:latin typeface="Calibri"/>
                          <a:cs typeface="Calibri"/>
                        </a:rPr>
                        <a:t>po</a:t>
                      </a:r>
                      <a:r>
                        <a:rPr sz="1000" spc="-10" dirty="0">
                          <a:latin typeface="Calibri"/>
                          <a:cs typeface="Calibri"/>
                        </a:rPr>
                        <a:t>ss</a:t>
                      </a:r>
                      <a:r>
                        <a:rPr sz="1000" spc="-5" dirty="0">
                          <a:latin typeface="Calibri"/>
                          <a:cs typeface="Calibri"/>
                        </a:rPr>
                        <a:t>i</a:t>
                      </a:r>
                      <a:r>
                        <a:rPr sz="1000" dirty="0">
                          <a:latin typeface="Calibri"/>
                          <a:cs typeface="Calibri"/>
                        </a:rPr>
                        <a:t>b</a:t>
                      </a:r>
                      <a:r>
                        <a:rPr sz="1000" spc="-5" dirty="0">
                          <a:latin typeface="Calibri"/>
                          <a:cs typeface="Calibri"/>
                        </a:rPr>
                        <a:t>i</a:t>
                      </a:r>
                      <a:r>
                        <a:rPr sz="1000" spc="10" dirty="0">
                          <a:latin typeface="Calibri"/>
                          <a:cs typeface="Calibri"/>
                        </a:rPr>
                        <a:t>l</a:t>
                      </a:r>
                      <a:r>
                        <a:rPr sz="1000" spc="-5" dirty="0">
                          <a:latin typeface="Calibri"/>
                          <a:cs typeface="Calibri"/>
                        </a:rPr>
                        <a:t>i</a:t>
                      </a:r>
                      <a:r>
                        <a:rPr sz="1000" dirty="0">
                          <a:latin typeface="Calibri"/>
                          <a:cs typeface="Calibri"/>
                        </a:rPr>
                        <a:t>tà</a:t>
                      </a:r>
                      <a:r>
                        <a:rPr sz="1000" spc="5" dirty="0">
                          <a:latin typeface="Calibri"/>
                          <a:cs typeface="Calibri"/>
                        </a:rPr>
                        <a:t> </a:t>
                      </a:r>
                      <a:r>
                        <a:rPr sz="1000" dirty="0">
                          <a:latin typeface="Calibri"/>
                          <a:cs typeface="Calibri"/>
                        </a:rPr>
                        <a:t>di p</a:t>
                      </a:r>
                      <a:r>
                        <a:rPr sz="1000" spc="-5" dirty="0">
                          <a:latin typeface="Calibri"/>
                          <a:cs typeface="Calibri"/>
                        </a:rPr>
                        <a:t>e</a:t>
                      </a:r>
                      <a:r>
                        <a:rPr sz="1000" dirty="0">
                          <a:latin typeface="Calibri"/>
                          <a:cs typeface="Calibri"/>
                        </a:rPr>
                        <a:t>n</a:t>
                      </a:r>
                      <a:r>
                        <a:rPr sz="1000" spc="-10" dirty="0">
                          <a:latin typeface="Calibri"/>
                          <a:cs typeface="Calibri"/>
                        </a:rPr>
                        <a:t>s</a:t>
                      </a:r>
                      <a:r>
                        <a:rPr sz="1000" dirty="0">
                          <a:latin typeface="Calibri"/>
                          <a:cs typeface="Calibri"/>
                        </a:rPr>
                        <a:t>a</a:t>
                      </a:r>
                      <a:r>
                        <a:rPr sz="1000" spc="10" dirty="0">
                          <a:latin typeface="Calibri"/>
                          <a:cs typeface="Calibri"/>
                        </a:rPr>
                        <a:t>r</a:t>
                      </a:r>
                      <a:r>
                        <a:rPr sz="1000" dirty="0">
                          <a:latin typeface="Calibri"/>
                          <a:cs typeface="Calibri"/>
                        </a:rPr>
                        <a:t>e</a:t>
                      </a:r>
                      <a:r>
                        <a:rPr sz="1000" spc="-5" dirty="0">
                          <a:latin typeface="Calibri"/>
                          <a:cs typeface="Calibri"/>
                        </a:rPr>
                        <a:t> i</a:t>
                      </a:r>
                      <a:r>
                        <a:rPr sz="1000" dirty="0">
                          <a:latin typeface="Calibri"/>
                          <a:cs typeface="Calibri"/>
                        </a:rPr>
                        <a:t>n</a:t>
                      </a:r>
                      <a:r>
                        <a:rPr sz="1000" spc="5" dirty="0">
                          <a:latin typeface="Calibri"/>
                          <a:cs typeface="Calibri"/>
                        </a:rPr>
                        <a:t> </a:t>
                      </a:r>
                      <a:r>
                        <a:rPr sz="1000" dirty="0">
                          <a:latin typeface="Calibri"/>
                          <a:cs typeface="Calibri"/>
                        </a:rPr>
                        <a:t>r</a:t>
                      </a:r>
                      <a:r>
                        <a:rPr sz="1000" spc="-5" dirty="0">
                          <a:latin typeface="Calibri"/>
                          <a:cs typeface="Calibri"/>
                        </a:rPr>
                        <a:t>el</a:t>
                      </a:r>
                      <a:r>
                        <a:rPr sz="1000" dirty="0">
                          <a:latin typeface="Calibri"/>
                          <a:cs typeface="Calibri"/>
                        </a:rPr>
                        <a:t>az</a:t>
                      </a:r>
                      <a:r>
                        <a:rPr sz="1000" spc="-5" dirty="0">
                          <a:latin typeface="Calibri"/>
                          <a:cs typeface="Calibri"/>
                        </a:rPr>
                        <a:t>i</a:t>
                      </a:r>
                      <a:r>
                        <a:rPr sz="1000" dirty="0">
                          <a:latin typeface="Calibri"/>
                          <a:cs typeface="Calibri"/>
                        </a:rPr>
                        <a:t>one</a:t>
                      </a:r>
                      <a:r>
                        <a:rPr sz="1000" spc="-5" dirty="0">
                          <a:latin typeface="Calibri"/>
                          <a:cs typeface="Calibri"/>
                        </a:rPr>
                        <a:t> </a:t>
                      </a:r>
                      <a:r>
                        <a:rPr sz="1000" dirty="0">
                          <a:latin typeface="Calibri"/>
                          <a:cs typeface="Calibri"/>
                        </a:rPr>
                        <a:t>a</a:t>
                      </a:r>
                      <a:r>
                        <a:rPr sz="1000" spc="-5" dirty="0">
                          <a:latin typeface="Calibri"/>
                          <a:cs typeface="Calibri"/>
                        </a:rPr>
                        <a:t>ll</a:t>
                      </a:r>
                      <a:r>
                        <a:rPr sz="1000" dirty="0">
                          <a:latin typeface="Calibri"/>
                          <a:cs typeface="Calibri"/>
                        </a:rPr>
                        <a:t>e</a:t>
                      </a:r>
                      <a:r>
                        <a:rPr sz="1000" spc="-5" dirty="0">
                          <a:latin typeface="Calibri"/>
                          <a:cs typeface="Calibri"/>
                        </a:rPr>
                        <a:t> </a:t>
                      </a:r>
                      <a:r>
                        <a:rPr sz="1000" dirty="0">
                          <a:latin typeface="Calibri"/>
                          <a:cs typeface="Calibri"/>
                        </a:rPr>
                        <a:t>propr</a:t>
                      </a:r>
                      <a:r>
                        <a:rPr sz="1000" spc="-5" dirty="0">
                          <a:latin typeface="Calibri"/>
                          <a:cs typeface="Calibri"/>
                        </a:rPr>
                        <a:t>i</a:t>
                      </a:r>
                      <a:r>
                        <a:rPr sz="1000" dirty="0">
                          <a:latin typeface="Calibri"/>
                          <a:cs typeface="Calibri"/>
                        </a:rPr>
                        <a:t>e</a:t>
                      </a:r>
                      <a:r>
                        <a:rPr sz="1000" spc="-5" dirty="0">
                          <a:latin typeface="Calibri"/>
                          <a:cs typeface="Calibri"/>
                        </a:rPr>
                        <a:t> </a:t>
                      </a:r>
                      <a:r>
                        <a:rPr sz="1000" dirty="0">
                          <a:latin typeface="Calibri"/>
                          <a:cs typeface="Calibri"/>
                        </a:rPr>
                        <a:t>o a</a:t>
                      </a:r>
                      <a:r>
                        <a:rPr sz="1000" spc="-5" dirty="0">
                          <a:latin typeface="Calibri"/>
                          <a:cs typeface="Calibri"/>
                        </a:rPr>
                        <a:t>l</a:t>
                      </a:r>
                      <a:r>
                        <a:rPr sz="1000" dirty="0">
                          <a:latin typeface="Calibri"/>
                          <a:cs typeface="Calibri"/>
                        </a:rPr>
                        <a:t>trui </a:t>
                      </a:r>
                      <a:r>
                        <a:rPr sz="1000" spc="-5" dirty="0">
                          <a:latin typeface="Calibri"/>
                          <a:cs typeface="Calibri"/>
                        </a:rPr>
                        <a:t>i</a:t>
                      </a:r>
                      <a:r>
                        <a:rPr sz="1000" dirty="0">
                          <a:latin typeface="Calibri"/>
                          <a:cs typeface="Calibri"/>
                        </a:rPr>
                        <a:t>d</a:t>
                      </a:r>
                      <a:r>
                        <a:rPr sz="1000" spc="-5" dirty="0">
                          <a:latin typeface="Calibri"/>
                          <a:cs typeface="Calibri"/>
                        </a:rPr>
                        <a:t>e</a:t>
                      </a:r>
                      <a:r>
                        <a:rPr sz="1000" dirty="0">
                          <a:latin typeface="Calibri"/>
                          <a:cs typeface="Calibri"/>
                        </a:rPr>
                        <a:t>e</a:t>
                      </a:r>
                    </a:p>
                  </a:txBody>
                  <a:tcPr marL="36000" marR="36000" marT="36000" marB="36000" anchor="ctr">
                    <a:lnL w="7378">
                      <a:solidFill>
                        <a:srgbClr val="000000"/>
                      </a:solidFill>
                      <a:prstDash val="solid"/>
                    </a:lnL>
                    <a:lnR w="7365">
                      <a:solidFill>
                        <a:srgbClr val="000000"/>
                      </a:solidFill>
                      <a:prstDash val="solid"/>
                    </a:lnR>
                    <a:lnT w="7366">
                      <a:solidFill>
                        <a:srgbClr val="000000"/>
                      </a:solidFill>
                      <a:prstDash val="solid"/>
                    </a:lnT>
                    <a:lnB w="7378">
                      <a:solidFill>
                        <a:srgbClr val="000000"/>
                      </a:solidFill>
                      <a:prstDash val="solid"/>
                    </a:lnB>
                  </a:tcPr>
                </a:tc>
                <a:tc>
                  <a:txBody>
                    <a:bodyPr/>
                    <a:lstStyle/>
                    <a:p>
                      <a:pPr marL="64769" marR="262255">
                        <a:lnSpc>
                          <a:spcPct val="121000"/>
                        </a:lnSpc>
                      </a:pPr>
                      <a:r>
                        <a:rPr sz="1000" dirty="0">
                          <a:latin typeface="Calibri"/>
                          <a:cs typeface="Calibri"/>
                        </a:rPr>
                        <a:t>P</a:t>
                      </a:r>
                      <a:r>
                        <a:rPr sz="1000" spc="-5" dirty="0">
                          <a:latin typeface="Calibri"/>
                          <a:cs typeface="Calibri"/>
                        </a:rPr>
                        <a:t>e</a:t>
                      </a:r>
                      <a:r>
                        <a:rPr sz="1000" dirty="0">
                          <a:latin typeface="Calibri"/>
                          <a:cs typeface="Calibri"/>
                        </a:rPr>
                        <a:t>n</a:t>
                      </a:r>
                      <a:r>
                        <a:rPr sz="1000" spc="-10" dirty="0">
                          <a:latin typeface="Calibri"/>
                          <a:cs typeface="Calibri"/>
                        </a:rPr>
                        <a:t>s</a:t>
                      </a:r>
                      <a:r>
                        <a:rPr sz="1000" dirty="0">
                          <a:latin typeface="Calibri"/>
                          <a:cs typeface="Calibri"/>
                        </a:rPr>
                        <a:t>o</a:t>
                      </a:r>
                      <a:r>
                        <a:rPr sz="1000" spc="5" dirty="0">
                          <a:latin typeface="Calibri"/>
                          <a:cs typeface="Calibri"/>
                        </a:rPr>
                        <a:t> </a:t>
                      </a:r>
                      <a:r>
                        <a:rPr sz="1000" spc="-5" dirty="0">
                          <a:latin typeface="Calibri"/>
                          <a:cs typeface="Calibri"/>
                        </a:rPr>
                        <a:t>c</a:t>
                      </a:r>
                      <a:r>
                        <a:rPr sz="1000" dirty="0">
                          <a:latin typeface="Calibri"/>
                          <a:cs typeface="Calibri"/>
                        </a:rPr>
                        <a:t>he</a:t>
                      </a:r>
                      <a:r>
                        <a:rPr sz="1000" spc="10" dirty="0">
                          <a:latin typeface="Calibri"/>
                          <a:cs typeface="Calibri"/>
                        </a:rPr>
                        <a:t> </a:t>
                      </a:r>
                      <a:r>
                        <a:rPr sz="1000" spc="-10" dirty="0">
                          <a:latin typeface="Calibri"/>
                          <a:cs typeface="Calibri"/>
                        </a:rPr>
                        <a:t>s</a:t>
                      </a:r>
                      <a:r>
                        <a:rPr sz="1000" dirty="0">
                          <a:latin typeface="Calibri"/>
                          <a:cs typeface="Calibri"/>
                        </a:rPr>
                        <a:t>e</a:t>
                      </a:r>
                      <a:r>
                        <a:rPr sz="1000" spc="-5" dirty="0">
                          <a:latin typeface="Calibri"/>
                          <a:cs typeface="Calibri"/>
                        </a:rPr>
                        <a:t> f</a:t>
                      </a:r>
                      <a:r>
                        <a:rPr sz="1000" spc="15" dirty="0">
                          <a:latin typeface="Calibri"/>
                          <a:cs typeface="Calibri"/>
                        </a:rPr>
                        <a:t>a</a:t>
                      </a:r>
                      <a:r>
                        <a:rPr sz="1000" spc="-5" dirty="0">
                          <a:latin typeface="Calibri"/>
                          <a:cs typeface="Calibri"/>
                        </a:rPr>
                        <a:t>c</a:t>
                      </a:r>
                      <a:r>
                        <a:rPr sz="1000" spc="5" dirty="0">
                          <a:latin typeface="Calibri"/>
                          <a:cs typeface="Calibri"/>
                        </a:rPr>
                        <a:t>e</a:t>
                      </a:r>
                      <a:r>
                        <a:rPr sz="1000" spc="-10" dirty="0">
                          <a:latin typeface="Calibri"/>
                          <a:cs typeface="Calibri"/>
                        </a:rPr>
                        <a:t>ss</a:t>
                      </a:r>
                      <a:r>
                        <a:rPr sz="1000" dirty="0">
                          <a:latin typeface="Calibri"/>
                          <a:cs typeface="Calibri"/>
                        </a:rPr>
                        <a:t>i un</a:t>
                      </a:r>
                      <a:r>
                        <a:rPr sz="1000" spc="5" dirty="0">
                          <a:latin typeface="Calibri"/>
                          <a:cs typeface="Calibri"/>
                        </a:rPr>
                        <a:t> </a:t>
                      </a:r>
                      <a:r>
                        <a:rPr sz="1000" dirty="0">
                          <a:latin typeface="Calibri"/>
                          <a:cs typeface="Calibri"/>
                        </a:rPr>
                        <a:t>pan</a:t>
                      </a:r>
                      <a:r>
                        <a:rPr sz="1000" spc="-5" dirty="0">
                          <a:latin typeface="Calibri"/>
                          <a:cs typeface="Calibri"/>
                        </a:rPr>
                        <a:t>i</a:t>
                      </a:r>
                      <a:r>
                        <a:rPr sz="1000" dirty="0">
                          <a:latin typeface="Calibri"/>
                          <a:cs typeface="Calibri"/>
                        </a:rPr>
                        <a:t>no </a:t>
                      </a:r>
                      <a:r>
                        <a:rPr sz="1000" spc="-5" dirty="0">
                          <a:latin typeface="Calibri"/>
                          <a:cs typeface="Calibri"/>
                        </a:rPr>
                        <a:t>gig</a:t>
                      </a:r>
                      <a:r>
                        <a:rPr sz="1000" dirty="0">
                          <a:latin typeface="Calibri"/>
                          <a:cs typeface="Calibri"/>
                        </a:rPr>
                        <a:t>ante</a:t>
                      </a:r>
                      <a:r>
                        <a:rPr sz="1000" spc="-5" dirty="0">
                          <a:latin typeface="Calibri"/>
                          <a:cs typeface="Calibri"/>
                        </a:rPr>
                        <a:t> </a:t>
                      </a:r>
                      <a:r>
                        <a:rPr sz="1000" dirty="0">
                          <a:latin typeface="Calibri"/>
                          <a:cs typeface="Calibri"/>
                        </a:rPr>
                        <a:t>a</a:t>
                      </a:r>
                      <a:r>
                        <a:rPr sz="1000" spc="-5" dirty="0">
                          <a:latin typeface="Calibri"/>
                          <a:cs typeface="Calibri"/>
                        </a:rPr>
                        <a:t>ll</a:t>
                      </a:r>
                      <a:r>
                        <a:rPr sz="1000" dirty="0">
                          <a:latin typeface="Calibri"/>
                          <a:cs typeface="Calibri"/>
                        </a:rPr>
                        <a:t>a</a:t>
                      </a:r>
                      <a:r>
                        <a:rPr sz="1000" spc="5" dirty="0">
                          <a:latin typeface="Calibri"/>
                          <a:cs typeface="Calibri"/>
                        </a:rPr>
                        <a:t> </a:t>
                      </a:r>
                      <a:r>
                        <a:rPr sz="1000" spc="-5" dirty="0">
                          <a:latin typeface="Calibri"/>
                          <a:cs typeface="Calibri"/>
                        </a:rPr>
                        <a:t>m</a:t>
                      </a:r>
                      <a:r>
                        <a:rPr sz="1000" dirty="0">
                          <a:latin typeface="Calibri"/>
                          <a:cs typeface="Calibri"/>
                        </a:rPr>
                        <a:t>ar</a:t>
                      </a:r>
                      <a:r>
                        <a:rPr sz="1000" spc="5" dirty="0">
                          <a:latin typeface="Calibri"/>
                          <a:cs typeface="Calibri"/>
                        </a:rPr>
                        <a:t>m</a:t>
                      </a:r>
                      <a:r>
                        <a:rPr sz="1000" spc="-5" dirty="0">
                          <a:latin typeface="Calibri"/>
                          <a:cs typeface="Calibri"/>
                        </a:rPr>
                        <a:t>ell</a:t>
                      </a:r>
                      <a:r>
                        <a:rPr sz="1000" dirty="0">
                          <a:latin typeface="Calibri"/>
                          <a:cs typeface="Calibri"/>
                        </a:rPr>
                        <a:t>ata</a:t>
                      </a:r>
                      <a:r>
                        <a:rPr sz="1000" spc="5" dirty="0">
                          <a:latin typeface="Calibri"/>
                          <a:cs typeface="Calibri"/>
                        </a:rPr>
                        <a:t> </a:t>
                      </a:r>
                      <a:r>
                        <a:rPr sz="1000" spc="-5" dirty="0">
                          <a:latin typeface="Calibri"/>
                          <a:cs typeface="Calibri"/>
                        </a:rPr>
                        <a:t>i</a:t>
                      </a:r>
                      <a:r>
                        <a:rPr sz="1000" dirty="0">
                          <a:latin typeface="Calibri"/>
                          <a:cs typeface="Calibri"/>
                        </a:rPr>
                        <a:t>l pane</a:t>
                      </a:r>
                      <a:r>
                        <a:rPr sz="1000" spc="-5" dirty="0">
                          <a:latin typeface="Calibri"/>
                          <a:cs typeface="Calibri"/>
                        </a:rPr>
                        <a:t> </a:t>
                      </a:r>
                      <a:r>
                        <a:rPr sz="1000" dirty="0">
                          <a:latin typeface="Calibri"/>
                          <a:cs typeface="Calibri"/>
                        </a:rPr>
                        <a:t>d</a:t>
                      </a:r>
                      <a:r>
                        <a:rPr sz="1000" spc="-5" dirty="0">
                          <a:latin typeface="Calibri"/>
                          <a:cs typeface="Calibri"/>
                        </a:rPr>
                        <a:t>i</a:t>
                      </a:r>
                      <a:r>
                        <a:rPr sz="1000" spc="-10" dirty="0">
                          <a:latin typeface="Calibri"/>
                          <a:cs typeface="Calibri"/>
                        </a:rPr>
                        <a:t>v</a:t>
                      </a:r>
                      <a:r>
                        <a:rPr sz="1000" spc="-5" dirty="0">
                          <a:latin typeface="Calibri"/>
                          <a:cs typeface="Calibri"/>
                        </a:rPr>
                        <a:t>e</a:t>
                      </a:r>
                      <a:r>
                        <a:rPr sz="1000" dirty="0">
                          <a:latin typeface="Calibri"/>
                          <a:cs typeface="Calibri"/>
                        </a:rPr>
                        <a:t>nt</a:t>
                      </a:r>
                      <a:r>
                        <a:rPr sz="1000" spc="-5" dirty="0">
                          <a:latin typeface="Calibri"/>
                          <a:cs typeface="Calibri"/>
                        </a:rPr>
                        <a:t>e</a:t>
                      </a:r>
                      <a:r>
                        <a:rPr sz="1000" spc="10" dirty="0">
                          <a:latin typeface="Calibri"/>
                          <a:cs typeface="Calibri"/>
                        </a:rPr>
                        <a:t>r</a:t>
                      </a:r>
                      <a:r>
                        <a:rPr sz="1000" spc="-5" dirty="0">
                          <a:latin typeface="Calibri"/>
                          <a:cs typeface="Calibri"/>
                        </a:rPr>
                        <a:t>e</a:t>
                      </a:r>
                      <a:r>
                        <a:rPr sz="1000" dirty="0">
                          <a:latin typeface="Calibri"/>
                          <a:cs typeface="Calibri"/>
                        </a:rPr>
                        <a:t>bbe</a:t>
                      </a:r>
                      <a:r>
                        <a:rPr sz="1000" spc="-5" dirty="0">
                          <a:latin typeface="Calibri"/>
                          <a:cs typeface="Calibri"/>
                        </a:rPr>
                        <a:t> </a:t>
                      </a:r>
                      <a:r>
                        <a:rPr sz="1000" dirty="0">
                          <a:latin typeface="Calibri"/>
                          <a:cs typeface="Calibri"/>
                        </a:rPr>
                        <a:t>troppo</a:t>
                      </a:r>
                      <a:r>
                        <a:rPr sz="1000" spc="5" dirty="0">
                          <a:latin typeface="Calibri"/>
                          <a:cs typeface="Calibri"/>
                        </a:rPr>
                        <a:t> </a:t>
                      </a:r>
                      <a:r>
                        <a:rPr sz="1000" spc="-5" dirty="0">
                          <a:latin typeface="Calibri"/>
                          <a:cs typeface="Calibri"/>
                        </a:rPr>
                        <a:t>m</a:t>
                      </a:r>
                      <a:r>
                        <a:rPr sz="1000" dirty="0">
                          <a:latin typeface="Calibri"/>
                          <a:cs typeface="Calibri"/>
                        </a:rPr>
                        <a:t>o</a:t>
                      </a:r>
                      <a:r>
                        <a:rPr sz="1000" spc="-5" dirty="0">
                          <a:latin typeface="Calibri"/>
                          <a:cs typeface="Calibri"/>
                        </a:rPr>
                        <a:t>ll</a:t>
                      </a:r>
                      <a:r>
                        <a:rPr sz="1000" dirty="0">
                          <a:latin typeface="Calibri"/>
                          <a:cs typeface="Calibri"/>
                        </a:rPr>
                        <a:t>e</a:t>
                      </a:r>
                    </a:p>
                  </a:txBody>
                  <a:tcPr marL="36000" marR="36000" marT="36000" marB="3600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extLst>
                  <a:ext uri="{0D108BD9-81ED-4DB2-BD59-A6C34878D82A}">
                    <a16:rowId xmlns:a16="http://schemas.microsoft.com/office/drawing/2014/main" val="10006"/>
                  </a:ext>
                </a:extLst>
              </a:tr>
            </a:tbl>
          </a:graphicData>
        </a:graphic>
      </p:graphicFrame>
      <p:sp>
        <p:nvSpPr>
          <p:cNvPr id="9" name="CasellaDiTesto 8">
            <a:extLst>
              <a:ext uri="{FF2B5EF4-FFF2-40B4-BE49-F238E27FC236}">
                <a16:creationId xmlns:a16="http://schemas.microsoft.com/office/drawing/2014/main" id="{A56CBC0B-A1DC-51ED-6864-FF3650133C89}"/>
              </a:ext>
            </a:extLst>
          </p:cNvPr>
          <p:cNvSpPr txBox="1"/>
          <p:nvPr/>
        </p:nvSpPr>
        <p:spPr>
          <a:xfrm>
            <a:off x="10332917" y="7285851"/>
            <a:ext cx="341760" cy="276999"/>
          </a:xfrm>
          <a:prstGeom prst="rect">
            <a:avLst/>
          </a:prstGeom>
          <a:noFill/>
        </p:spPr>
        <p:txBody>
          <a:bodyPr wrap="none" rtlCol="0">
            <a:spAutoFit/>
          </a:bodyPr>
          <a:lstStyle/>
          <a:p>
            <a:r>
              <a:rPr lang="it-CH" sz="1200" dirty="0"/>
              <a:t>11</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p:nvPr/>
        </p:nvSpPr>
        <p:spPr>
          <a:xfrm>
            <a:off x="469900" y="1038225"/>
            <a:ext cx="4875823" cy="6241324"/>
          </a:xfrm>
          <a:custGeom>
            <a:avLst/>
            <a:gdLst/>
            <a:ahLst/>
            <a:cxnLst/>
            <a:rect l="l" t="t" r="r" b="b"/>
            <a:pathLst>
              <a:path w="4749800" h="6073775">
                <a:moveTo>
                  <a:pt x="0" y="0"/>
                </a:moveTo>
                <a:lnTo>
                  <a:pt x="4749673" y="0"/>
                </a:lnTo>
                <a:lnTo>
                  <a:pt x="4749673" y="6073648"/>
                </a:lnTo>
                <a:lnTo>
                  <a:pt x="0" y="6073648"/>
                </a:lnTo>
                <a:lnTo>
                  <a:pt x="0" y="0"/>
                </a:lnTo>
                <a:close/>
              </a:path>
            </a:pathLst>
          </a:custGeom>
          <a:ln w="63500">
            <a:solidFill>
              <a:srgbClr val="2791A6"/>
            </a:solidFill>
          </a:ln>
        </p:spPr>
        <p:txBody>
          <a:bodyPr wrap="square" lIns="0" tIns="0" rIns="0" bIns="0" rtlCol="0"/>
          <a:lstStyle/>
          <a:p>
            <a:endParaRPr/>
          </a:p>
        </p:txBody>
      </p:sp>
      <p:sp>
        <p:nvSpPr>
          <p:cNvPr id="4" name="object 4"/>
          <p:cNvSpPr txBox="1"/>
          <p:nvPr/>
        </p:nvSpPr>
        <p:spPr>
          <a:xfrm>
            <a:off x="546100" y="1038225"/>
            <a:ext cx="4643117" cy="6241324"/>
          </a:xfrm>
          <a:prstGeom prst="rect">
            <a:avLst/>
          </a:prstGeom>
        </p:spPr>
        <p:txBody>
          <a:bodyPr vert="horz" wrap="square" lIns="0" tIns="0" rIns="0" bIns="0" rtlCol="0">
            <a:spAutoFit/>
          </a:bodyPr>
          <a:lstStyle/>
          <a:p>
            <a:pPr marL="12700" marR="5080" algn="just">
              <a:lnSpc>
                <a:spcPct val="121100"/>
              </a:lnSpc>
            </a:pPr>
            <a:r>
              <a:rPr sz="1200" spc="-10" dirty="0">
                <a:latin typeface="Calibri"/>
                <a:cs typeface="Calibri"/>
              </a:rPr>
              <a:t>I</a:t>
            </a:r>
            <a:r>
              <a:rPr sz="1200" dirty="0">
                <a:latin typeface="Calibri"/>
                <a:cs typeface="Calibri"/>
              </a:rPr>
              <a:t>l</a:t>
            </a:r>
            <a:r>
              <a:rPr sz="1200" spc="-45"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a:t>
            </a:r>
            <a:r>
              <a:rPr sz="1200" spc="-55" dirty="0">
                <a:latin typeface="Calibri"/>
                <a:cs typeface="Calibri"/>
              </a:rPr>
              <a:t> </a:t>
            </a:r>
            <a:r>
              <a:rPr sz="1200" spc="-10" dirty="0">
                <a:latin typeface="Calibri"/>
                <a:cs typeface="Calibri"/>
              </a:rPr>
              <a:t>e</a:t>
            </a:r>
            <a:r>
              <a:rPr sz="1200" spc="5" dirty="0">
                <a:latin typeface="Calibri"/>
                <a:cs typeface="Calibri"/>
              </a:rPr>
              <a:t>du</a:t>
            </a:r>
            <a:r>
              <a:rPr sz="1200" spc="-10" dirty="0">
                <a:latin typeface="Calibri"/>
                <a:cs typeface="Calibri"/>
              </a:rPr>
              <a:t>c</a:t>
            </a:r>
            <a:r>
              <a:rPr sz="1200" spc="-15" dirty="0">
                <a:latin typeface="Calibri"/>
                <a:cs typeface="Calibri"/>
              </a:rPr>
              <a:t>a</a:t>
            </a:r>
            <a:r>
              <a:rPr sz="1200" dirty="0">
                <a:latin typeface="Calibri"/>
                <a:cs typeface="Calibri"/>
              </a:rPr>
              <a:t>ti</a:t>
            </a:r>
            <a:r>
              <a:rPr sz="1200" spc="-5" dirty="0">
                <a:latin typeface="Calibri"/>
                <a:cs typeface="Calibri"/>
              </a:rPr>
              <a:t>v</a:t>
            </a:r>
            <a:r>
              <a:rPr sz="1200" dirty="0">
                <a:latin typeface="Calibri"/>
                <a:cs typeface="Calibri"/>
              </a:rPr>
              <a:t>o</a:t>
            </a:r>
            <a:r>
              <a:rPr sz="1200" spc="-55" dirty="0">
                <a:latin typeface="Calibri"/>
                <a:cs typeface="Calibri"/>
              </a:rPr>
              <a:t> </a:t>
            </a:r>
            <a:r>
              <a:rPr sz="1200" spc="5" dirty="0">
                <a:latin typeface="Calibri"/>
                <a:cs typeface="Calibri"/>
              </a:rPr>
              <a:t>h</a:t>
            </a:r>
            <a:r>
              <a:rPr sz="1200" dirty="0">
                <a:latin typeface="Calibri"/>
                <a:cs typeface="Calibri"/>
              </a:rPr>
              <a:t>a</a:t>
            </a:r>
            <a:r>
              <a:rPr sz="1200" spc="-55" dirty="0">
                <a:latin typeface="Calibri"/>
                <a:cs typeface="Calibri"/>
              </a:rPr>
              <a:t> </a:t>
            </a:r>
            <a:r>
              <a:rPr sz="1200" dirty="0">
                <a:latin typeface="Calibri"/>
                <a:cs typeface="Calibri"/>
              </a:rPr>
              <a:t>a</a:t>
            </a:r>
            <a:r>
              <a:rPr sz="1200" spc="-10" dirty="0">
                <a:latin typeface="Calibri"/>
                <a:cs typeface="Calibri"/>
              </a:rPr>
              <a:t>nc</a:t>
            </a:r>
            <a:r>
              <a:rPr sz="1200" spc="5" dirty="0">
                <a:latin typeface="Calibri"/>
                <a:cs typeface="Calibri"/>
              </a:rPr>
              <a:t>h</a:t>
            </a:r>
            <a:r>
              <a:rPr sz="1200" spc="-10" dirty="0">
                <a:latin typeface="Calibri"/>
                <a:cs typeface="Calibri"/>
              </a:rPr>
              <a:t>e</a:t>
            </a:r>
            <a:r>
              <a:rPr sz="1200" spc="-55" dirty="0">
                <a:latin typeface="Calibri"/>
                <a:cs typeface="Calibri"/>
              </a:rPr>
              <a:t> </a:t>
            </a:r>
            <a:r>
              <a:rPr sz="1200" spc="5" dirty="0">
                <a:latin typeface="Calibri"/>
                <a:cs typeface="Calibri"/>
              </a:rPr>
              <a:t>u</a:t>
            </a:r>
            <a:r>
              <a:rPr sz="1200" dirty="0">
                <a:latin typeface="Calibri"/>
                <a:cs typeface="Calibri"/>
              </a:rPr>
              <a:t>n</a:t>
            </a:r>
            <a:r>
              <a:rPr sz="1200" spc="-50" dirty="0">
                <a:latin typeface="Calibri"/>
                <a:cs typeface="Calibri"/>
              </a:rPr>
              <a:t> </a:t>
            </a:r>
            <a:r>
              <a:rPr sz="1200" dirty="0">
                <a:latin typeface="Calibri"/>
                <a:cs typeface="Calibri"/>
              </a:rPr>
              <a:t>r</a:t>
            </a:r>
            <a:r>
              <a:rPr sz="1200" spc="5" dirty="0">
                <a:latin typeface="Calibri"/>
                <a:cs typeface="Calibri"/>
              </a:rPr>
              <a:t>u</a:t>
            </a:r>
            <a:r>
              <a:rPr sz="1200" spc="-10" dirty="0">
                <a:latin typeface="Calibri"/>
                <a:cs typeface="Calibri"/>
              </a:rPr>
              <a:t>o</a:t>
            </a:r>
            <a:r>
              <a:rPr sz="1200" dirty="0">
                <a:latin typeface="Calibri"/>
                <a:cs typeface="Calibri"/>
              </a:rPr>
              <a:t>lo</a:t>
            </a:r>
            <a:r>
              <a:rPr sz="1200" spc="-55"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e</a:t>
            </a:r>
            <a:r>
              <a:rPr sz="1200" spc="5" dirty="0">
                <a:latin typeface="Calibri"/>
                <a:cs typeface="Calibri"/>
              </a:rPr>
              <a:t>z</a:t>
            </a:r>
            <a:r>
              <a:rPr sz="1200" dirty="0">
                <a:latin typeface="Calibri"/>
                <a:cs typeface="Calibri"/>
              </a:rPr>
              <a:t>io</a:t>
            </a:r>
            <a:r>
              <a:rPr sz="1200" spc="-5" dirty="0">
                <a:latin typeface="Calibri"/>
                <a:cs typeface="Calibri"/>
              </a:rPr>
              <a:t>s</a:t>
            </a:r>
            <a:r>
              <a:rPr sz="1200" dirty="0">
                <a:latin typeface="Calibri"/>
                <a:cs typeface="Calibri"/>
              </a:rPr>
              <a:t>o</a:t>
            </a:r>
            <a:r>
              <a:rPr sz="1200" spc="-55" dirty="0">
                <a:latin typeface="Calibri"/>
                <a:cs typeface="Calibri"/>
              </a:rPr>
              <a:t> </a:t>
            </a:r>
            <a:r>
              <a:rPr sz="1200" spc="5" dirty="0">
                <a:latin typeface="Calibri"/>
                <a:cs typeface="Calibri"/>
              </a:rPr>
              <a:t>d</a:t>
            </a:r>
            <a:r>
              <a:rPr sz="1200" dirty="0">
                <a:latin typeface="Calibri"/>
                <a:cs typeface="Calibri"/>
              </a:rPr>
              <a:t>a</a:t>
            </a:r>
            <a:r>
              <a:rPr sz="1200" spc="-70" dirty="0">
                <a:latin typeface="Calibri"/>
                <a:cs typeface="Calibri"/>
              </a:rPr>
              <a:t> </a:t>
            </a:r>
            <a:r>
              <a:rPr sz="1200" spc="-5" dirty="0">
                <a:latin typeface="Calibri"/>
                <a:cs typeface="Calibri"/>
              </a:rPr>
              <a:t>s</a:t>
            </a:r>
            <a:r>
              <a:rPr sz="1200" spc="-15" dirty="0">
                <a:latin typeface="Calibri"/>
                <a:cs typeface="Calibri"/>
              </a:rPr>
              <a:t>v</a:t>
            </a:r>
            <a:r>
              <a:rPr sz="1200" dirty="0">
                <a:latin typeface="Calibri"/>
                <a:cs typeface="Calibri"/>
              </a:rPr>
              <a:t>ol</a:t>
            </a:r>
            <a:r>
              <a:rPr sz="1200" spc="-5" dirty="0">
                <a:latin typeface="Calibri"/>
                <a:cs typeface="Calibri"/>
              </a:rPr>
              <a:t>g</a:t>
            </a:r>
            <a:r>
              <a:rPr sz="1200" spc="-10" dirty="0">
                <a:latin typeface="Calibri"/>
                <a:cs typeface="Calibri"/>
              </a:rPr>
              <a:t>ere</a:t>
            </a:r>
            <a:r>
              <a:rPr sz="1200" spc="-5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t>
            </a:r>
            <a:r>
              <a:rPr sz="1200" spc="-5" dirty="0">
                <a:latin typeface="Calibri"/>
                <a:cs typeface="Calibri"/>
              </a:rPr>
              <a:t>'</a:t>
            </a:r>
            <a:r>
              <a:rPr sz="1200" dirty="0">
                <a:latin typeface="Calibri"/>
                <a:cs typeface="Calibri"/>
              </a:rPr>
              <a:t>i</a:t>
            </a:r>
            <a:r>
              <a:rPr sz="1200" spc="-5" dirty="0">
                <a:latin typeface="Calibri"/>
                <a:cs typeface="Calibri"/>
              </a:rPr>
              <a:t>s</a:t>
            </a:r>
            <a:r>
              <a:rPr sz="1200" spc="-15" dirty="0">
                <a:latin typeface="Calibri"/>
                <a:cs typeface="Calibri"/>
              </a:rPr>
              <a:t>t</a:t>
            </a:r>
            <a:r>
              <a:rPr sz="1200" dirty="0">
                <a:latin typeface="Calibri"/>
                <a:cs typeface="Calibri"/>
              </a:rPr>
              <a:t>r</a:t>
            </a:r>
            <a:r>
              <a:rPr sz="1200" spc="5" dirty="0">
                <a:latin typeface="Calibri"/>
                <a:cs typeface="Calibri"/>
              </a:rPr>
              <a:t>u</a:t>
            </a:r>
            <a:r>
              <a:rPr sz="1200" spc="-10" dirty="0">
                <a:latin typeface="Calibri"/>
                <a:cs typeface="Calibri"/>
              </a:rPr>
              <a:t>z</a:t>
            </a:r>
            <a:r>
              <a:rPr sz="1200" dirty="0">
                <a:latin typeface="Calibri"/>
                <a:cs typeface="Calibri"/>
              </a:rPr>
              <a:t>io</a:t>
            </a:r>
            <a:r>
              <a:rPr sz="1200" spc="5" dirty="0">
                <a:latin typeface="Calibri"/>
                <a:cs typeface="Calibri"/>
              </a:rPr>
              <a:t>n</a:t>
            </a:r>
            <a:r>
              <a:rPr sz="1200" spc="-10" dirty="0">
                <a:latin typeface="Calibri"/>
                <a:cs typeface="Calibri"/>
              </a:rPr>
              <a:t>e</a:t>
            </a:r>
            <a:r>
              <a:rPr sz="1200" spc="-5" dirty="0">
                <a:latin typeface="Calibri"/>
                <a:cs typeface="Calibri"/>
              </a:rPr>
              <a:t> s</a:t>
            </a:r>
            <a:r>
              <a:rPr sz="1200" spc="5" dirty="0">
                <a:latin typeface="Calibri"/>
                <a:cs typeface="Calibri"/>
              </a:rPr>
              <a:t>up</a:t>
            </a:r>
            <a:r>
              <a:rPr sz="1200" spc="-5" dirty="0">
                <a:latin typeface="Calibri"/>
                <a:cs typeface="Calibri"/>
              </a:rPr>
              <a:t>er</a:t>
            </a:r>
            <a:r>
              <a:rPr sz="1200" dirty="0">
                <a:latin typeface="Calibri"/>
                <a:cs typeface="Calibri"/>
              </a:rPr>
              <a:t>i</a:t>
            </a:r>
            <a:r>
              <a:rPr sz="1200" spc="-10" dirty="0">
                <a:latin typeface="Calibri"/>
                <a:cs typeface="Calibri"/>
              </a:rPr>
              <a:t>o</a:t>
            </a:r>
            <a:r>
              <a:rPr sz="1200" spc="-5" dirty="0">
                <a:latin typeface="Calibri"/>
                <a:cs typeface="Calibri"/>
              </a:rPr>
              <a:t>re</a:t>
            </a:r>
            <a:r>
              <a:rPr sz="1200" dirty="0">
                <a:latin typeface="Calibri"/>
                <a:cs typeface="Calibri"/>
              </a:rPr>
              <a:t> </a:t>
            </a:r>
            <a:r>
              <a:rPr sz="1200" spc="-100" dirty="0">
                <a:latin typeface="Calibri"/>
                <a:cs typeface="Calibri"/>
              </a:rPr>
              <a:t> </a:t>
            </a:r>
            <a:r>
              <a:rPr sz="1200" spc="-5" dirty="0">
                <a:latin typeface="Calibri"/>
                <a:cs typeface="Calibri"/>
              </a:rPr>
              <a:t>(H</a:t>
            </a:r>
            <a:r>
              <a:rPr sz="1200" dirty="0">
                <a:latin typeface="Calibri"/>
                <a:cs typeface="Calibri"/>
              </a:rPr>
              <a:t>E) </a:t>
            </a:r>
            <a:r>
              <a:rPr sz="1200" spc="-95" dirty="0">
                <a:latin typeface="Calibri"/>
                <a:cs typeface="Calibri"/>
              </a:rPr>
              <a:t> </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t>
            </a:r>
            <a:r>
              <a:rPr sz="1200" spc="-5" dirty="0">
                <a:latin typeface="Calibri"/>
                <a:cs typeface="Calibri"/>
              </a:rPr>
              <a:t>'</a:t>
            </a:r>
            <a:r>
              <a:rPr sz="1200" spc="-15"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re</a:t>
            </a:r>
            <a:r>
              <a:rPr sz="1200" spc="-10" dirty="0">
                <a:latin typeface="Calibri"/>
                <a:cs typeface="Calibri"/>
              </a:rPr>
              <a:t>n</a:t>
            </a:r>
            <a:r>
              <a:rPr sz="1200" spc="5" dirty="0">
                <a:latin typeface="Calibri"/>
                <a:cs typeface="Calibri"/>
              </a:rPr>
              <a:t>d</a:t>
            </a:r>
            <a:r>
              <a:rPr sz="1200" spc="-10" dirty="0">
                <a:latin typeface="Calibri"/>
                <a:cs typeface="Calibri"/>
              </a:rPr>
              <a:t>im</a:t>
            </a:r>
            <a:r>
              <a:rPr sz="1200" spc="-20" dirty="0">
                <a:latin typeface="Calibri"/>
                <a:cs typeface="Calibri"/>
              </a:rPr>
              <a:t>e</a:t>
            </a:r>
            <a:r>
              <a:rPr sz="1200" spc="5" dirty="0">
                <a:latin typeface="Calibri"/>
                <a:cs typeface="Calibri"/>
              </a:rPr>
              <a:t>n</a:t>
            </a:r>
            <a:r>
              <a:rPr sz="1200" dirty="0">
                <a:latin typeface="Calibri"/>
                <a:cs typeface="Calibri"/>
              </a:rPr>
              <a:t>to </a:t>
            </a:r>
            <a:r>
              <a:rPr sz="1200" spc="-100" dirty="0">
                <a:latin typeface="Calibri"/>
                <a:cs typeface="Calibri"/>
              </a:rPr>
              <a:t> </a:t>
            </a:r>
            <a:r>
              <a:rPr sz="1200" spc="-10" dirty="0">
                <a:latin typeface="Calibri"/>
                <a:cs typeface="Calibri"/>
              </a:rPr>
              <a:t>de</a:t>
            </a:r>
            <a:r>
              <a:rPr sz="1200" spc="-15" dirty="0">
                <a:latin typeface="Calibri"/>
                <a:cs typeface="Calibri"/>
              </a:rPr>
              <a:t>g</a:t>
            </a:r>
            <a:r>
              <a:rPr sz="1200" dirty="0">
                <a:latin typeface="Calibri"/>
                <a:cs typeface="Calibri"/>
              </a:rPr>
              <a:t>li </a:t>
            </a:r>
            <a:r>
              <a:rPr sz="1200" spc="-90" dirty="0">
                <a:latin typeface="Calibri"/>
                <a:cs typeface="Calibri"/>
              </a:rPr>
              <a:t> </a:t>
            </a:r>
            <a:r>
              <a:rPr sz="1200" spc="-15" dirty="0">
                <a:latin typeface="Calibri"/>
                <a:cs typeface="Calibri"/>
              </a:rPr>
              <a:t>a</a:t>
            </a:r>
            <a:r>
              <a:rPr sz="1200" spc="5" dirty="0">
                <a:latin typeface="Calibri"/>
                <a:cs typeface="Calibri"/>
              </a:rPr>
              <a:t>du</a:t>
            </a:r>
            <a:r>
              <a:rPr sz="1200" spc="-15" dirty="0">
                <a:latin typeface="Calibri"/>
                <a:cs typeface="Calibri"/>
              </a:rPr>
              <a:t>lt</a:t>
            </a:r>
            <a:r>
              <a:rPr sz="1200" dirty="0">
                <a:latin typeface="Calibri"/>
                <a:cs typeface="Calibri"/>
              </a:rPr>
              <a:t>i.    </a:t>
            </a:r>
            <a:r>
              <a:rPr sz="1200" spc="-5" dirty="0">
                <a:latin typeface="Calibri"/>
                <a:cs typeface="Calibri"/>
              </a:rPr>
              <a:t> I</a:t>
            </a:r>
            <a:r>
              <a:rPr lang="it-CH" sz="1200" spc="-5" dirty="0">
                <a:latin typeface="Calibri"/>
                <a:cs typeface="Calibri"/>
              </a:rPr>
              <a:t>/le</a:t>
            </a:r>
            <a:r>
              <a:rPr sz="1200" dirty="0">
                <a:latin typeface="Calibri"/>
                <a:cs typeface="Calibri"/>
              </a:rPr>
              <a:t> </a:t>
            </a:r>
            <a:r>
              <a:rPr sz="1200" spc="-105" dirty="0">
                <a:latin typeface="Calibri"/>
                <a:cs typeface="Calibri"/>
              </a:rPr>
              <a:t> </a:t>
            </a:r>
            <a:r>
              <a:rPr sz="1200" spc="5" dirty="0">
                <a:latin typeface="Calibri"/>
                <a:cs typeface="Calibri"/>
              </a:rPr>
              <a:t>d</a:t>
            </a:r>
            <a:r>
              <a:rPr sz="1200" dirty="0">
                <a:latin typeface="Calibri"/>
                <a:cs typeface="Calibri"/>
              </a:rPr>
              <a:t>o</a:t>
            </a:r>
            <a:r>
              <a:rPr sz="1200" spc="-10" dirty="0">
                <a:latin typeface="Calibri"/>
                <a:cs typeface="Calibri"/>
              </a:rPr>
              <a:t>cen</a:t>
            </a:r>
            <a:r>
              <a:rPr sz="1200" dirty="0">
                <a:latin typeface="Calibri"/>
                <a:cs typeface="Calibri"/>
              </a:rPr>
              <a:t>ti </a:t>
            </a:r>
            <a:r>
              <a:rPr sz="1200" spc="-100" dirty="0">
                <a:latin typeface="Calibri"/>
                <a:cs typeface="Calibri"/>
              </a:rPr>
              <a:t> </a:t>
            </a:r>
            <a:r>
              <a:rPr sz="1200" dirty="0">
                <a:latin typeface="Calibri"/>
                <a:cs typeface="Calibri"/>
              </a:rPr>
              <a:t>in </a:t>
            </a:r>
            <a:r>
              <a:rPr sz="1200" spc="-9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 </a:t>
            </a:r>
            <a:r>
              <a:rPr sz="1200" spc="5" dirty="0">
                <a:latin typeface="Calibri"/>
                <a:cs typeface="Calibri"/>
              </a:rPr>
              <a:t>p</a:t>
            </a:r>
            <a:r>
              <a:rPr sz="1200" dirty="0">
                <a:latin typeface="Calibri"/>
                <a:cs typeface="Calibri"/>
              </a:rPr>
              <a:t>a</a:t>
            </a:r>
            <a:r>
              <a:rPr sz="1200" spc="-10" dirty="0">
                <a:latin typeface="Calibri"/>
                <a:cs typeface="Calibri"/>
              </a:rPr>
              <a:t>e</a:t>
            </a:r>
            <a:r>
              <a:rPr sz="1200" spc="-5" dirty="0">
                <a:latin typeface="Calibri"/>
                <a:cs typeface="Calibri"/>
              </a:rPr>
              <a:t>s</a:t>
            </a:r>
            <a:r>
              <a:rPr sz="1200" dirty="0">
                <a:latin typeface="Calibri"/>
                <a:cs typeface="Calibri"/>
              </a:rPr>
              <a:t>i</a:t>
            </a:r>
            <a:r>
              <a:rPr sz="1200" spc="25" dirty="0">
                <a:latin typeface="Calibri"/>
                <a:cs typeface="Calibri"/>
              </a:rPr>
              <a:t> </a:t>
            </a:r>
            <a:r>
              <a:rPr sz="1200" spc="5" dirty="0">
                <a:latin typeface="Calibri"/>
                <a:cs typeface="Calibri"/>
              </a:rPr>
              <a:t>h</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o</a:t>
            </a:r>
            <a:r>
              <a:rPr sz="1200" spc="3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d</a:t>
            </a:r>
            <a:r>
              <a:rPr sz="1200" dirty="0">
                <a:latin typeface="Calibri"/>
                <a:cs typeface="Calibri"/>
              </a:rPr>
              <a:t>o</a:t>
            </a:r>
            <a:r>
              <a:rPr sz="1200" spc="-15" dirty="0">
                <a:latin typeface="Calibri"/>
                <a:cs typeface="Calibri"/>
              </a:rPr>
              <a:t>t</a:t>
            </a:r>
            <a:r>
              <a:rPr sz="1200" spc="5" dirty="0">
                <a:latin typeface="Calibri"/>
                <a:cs typeface="Calibri"/>
              </a:rPr>
              <a:t>t</a:t>
            </a:r>
            <a:r>
              <a:rPr sz="1200" dirty="0">
                <a:latin typeface="Calibri"/>
                <a:cs typeface="Calibri"/>
              </a:rPr>
              <a:t>o</a:t>
            </a:r>
            <a:r>
              <a:rPr sz="1200" spc="30" dirty="0">
                <a:latin typeface="Calibri"/>
                <a:cs typeface="Calibri"/>
              </a:rPr>
              <a:t> </a:t>
            </a:r>
            <a:r>
              <a:rPr sz="1200" spc="-10" dirty="0">
                <a:latin typeface="Calibri"/>
                <a:cs typeface="Calibri"/>
              </a:rPr>
              <a:t>co</a:t>
            </a:r>
            <a:r>
              <a:rPr sz="1200" dirty="0">
                <a:latin typeface="Calibri"/>
                <a:cs typeface="Calibri"/>
              </a:rPr>
              <a:t>n</a:t>
            </a:r>
            <a:r>
              <a:rPr sz="1200" spc="45" dirty="0">
                <a:latin typeface="Calibri"/>
                <a:cs typeface="Calibri"/>
              </a:rPr>
              <a:t> </a:t>
            </a:r>
            <a:r>
              <a:rPr sz="1200" spc="-5" dirty="0">
                <a:latin typeface="Calibri"/>
                <a:cs typeface="Calibri"/>
              </a:rPr>
              <a:t>s</a:t>
            </a:r>
            <a:r>
              <a:rPr sz="1200" spc="5" dirty="0">
                <a:latin typeface="Calibri"/>
                <a:cs typeface="Calibri"/>
              </a:rPr>
              <a:t>u</a:t>
            </a:r>
            <a:r>
              <a:rPr sz="1200" spc="-5" dirty="0">
                <a:latin typeface="Calibri"/>
                <a:cs typeface="Calibri"/>
              </a:rPr>
              <a:t>c</a:t>
            </a:r>
            <a:r>
              <a:rPr sz="1200" spc="-10" dirty="0">
                <a:latin typeface="Calibri"/>
                <a:cs typeface="Calibri"/>
              </a:rPr>
              <a:t>ce</a:t>
            </a:r>
            <a:r>
              <a:rPr sz="1200" spc="-5" dirty="0">
                <a:latin typeface="Calibri"/>
                <a:cs typeface="Calibri"/>
              </a:rPr>
              <a:t>ss</a:t>
            </a:r>
            <a:r>
              <a:rPr sz="1200" dirty="0">
                <a:latin typeface="Calibri"/>
                <a:cs typeface="Calibri"/>
              </a:rPr>
              <a:t>o</a:t>
            </a:r>
            <a:r>
              <a:rPr sz="1200" spc="30" dirty="0">
                <a:latin typeface="Calibri"/>
                <a:cs typeface="Calibri"/>
              </a:rPr>
              <a:t> </a:t>
            </a:r>
            <a:r>
              <a:rPr sz="1200" dirty="0">
                <a:latin typeface="Calibri"/>
                <a:cs typeface="Calibri"/>
              </a:rPr>
              <a:t>i</a:t>
            </a:r>
            <a:r>
              <a:rPr sz="1200" spc="-10" dirty="0">
                <a:latin typeface="Calibri"/>
                <a:cs typeface="Calibri"/>
              </a:rPr>
              <a:t>n</a:t>
            </a:r>
            <a:r>
              <a:rPr sz="1200" spc="5" dirty="0">
                <a:latin typeface="Calibri"/>
                <a:cs typeface="Calibri"/>
              </a:rPr>
              <a:t>d</a:t>
            </a:r>
            <a:r>
              <a:rPr sz="1200" dirty="0">
                <a:latin typeface="Calibri"/>
                <a:cs typeface="Calibri"/>
              </a:rPr>
              <a:t>a</a:t>
            </a:r>
            <a:r>
              <a:rPr sz="1200" spc="-15" dirty="0">
                <a:latin typeface="Calibri"/>
                <a:cs typeface="Calibri"/>
              </a:rPr>
              <a:t>g</a:t>
            </a:r>
            <a:r>
              <a:rPr sz="1200" dirty="0">
                <a:latin typeface="Calibri"/>
                <a:cs typeface="Calibri"/>
              </a:rPr>
              <a:t>i</a:t>
            </a:r>
            <a:r>
              <a:rPr sz="1200" spc="5" dirty="0">
                <a:latin typeface="Calibri"/>
                <a:cs typeface="Calibri"/>
              </a:rPr>
              <a:t>n</a:t>
            </a:r>
            <a:r>
              <a:rPr sz="1200" dirty="0">
                <a:latin typeface="Calibri"/>
                <a:cs typeface="Calibri"/>
              </a:rPr>
              <a:t>i</a:t>
            </a:r>
            <a:r>
              <a:rPr sz="1200" spc="25" dirty="0">
                <a:latin typeface="Calibri"/>
                <a:cs typeface="Calibri"/>
              </a:rPr>
              <a:t> </a:t>
            </a:r>
            <a:r>
              <a:rPr sz="1200" spc="-10" dirty="0">
                <a:latin typeface="Calibri"/>
                <a:cs typeface="Calibri"/>
              </a:rPr>
              <a:t>T</a:t>
            </a:r>
            <a:r>
              <a:rPr sz="1200" dirty="0">
                <a:latin typeface="Calibri"/>
                <a:cs typeface="Calibri"/>
              </a:rPr>
              <a:t>-S</a:t>
            </a:r>
            <a:r>
              <a:rPr sz="1200" spc="-10" dirty="0">
                <a:latin typeface="Calibri"/>
                <a:cs typeface="Calibri"/>
              </a:rPr>
              <a:t>E</a:t>
            </a:r>
            <a:r>
              <a:rPr sz="1200" spc="5" dirty="0">
                <a:latin typeface="Calibri"/>
                <a:cs typeface="Calibri"/>
              </a:rPr>
              <a:t>D</a:t>
            </a:r>
            <a:r>
              <a:rPr sz="1200" spc="-10" dirty="0">
                <a:latin typeface="Calibri"/>
                <a:cs typeface="Calibri"/>
              </a:rPr>
              <a:t>A</a:t>
            </a:r>
            <a:r>
              <a:rPr sz="1200" spc="3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lle</a:t>
            </a:r>
            <a:r>
              <a:rPr sz="1200" spc="30"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a:t>
            </a:r>
            <a:r>
              <a:rPr sz="1200" spc="30" dirty="0">
                <a:latin typeface="Calibri"/>
                <a:cs typeface="Calibri"/>
              </a:rPr>
              <a:t> </a:t>
            </a:r>
            <a:r>
              <a:rPr sz="1200" spc="5" dirty="0">
                <a:latin typeface="Calibri"/>
                <a:cs typeface="Calibri"/>
              </a:rPr>
              <a:t>un</a:t>
            </a:r>
            <a:r>
              <a:rPr sz="1200" dirty="0">
                <a:latin typeface="Calibri"/>
                <a:cs typeface="Calibri"/>
              </a:rPr>
              <a:t>i</a:t>
            </a:r>
            <a:r>
              <a:rPr sz="1200" spc="-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à </a:t>
            </a:r>
            <a:r>
              <a:rPr sz="1200" spc="5" dirty="0">
                <a:latin typeface="Calibri"/>
                <a:cs typeface="Calibri"/>
              </a:rPr>
              <a:t>d</a:t>
            </a:r>
            <a:r>
              <a:rPr sz="1200" dirty="0">
                <a:latin typeface="Calibri"/>
                <a:cs typeface="Calibri"/>
              </a:rPr>
              <a:t>o</a:t>
            </a:r>
            <a:r>
              <a:rPr sz="1200" spc="-15" dirty="0">
                <a:latin typeface="Calibri"/>
                <a:cs typeface="Calibri"/>
              </a:rPr>
              <a:t>v</a:t>
            </a:r>
            <a:r>
              <a:rPr sz="1200" spc="-10" dirty="0">
                <a:latin typeface="Calibri"/>
                <a:cs typeface="Calibri"/>
              </a:rPr>
              <a:t>e</a:t>
            </a:r>
            <a:r>
              <a:rPr sz="1200" dirty="0">
                <a:latin typeface="Calibri"/>
                <a:cs typeface="Calibri"/>
              </a:rPr>
              <a:t>   </a:t>
            </a:r>
            <a:r>
              <a:rPr sz="1200" spc="30" dirty="0">
                <a:latin typeface="Calibri"/>
                <a:cs typeface="Calibri"/>
              </a:rPr>
              <a:t> </a:t>
            </a:r>
            <a:r>
              <a:rPr sz="1200" spc="-10" dirty="0">
                <a:latin typeface="Calibri"/>
                <a:cs typeface="Calibri"/>
              </a:rPr>
              <a:t>c</a:t>
            </a:r>
            <a:r>
              <a:rPr sz="1200" spc="-5" dirty="0">
                <a:latin typeface="Calibri"/>
                <a:cs typeface="Calibri"/>
              </a:rPr>
              <a:t>r</a:t>
            </a:r>
            <a:r>
              <a:rPr sz="1200" spc="-20" dirty="0">
                <a:latin typeface="Calibri"/>
                <a:cs typeface="Calibri"/>
              </a:rPr>
              <a:t>e</a:t>
            </a:r>
            <a:r>
              <a:rPr sz="1200" spc="-5" dirty="0">
                <a:latin typeface="Calibri"/>
                <a:cs typeface="Calibri"/>
              </a:rPr>
              <a:t>d</a:t>
            </a:r>
            <a:r>
              <a:rPr sz="1200" spc="-10" dirty="0">
                <a:latin typeface="Calibri"/>
                <a:cs typeface="Calibri"/>
              </a:rPr>
              <a:t>e</a:t>
            </a:r>
            <a:r>
              <a:rPr sz="1200" spc="-15" dirty="0">
                <a:latin typeface="Calibri"/>
                <a:cs typeface="Calibri"/>
              </a:rPr>
              <a:t>va</a:t>
            </a:r>
            <a:r>
              <a:rPr sz="1200" spc="5" dirty="0">
                <a:latin typeface="Calibri"/>
                <a:cs typeface="Calibri"/>
              </a:rPr>
              <a:t>n</a:t>
            </a:r>
            <a:r>
              <a:rPr sz="1200" dirty="0">
                <a:latin typeface="Calibri"/>
                <a:cs typeface="Calibri"/>
              </a:rPr>
              <a:t>o   </a:t>
            </a:r>
            <a:r>
              <a:rPr sz="1200" spc="30"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20"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t>
            </a:r>
            <a:r>
              <a:rPr sz="1200" spc="2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   </a:t>
            </a:r>
            <a:r>
              <a:rPr sz="1200" spc="20" dirty="0">
                <a:latin typeface="Calibri"/>
                <a:cs typeface="Calibri"/>
              </a:rPr>
              <a:t> </a:t>
            </a:r>
            <a:r>
              <a:rPr sz="1200" spc="-5" dirty="0">
                <a:latin typeface="Calibri"/>
                <a:cs typeface="Calibri"/>
              </a:rPr>
              <a:t>s</a:t>
            </a:r>
            <a:r>
              <a:rPr sz="1200" dirty="0">
                <a:latin typeface="Calibri"/>
                <a:cs typeface="Calibri"/>
              </a:rPr>
              <a:t>a</a:t>
            </a:r>
            <a:r>
              <a:rPr sz="1200" spc="-5" dirty="0">
                <a:latin typeface="Calibri"/>
                <a:cs typeface="Calibri"/>
              </a:rPr>
              <a:t>r</a:t>
            </a:r>
            <a:r>
              <a:rPr sz="1200" spc="-20" dirty="0">
                <a:latin typeface="Calibri"/>
                <a:cs typeface="Calibri"/>
              </a:rPr>
              <a:t>e</a:t>
            </a:r>
            <a:r>
              <a:rPr sz="1200" spc="5" dirty="0">
                <a:latin typeface="Calibri"/>
                <a:cs typeface="Calibri"/>
              </a:rPr>
              <a:t>b</a:t>
            </a:r>
            <a:r>
              <a:rPr sz="1200" spc="-10" dirty="0">
                <a:latin typeface="Calibri"/>
                <a:cs typeface="Calibri"/>
              </a:rPr>
              <a:t>be</a:t>
            </a:r>
            <a:r>
              <a:rPr sz="1200" dirty="0">
                <a:latin typeface="Calibri"/>
                <a:cs typeface="Calibri"/>
              </a:rPr>
              <a:t>   </a:t>
            </a:r>
            <a:r>
              <a:rPr sz="1200" spc="30" dirty="0">
                <a:latin typeface="Calibri"/>
                <a:cs typeface="Calibri"/>
              </a:rPr>
              <a:t> </a:t>
            </a:r>
            <a:r>
              <a:rPr sz="1200" spc="-5" dirty="0">
                <a:latin typeface="Calibri"/>
                <a:cs typeface="Calibri"/>
              </a:rPr>
              <a:t>s</a:t>
            </a:r>
            <a:r>
              <a:rPr sz="1200" dirty="0">
                <a:latin typeface="Calibri"/>
                <a:cs typeface="Calibri"/>
              </a:rPr>
              <a:t>t</a:t>
            </a:r>
            <a:r>
              <a:rPr sz="1200" spc="-25" dirty="0">
                <a:latin typeface="Calibri"/>
                <a:cs typeface="Calibri"/>
              </a:rPr>
              <a:t>a</a:t>
            </a:r>
            <a:r>
              <a:rPr sz="1200" spc="5" dirty="0">
                <a:latin typeface="Calibri"/>
                <a:cs typeface="Calibri"/>
              </a:rPr>
              <a:t>t</a:t>
            </a:r>
            <a:r>
              <a:rPr sz="1200" dirty="0">
                <a:latin typeface="Calibri"/>
                <a:cs typeface="Calibri"/>
              </a:rPr>
              <a:t>o   </a:t>
            </a:r>
            <a:r>
              <a:rPr sz="1200" spc="20" dirty="0">
                <a:latin typeface="Calibri"/>
                <a:cs typeface="Calibri"/>
              </a:rPr>
              <a:t> </a:t>
            </a:r>
            <a:r>
              <a:rPr sz="1200" spc="5" dirty="0">
                <a:latin typeface="Calibri"/>
                <a:cs typeface="Calibri"/>
              </a:rPr>
              <a:t>p</a:t>
            </a:r>
            <a:r>
              <a:rPr sz="1200" spc="-15" dirty="0">
                <a:latin typeface="Calibri"/>
                <a:cs typeface="Calibri"/>
              </a:rPr>
              <a:t>r</a:t>
            </a:r>
            <a:r>
              <a:rPr sz="1200" spc="-10" dirty="0">
                <a:latin typeface="Calibri"/>
                <a:cs typeface="Calibri"/>
              </a:rPr>
              <a:t>e</a:t>
            </a:r>
            <a:r>
              <a:rPr sz="1200" spc="5" dirty="0">
                <a:latin typeface="Calibri"/>
                <a:cs typeface="Calibri"/>
              </a:rPr>
              <a:t>z</a:t>
            </a:r>
            <a:r>
              <a:rPr sz="1200" dirty="0">
                <a:latin typeface="Calibri"/>
                <a:cs typeface="Calibri"/>
              </a:rPr>
              <a:t>io</a:t>
            </a:r>
            <a:r>
              <a:rPr sz="1200" spc="-5" dirty="0">
                <a:latin typeface="Calibri"/>
                <a:cs typeface="Calibri"/>
              </a:rPr>
              <a:t>s</a:t>
            </a:r>
            <a:r>
              <a:rPr sz="1200" dirty="0">
                <a:latin typeface="Calibri"/>
                <a:cs typeface="Calibri"/>
              </a:rPr>
              <a:t>o   </a:t>
            </a:r>
            <a:r>
              <a:rPr sz="1200" spc="10" dirty="0">
                <a:latin typeface="Calibri"/>
                <a:cs typeface="Calibri"/>
              </a:rPr>
              <a:t> </a:t>
            </a:r>
            <a:r>
              <a:rPr sz="1200" spc="-5" dirty="0">
                <a:latin typeface="Calibri"/>
                <a:cs typeface="Calibri"/>
              </a:rPr>
              <a:t>per </a:t>
            </a:r>
            <a:r>
              <a:rPr sz="1200" dirty="0" err="1">
                <a:latin typeface="Calibri"/>
                <a:cs typeface="Calibri"/>
              </a:rPr>
              <a:t>l</a:t>
            </a:r>
            <a:r>
              <a:rPr sz="1200" spc="-10" dirty="0" err="1">
                <a:latin typeface="Calibri"/>
                <a:cs typeface="Calibri"/>
              </a:rPr>
              <a:t>'</a:t>
            </a:r>
            <a:r>
              <a:rPr sz="1200" dirty="0" err="1">
                <a:latin typeface="Calibri"/>
                <a:cs typeface="Calibri"/>
              </a:rPr>
              <a:t>a</a:t>
            </a:r>
            <a:r>
              <a:rPr sz="1200" spc="5" dirty="0" err="1">
                <a:latin typeface="Calibri"/>
                <a:cs typeface="Calibri"/>
              </a:rPr>
              <a:t>pp</a:t>
            </a:r>
            <a:r>
              <a:rPr sz="1200" dirty="0" err="1">
                <a:latin typeface="Calibri"/>
                <a:cs typeface="Calibri"/>
              </a:rPr>
              <a:t>r</a:t>
            </a:r>
            <a:r>
              <a:rPr sz="1200" spc="-20" dirty="0" err="1">
                <a:latin typeface="Calibri"/>
                <a:cs typeface="Calibri"/>
              </a:rPr>
              <a:t>e</a:t>
            </a:r>
            <a:r>
              <a:rPr sz="1200" spc="5" dirty="0" err="1">
                <a:latin typeface="Calibri"/>
                <a:cs typeface="Calibri"/>
              </a:rPr>
              <a:t>nd</a:t>
            </a:r>
            <a:r>
              <a:rPr sz="1200" dirty="0" err="1">
                <a:latin typeface="Calibri"/>
                <a:cs typeface="Calibri"/>
              </a:rPr>
              <a:t>i</a:t>
            </a:r>
            <a:r>
              <a:rPr sz="1200" spc="-25" dirty="0" err="1">
                <a:latin typeface="Calibri"/>
                <a:cs typeface="Calibri"/>
              </a:rPr>
              <a:t>m</a:t>
            </a:r>
            <a:r>
              <a:rPr sz="1200" spc="-10" dirty="0" err="1">
                <a:latin typeface="Calibri"/>
                <a:cs typeface="Calibri"/>
              </a:rPr>
              <a:t>en</a:t>
            </a:r>
            <a:r>
              <a:rPr sz="1200" spc="5" dirty="0" err="1">
                <a:latin typeface="Calibri"/>
                <a:cs typeface="Calibri"/>
              </a:rPr>
              <a:t>t</a:t>
            </a:r>
            <a:r>
              <a:rPr sz="1200" dirty="0" err="1">
                <a:latin typeface="Calibri"/>
                <a:cs typeface="Calibri"/>
              </a:rPr>
              <a:t>o</a:t>
            </a:r>
            <a:r>
              <a:rPr lang="it-CH" sz="1200" dirty="0">
                <a:latin typeface="Calibri"/>
                <a:cs typeface="Calibri"/>
              </a:rPr>
              <a:t>.</a:t>
            </a:r>
            <a:r>
              <a:rPr sz="1200" spc="-25" dirty="0">
                <a:latin typeface="Calibri"/>
                <a:cs typeface="Calibri"/>
              </a:rPr>
              <a:t> </a:t>
            </a:r>
            <a:r>
              <a:rPr sz="1200" spc="-15" dirty="0">
                <a:latin typeface="Calibri"/>
                <a:cs typeface="Calibri"/>
              </a:rPr>
              <a:t>Q</a:t>
            </a:r>
            <a:r>
              <a:rPr sz="1200" spc="5" dirty="0">
                <a:latin typeface="Calibri"/>
                <a:cs typeface="Calibri"/>
              </a:rPr>
              <a:t>u</a:t>
            </a:r>
            <a:r>
              <a:rPr sz="1200" dirty="0">
                <a:latin typeface="Calibri"/>
                <a:cs typeface="Calibri"/>
              </a:rPr>
              <a:t>i</a:t>
            </a:r>
            <a:r>
              <a:rPr sz="1200" spc="-10" dirty="0">
                <a:latin typeface="Calibri"/>
                <a:cs typeface="Calibri"/>
              </a:rPr>
              <a:t> c</a:t>
            </a:r>
            <a:r>
              <a:rPr sz="1200" dirty="0">
                <a:latin typeface="Calibri"/>
                <a:cs typeface="Calibri"/>
              </a:rPr>
              <a:t>i</a:t>
            </a:r>
            <a:r>
              <a:rPr sz="1200" spc="-20" dirty="0">
                <a:latin typeface="Calibri"/>
                <a:cs typeface="Calibri"/>
              </a:rPr>
              <a:t> </a:t>
            </a:r>
            <a:r>
              <a:rPr sz="1200" spc="-5" dirty="0">
                <a:latin typeface="Calibri"/>
                <a:cs typeface="Calibri"/>
              </a:rPr>
              <a:t>s</a:t>
            </a:r>
            <a:r>
              <a:rPr sz="1200" dirty="0">
                <a:latin typeface="Calibri"/>
                <a:cs typeface="Calibri"/>
              </a:rPr>
              <a:t>o</a:t>
            </a:r>
            <a:r>
              <a:rPr sz="1200" spc="-10" dirty="0">
                <a:latin typeface="Calibri"/>
                <a:cs typeface="Calibri"/>
              </a:rPr>
              <a:t>n</a:t>
            </a:r>
            <a:r>
              <a:rPr sz="1200" dirty="0">
                <a:latin typeface="Calibri"/>
                <a:cs typeface="Calibri"/>
              </a:rPr>
              <a:t>o</a:t>
            </a:r>
            <a:r>
              <a:rPr sz="1200" spc="-5" dirty="0">
                <a:latin typeface="Calibri"/>
                <a:cs typeface="Calibri"/>
              </a:rPr>
              <a:t> </a:t>
            </a:r>
            <a:r>
              <a:rPr sz="1200" spc="-15" dirty="0">
                <a:latin typeface="Calibri"/>
                <a:cs typeface="Calibri"/>
              </a:rPr>
              <a:t>a</a:t>
            </a:r>
            <a:r>
              <a:rPr sz="1200" dirty="0">
                <a:latin typeface="Calibri"/>
                <a:cs typeface="Calibri"/>
              </a:rPr>
              <a:t>l</a:t>
            </a:r>
            <a:r>
              <a:rPr sz="1200" spc="-10" dirty="0">
                <a:latin typeface="Calibri"/>
                <a:cs typeface="Calibri"/>
              </a:rPr>
              <a:t>c</a:t>
            </a:r>
            <a:r>
              <a:rPr sz="1200" spc="5" dirty="0">
                <a:latin typeface="Calibri"/>
                <a:cs typeface="Calibri"/>
              </a:rPr>
              <a:t>un</a:t>
            </a:r>
            <a:r>
              <a:rPr sz="1200" dirty="0">
                <a:latin typeface="Calibri"/>
                <a:cs typeface="Calibri"/>
              </a:rPr>
              <a:t>i</a:t>
            </a:r>
            <a:r>
              <a:rPr sz="1200" spc="-20"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spc="-25" dirty="0">
                <a:latin typeface="Calibri"/>
                <a:cs typeface="Calibri"/>
              </a:rPr>
              <a:t>m</a:t>
            </a:r>
            <a:r>
              <a:rPr sz="1200" spc="5" dirty="0">
                <a:latin typeface="Calibri"/>
                <a:cs typeface="Calibri"/>
              </a:rPr>
              <a:t>p</a:t>
            </a:r>
            <a:r>
              <a:rPr sz="1200" dirty="0">
                <a:latin typeface="Calibri"/>
                <a:cs typeface="Calibri"/>
              </a:rPr>
              <a:t>i</a:t>
            </a:r>
            <a:r>
              <a:rPr sz="1200" spc="-20" dirty="0">
                <a:latin typeface="Calibri"/>
                <a:cs typeface="Calibri"/>
              </a:rPr>
              <a:t> </a:t>
            </a:r>
            <a:r>
              <a:rPr sz="1200" spc="5" dirty="0">
                <a:latin typeface="Calibri"/>
                <a:cs typeface="Calibri"/>
              </a:rPr>
              <a:t>d</a:t>
            </a:r>
            <a:r>
              <a:rPr sz="1200" dirty="0">
                <a:latin typeface="Calibri"/>
                <a:cs typeface="Calibri"/>
              </a:rPr>
              <a:t>a</a:t>
            </a:r>
            <a:r>
              <a:rPr sz="1200" spc="-10" dirty="0">
                <a:latin typeface="Calibri"/>
                <a:cs typeface="Calibri"/>
              </a:rPr>
              <a:t> co</a:t>
            </a:r>
            <a:r>
              <a:rPr sz="1200" spc="5" dirty="0">
                <a:latin typeface="Calibri"/>
                <a:cs typeface="Calibri"/>
              </a:rPr>
              <a:t>n</a:t>
            </a:r>
            <a:r>
              <a:rPr sz="1200" spc="-10" dirty="0">
                <a:latin typeface="Calibri"/>
                <a:cs typeface="Calibri"/>
              </a:rPr>
              <a:t>te</a:t>
            </a:r>
            <a:r>
              <a:rPr sz="1200" spc="-5" dirty="0">
                <a:latin typeface="Calibri"/>
                <a:cs typeface="Calibri"/>
              </a:rPr>
              <a:t>s</a:t>
            </a:r>
            <a:r>
              <a:rPr sz="1200" dirty="0">
                <a:latin typeface="Calibri"/>
                <a:cs typeface="Calibri"/>
              </a:rPr>
              <a:t>ti</a:t>
            </a:r>
            <a:r>
              <a:rPr sz="1200" spc="-20" dirty="0">
                <a:latin typeface="Calibri"/>
                <a:cs typeface="Calibri"/>
              </a:rPr>
              <a:t> </a:t>
            </a:r>
            <a:r>
              <a:rPr sz="1200" spc="-5" dirty="0">
                <a:latin typeface="Calibri"/>
                <a:cs typeface="Calibri"/>
              </a:rPr>
              <a:t>H</a:t>
            </a:r>
            <a:r>
              <a:rPr sz="1200" dirty="0">
                <a:latin typeface="Calibri"/>
                <a:cs typeface="Calibri"/>
              </a:rPr>
              <a:t>E. St</a:t>
            </a:r>
            <a:r>
              <a:rPr sz="1200" spc="-10" dirty="0">
                <a:latin typeface="Calibri"/>
                <a:cs typeface="Calibri"/>
              </a:rPr>
              <a:t>e</a:t>
            </a:r>
            <a:r>
              <a:rPr sz="1200" spc="-15" dirty="0">
                <a:latin typeface="Calibri"/>
                <a:cs typeface="Calibri"/>
              </a:rPr>
              <a:t>v</a:t>
            </a:r>
            <a:r>
              <a:rPr sz="1200" spc="-10" dirty="0">
                <a:latin typeface="Calibri"/>
                <a:cs typeface="Calibri"/>
              </a:rPr>
              <a:t>e</a:t>
            </a:r>
            <a:r>
              <a:rPr sz="1200" dirty="0">
                <a:latin typeface="Calibri"/>
                <a:cs typeface="Calibri"/>
              </a:rPr>
              <a:t>n</a:t>
            </a:r>
            <a:r>
              <a:rPr sz="1200" spc="10" dirty="0">
                <a:latin typeface="Calibri"/>
                <a:cs typeface="Calibri"/>
              </a:rPr>
              <a:t> </a:t>
            </a:r>
            <a:r>
              <a:rPr sz="1200" spc="-10" dirty="0">
                <a:latin typeface="Calibri"/>
                <a:cs typeface="Calibri"/>
              </a:rPr>
              <a:t>è</a:t>
            </a:r>
            <a:r>
              <a:rPr sz="1200" spc="5" dirty="0">
                <a:latin typeface="Calibri"/>
                <a:cs typeface="Calibri"/>
              </a:rPr>
              <a:t> u</a:t>
            </a:r>
            <a:r>
              <a:rPr sz="1200" dirty="0">
                <a:latin typeface="Calibri"/>
                <a:cs typeface="Calibri"/>
              </a:rPr>
              <a:t>n</a:t>
            </a:r>
            <a:r>
              <a:rPr sz="1200" spc="10" dirty="0">
                <a:latin typeface="Calibri"/>
                <a:cs typeface="Calibri"/>
              </a:rPr>
              <a:t> </a:t>
            </a:r>
            <a:r>
              <a:rPr sz="1200" spc="-10" dirty="0">
                <a:latin typeface="Calibri"/>
                <a:cs typeface="Calibri"/>
              </a:rPr>
              <a:t>d</a:t>
            </a:r>
            <a:r>
              <a:rPr sz="1200" dirty="0">
                <a:latin typeface="Calibri"/>
                <a:cs typeface="Calibri"/>
              </a:rPr>
              <a:t>o</a:t>
            </a:r>
            <a:r>
              <a:rPr sz="1200" spc="-10" dirty="0">
                <a:latin typeface="Calibri"/>
                <a:cs typeface="Calibri"/>
              </a:rPr>
              <a:t>ce</a:t>
            </a:r>
            <a:r>
              <a:rPr sz="1200" spc="5" dirty="0">
                <a:latin typeface="Calibri"/>
                <a:cs typeface="Calibri"/>
              </a:rPr>
              <a:t>n</a:t>
            </a:r>
            <a:r>
              <a:rPr sz="1200" spc="-10" dirty="0">
                <a:latin typeface="Calibri"/>
                <a:cs typeface="Calibri"/>
              </a:rPr>
              <a:t>te</a:t>
            </a:r>
            <a:r>
              <a:rPr sz="1200" spc="5" dirty="0">
                <a:latin typeface="Calibri"/>
                <a:cs typeface="Calibri"/>
              </a:rPr>
              <a:t> d</a:t>
            </a:r>
            <a:r>
              <a:rPr sz="1200" dirty="0">
                <a:latin typeface="Calibri"/>
                <a:cs typeface="Calibri"/>
              </a:rPr>
              <a:t>i</a:t>
            </a:r>
            <a:r>
              <a:rPr sz="1200" spc="5" dirty="0">
                <a:latin typeface="Calibri"/>
                <a:cs typeface="Calibri"/>
              </a:rPr>
              <a:t> </a:t>
            </a:r>
            <a:r>
              <a:rPr sz="1200" spc="-10" dirty="0">
                <a:latin typeface="Calibri"/>
                <a:cs typeface="Calibri"/>
              </a:rPr>
              <a:t>d</a:t>
            </a:r>
            <a:r>
              <a:rPr sz="1200" dirty="0">
                <a:latin typeface="Calibri"/>
                <a:cs typeface="Calibri"/>
              </a:rPr>
              <a:t>i</a:t>
            </a:r>
            <a:r>
              <a:rPr sz="1200" spc="-5" dirty="0">
                <a:latin typeface="Calibri"/>
                <a:cs typeface="Calibri"/>
              </a:rPr>
              <a:t>r</a:t>
            </a:r>
            <a:r>
              <a:rPr sz="1200" dirty="0">
                <a:latin typeface="Calibri"/>
                <a:cs typeface="Calibri"/>
              </a:rPr>
              <a:t>i</a:t>
            </a:r>
            <a:r>
              <a:rPr sz="1200" spc="5" dirty="0">
                <a:latin typeface="Calibri"/>
                <a:cs typeface="Calibri"/>
              </a:rPr>
              <a:t>tt</a:t>
            </a:r>
            <a:r>
              <a:rPr sz="1200" dirty="0">
                <a:latin typeface="Calibri"/>
                <a:cs typeface="Calibri"/>
              </a:rPr>
              <a:t>o</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h</a:t>
            </a:r>
            <a:r>
              <a:rPr sz="1200" dirty="0">
                <a:latin typeface="Calibri"/>
                <a:cs typeface="Calibri"/>
              </a:rPr>
              <a:t>a</a:t>
            </a:r>
            <a:r>
              <a:rPr sz="1200" spc="5" dirty="0">
                <a:latin typeface="Calibri"/>
                <a:cs typeface="Calibri"/>
              </a:rPr>
              <a:t> u</a:t>
            </a:r>
            <a:r>
              <a:rPr sz="1200" spc="-5" dirty="0">
                <a:latin typeface="Calibri"/>
                <a:cs typeface="Calibri"/>
              </a:rPr>
              <a:t>s</a:t>
            </a:r>
            <a:r>
              <a:rPr sz="1200" spc="-15" dirty="0">
                <a:latin typeface="Calibri"/>
                <a:cs typeface="Calibri"/>
              </a:rPr>
              <a:t>a</a:t>
            </a:r>
            <a:r>
              <a:rPr sz="1200" spc="5" dirty="0">
                <a:latin typeface="Calibri"/>
                <a:cs typeface="Calibri"/>
              </a:rPr>
              <a:t>t</a:t>
            </a:r>
            <a:r>
              <a:rPr sz="1200" dirty="0">
                <a:latin typeface="Calibri"/>
                <a:cs typeface="Calibri"/>
              </a:rPr>
              <a:t>o</a:t>
            </a:r>
            <a:r>
              <a:rPr sz="1200" spc="5" dirty="0">
                <a:latin typeface="Calibri"/>
                <a:cs typeface="Calibri"/>
              </a:rPr>
              <a:t> </a:t>
            </a:r>
            <a:r>
              <a:rPr sz="1200" dirty="0">
                <a:latin typeface="Calibri"/>
                <a:cs typeface="Calibri"/>
              </a:rPr>
              <a:t>l</a:t>
            </a:r>
            <a:r>
              <a:rPr sz="1200" spc="-10" dirty="0">
                <a:latin typeface="Calibri"/>
                <a:cs typeface="Calibri"/>
              </a:rPr>
              <a:t>e</a:t>
            </a:r>
            <a:r>
              <a:rPr sz="1200" spc="15" dirty="0">
                <a:latin typeface="Calibri"/>
                <a:cs typeface="Calibri"/>
              </a:rPr>
              <a:t> </a:t>
            </a:r>
            <a:r>
              <a:rPr sz="1200" spc="-5" dirty="0">
                <a:latin typeface="Calibri"/>
                <a:cs typeface="Calibri"/>
              </a:rPr>
              <a:t>r</a:t>
            </a:r>
            <a:r>
              <a:rPr sz="1200" dirty="0">
                <a:latin typeface="Calibri"/>
                <a:cs typeface="Calibri"/>
              </a:rPr>
              <a:t>i</a:t>
            </a:r>
            <a:r>
              <a:rPr sz="1200" spc="-15" dirty="0">
                <a:latin typeface="Calibri"/>
                <a:cs typeface="Calibri"/>
              </a:rPr>
              <a:t>s</a:t>
            </a:r>
            <a:r>
              <a:rPr sz="1200" spc="-10" dirty="0">
                <a:latin typeface="Calibri"/>
                <a:cs typeface="Calibri"/>
              </a:rPr>
              <a:t>o</a:t>
            </a:r>
            <a:r>
              <a:rPr sz="1200" spc="-5" dirty="0">
                <a:latin typeface="Calibri"/>
                <a:cs typeface="Calibri"/>
              </a:rPr>
              <a:t>rs</a:t>
            </a:r>
            <a:r>
              <a:rPr sz="1200" spc="-10" dirty="0">
                <a:latin typeface="Calibri"/>
                <a:cs typeface="Calibri"/>
              </a:rPr>
              <a:t>e</a:t>
            </a:r>
            <a:r>
              <a:rPr sz="1200" spc="15" dirty="0">
                <a:latin typeface="Calibri"/>
                <a:cs typeface="Calibri"/>
              </a:rPr>
              <a:t> </a:t>
            </a:r>
            <a:r>
              <a:rPr sz="1200" dirty="0">
                <a:latin typeface="Calibri"/>
                <a:cs typeface="Calibri"/>
              </a:rPr>
              <a:t>T-</a:t>
            </a:r>
            <a:r>
              <a:rPr sz="1200" spc="-15" dirty="0">
                <a:latin typeface="Calibri"/>
                <a:cs typeface="Calibri"/>
              </a:rPr>
              <a:t>S</a:t>
            </a:r>
            <a:r>
              <a:rPr sz="1200" dirty="0">
                <a:latin typeface="Calibri"/>
                <a:cs typeface="Calibri"/>
              </a:rPr>
              <a:t>E</a:t>
            </a:r>
            <a:r>
              <a:rPr sz="1200" spc="5" dirty="0">
                <a:latin typeface="Calibri"/>
                <a:cs typeface="Calibri"/>
              </a:rPr>
              <a:t>D</a:t>
            </a:r>
            <a:r>
              <a:rPr sz="1200" spc="-10" dirty="0">
                <a:latin typeface="Calibri"/>
                <a:cs typeface="Calibri"/>
              </a:rPr>
              <a:t>A</a:t>
            </a:r>
            <a:r>
              <a:rPr sz="1200" spc="5" dirty="0">
                <a:latin typeface="Calibri"/>
                <a:cs typeface="Calibri"/>
              </a:rPr>
              <a:t> p</a:t>
            </a:r>
            <a:r>
              <a:rPr sz="1200" spc="-5" dirty="0">
                <a:latin typeface="Calibri"/>
                <a:cs typeface="Calibri"/>
              </a:rPr>
              <a:t>er</a:t>
            </a:r>
            <a:r>
              <a:rPr sz="1200" spc="5"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r</a:t>
            </a:r>
            <a:r>
              <a:rPr sz="1200" dirty="0">
                <a:latin typeface="Calibri"/>
                <a:cs typeface="Calibri"/>
              </a:rPr>
              <a:t>t</a:t>
            </a:r>
            <a:r>
              <a:rPr sz="1200" spc="-25" dirty="0">
                <a:latin typeface="Calibri"/>
                <a:cs typeface="Calibri"/>
              </a:rPr>
              <a:t>a</a:t>
            </a:r>
            <a:r>
              <a:rPr sz="1200" spc="-5" dirty="0">
                <a:latin typeface="Calibri"/>
                <a:cs typeface="Calibri"/>
              </a:rPr>
              <a:t>re a</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ti</a:t>
            </a:r>
            <a:r>
              <a:rPr sz="1200" spc="5" dirty="0">
                <a:latin typeface="Calibri"/>
                <a:cs typeface="Calibri"/>
              </a:rPr>
              <a:t> </a:t>
            </a:r>
            <a:r>
              <a:rPr sz="1200" dirty="0">
                <a:latin typeface="Calibri"/>
                <a:cs typeface="Calibri"/>
              </a:rPr>
              <a:t>la</a:t>
            </a:r>
            <a:r>
              <a:rPr sz="1200" spc="-10" dirty="0">
                <a:latin typeface="Calibri"/>
                <a:cs typeface="Calibri"/>
              </a:rPr>
              <a:t> </a:t>
            </a:r>
            <a:r>
              <a:rPr sz="1200" spc="-5" dirty="0" err="1">
                <a:latin typeface="Calibri"/>
                <a:cs typeface="Calibri"/>
              </a:rPr>
              <a:t>s</a:t>
            </a:r>
            <a:r>
              <a:rPr sz="1200" spc="5" dirty="0" err="1">
                <a:latin typeface="Calibri"/>
                <a:cs typeface="Calibri"/>
              </a:rPr>
              <a:t>u</a:t>
            </a:r>
            <a:r>
              <a:rPr sz="1200" dirty="0" err="1">
                <a:latin typeface="Calibri"/>
                <a:cs typeface="Calibri"/>
              </a:rPr>
              <a:t>a</a:t>
            </a:r>
            <a:r>
              <a:rPr sz="1200" spc="5" dirty="0">
                <a:latin typeface="Calibri"/>
                <a:cs typeface="Calibri"/>
              </a:rPr>
              <a:t> </a:t>
            </a:r>
            <a:r>
              <a:rPr lang="it-CH" sz="1200" spc="-15" dirty="0">
                <a:latin typeface="Calibri"/>
                <a:cs typeface="Calibri"/>
              </a:rPr>
              <a:t>inchiesta</a:t>
            </a:r>
            <a:r>
              <a:rPr sz="1200" dirty="0">
                <a:latin typeface="Calibri"/>
                <a:cs typeface="Calibri"/>
              </a:rPr>
              <a:t>. </a:t>
            </a:r>
            <a:r>
              <a:rPr sz="1200" spc="-20" dirty="0">
                <a:latin typeface="Calibri"/>
                <a:cs typeface="Calibri"/>
              </a:rPr>
              <a:t>H</a:t>
            </a:r>
            <a:r>
              <a:rPr sz="1200" dirty="0">
                <a:latin typeface="Calibri"/>
                <a:cs typeface="Calibri"/>
              </a:rPr>
              <a:t>a</a:t>
            </a:r>
            <a:r>
              <a:rPr sz="1200" spc="5" dirty="0">
                <a:latin typeface="Calibri"/>
                <a:cs typeface="Calibri"/>
              </a:rPr>
              <a:t> n</a:t>
            </a:r>
            <a:r>
              <a:rPr sz="1200" spc="-10" dirty="0">
                <a:latin typeface="Calibri"/>
                <a:cs typeface="Calibri"/>
              </a:rPr>
              <a:t>o</a:t>
            </a:r>
            <a:r>
              <a:rPr sz="1200" dirty="0">
                <a:latin typeface="Calibri"/>
                <a:cs typeface="Calibri"/>
              </a:rPr>
              <a:t>t</a:t>
            </a:r>
            <a:r>
              <a:rPr sz="1200" spc="-10" dirty="0">
                <a:latin typeface="Calibri"/>
                <a:cs typeface="Calibri"/>
              </a:rPr>
              <a:t>a</a:t>
            </a:r>
            <a:r>
              <a:rPr sz="1200" dirty="0">
                <a:latin typeface="Calibri"/>
                <a:cs typeface="Calibri"/>
              </a:rPr>
              <a:t>to</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dirty="0">
                <a:latin typeface="Calibri"/>
                <a:cs typeface="Calibri"/>
              </a:rPr>
              <a:t>il</a:t>
            </a:r>
            <a:r>
              <a:rPr sz="1200" spc="-10" dirty="0">
                <a:latin typeface="Calibri"/>
                <a:cs typeface="Calibri"/>
              </a:rPr>
              <a:t> </a:t>
            </a:r>
            <a:r>
              <a:rPr sz="1200" spc="-15" dirty="0">
                <a:latin typeface="Calibri"/>
                <a:cs typeface="Calibri"/>
              </a:rPr>
              <a:t>v</a:t>
            </a:r>
            <a:r>
              <a:rPr sz="1200" dirty="0">
                <a:latin typeface="Calibri"/>
                <a:cs typeface="Calibri"/>
              </a:rPr>
              <a:t>alo</a:t>
            </a:r>
            <a:r>
              <a:rPr sz="1200" spc="-5" dirty="0">
                <a:latin typeface="Calibri"/>
                <a:cs typeface="Calibri"/>
              </a:rPr>
              <a:t>re </a:t>
            </a:r>
            <a:r>
              <a:rPr sz="1200" spc="5" dirty="0">
                <a:latin typeface="Calibri"/>
                <a:cs typeface="Calibri"/>
              </a:rPr>
              <a:t>d</a:t>
            </a:r>
            <a:r>
              <a:rPr sz="1200" spc="-10" dirty="0">
                <a:latin typeface="Calibri"/>
                <a:cs typeface="Calibri"/>
              </a:rPr>
              <a:t>e</a:t>
            </a:r>
            <a:r>
              <a:rPr sz="1200" spc="-15" dirty="0">
                <a:latin typeface="Calibri"/>
                <a:cs typeface="Calibri"/>
              </a:rPr>
              <a:t>l</a:t>
            </a:r>
            <a:r>
              <a:rPr sz="1200" dirty="0">
                <a:latin typeface="Calibri"/>
                <a:cs typeface="Calibri"/>
              </a:rPr>
              <a:t>l</a:t>
            </a:r>
            <a:r>
              <a:rPr sz="1200" spc="-5" dirty="0">
                <a:latin typeface="Calibri"/>
                <a:cs typeface="Calibri"/>
              </a:rPr>
              <a:t>'</a:t>
            </a:r>
            <a:r>
              <a:rPr sz="1200" spc="-10" dirty="0">
                <a:latin typeface="Calibri"/>
                <a:cs typeface="Calibri"/>
              </a:rPr>
              <a:t>e</a:t>
            </a:r>
            <a:r>
              <a:rPr sz="1200" spc="5" dirty="0">
                <a:latin typeface="Calibri"/>
                <a:cs typeface="Calibri"/>
              </a:rPr>
              <a:t>du</a:t>
            </a:r>
            <a:r>
              <a:rPr sz="1200" spc="-10" dirty="0">
                <a:latin typeface="Calibri"/>
                <a:cs typeface="Calibri"/>
              </a:rPr>
              <a:t>c</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i</a:t>
            </a:r>
            <a:r>
              <a:rPr sz="1200" spc="-5" dirty="0">
                <a:latin typeface="Calibri"/>
                <a:cs typeface="Calibri"/>
              </a:rPr>
              <a:t>c</a:t>
            </a:r>
            <a:r>
              <a:rPr sz="1200" dirty="0">
                <a:latin typeface="Calibri"/>
                <a:cs typeface="Calibri"/>
              </a:rPr>
              <a:t>a</a:t>
            </a:r>
            <a:r>
              <a:rPr sz="1200" spc="5" dirty="0">
                <a:latin typeface="Calibri"/>
                <a:cs typeface="Calibri"/>
              </a:rPr>
              <a:t> </a:t>
            </a:r>
            <a:r>
              <a:rPr sz="1200" spc="-10" dirty="0">
                <a:latin typeface="Calibri"/>
                <a:cs typeface="Calibri"/>
              </a:rPr>
              <a:t>è</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50" dirty="0">
                <a:latin typeface="Calibri"/>
                <a:cs typeface="Calibri"/>
              </a:rPr>
              <a:t> </a:t>
            </a:r>
            <a:r>
              <a:rPr sz="1200" dirty="0">
                <a:latin typeface="Calibri"/>
                <a:cs typeface="Calibri"/>
              </a:rPr>
              <a:t>a</a:t>
            </a:r>
            <a:r>
              <a:rPr sz="1200" spc="-15" dirty="0">
                <a:latin typeface="Calibri"/>
                <a:cs typeface="Calibri"/>
              </a:rPr>
              <a:t>i</a:t>
            </a:r>
            <a:r>
              <a:rPr sz="1200" spc="5" dirty="0">
                <a:latin typeface="Calibri"/>
                <a:cs typeface="Calibri"/>
              </a:rPr>
              <a:t>u</a:t>
            </a:r>
            <a:r>
              <a:rPr sz="1200" dirty="0">
                <a:latin typeface="Calibri"/>
                <a:cs typeface="Calibri"/>
              </a:rPr>
              <a:t>ta </a:t>
            </a:r>
            <a:r>
              <a:rPr sz="1200" spc="-65" dirty="0">
                <a:latin typeface="Calibri"/>
                <a:cs typeface="Calibri"/>
              </a:rPr>
              <a:t> </a:t>
            </a:r>
            <a:r>
              <a:rPr sz="1200" dirty="0">
                <a:latin typeface="Calibri"/>
                <a:cs typeface="Calibri"/>
              </a:rPr>
              <a:t>a </a:t>
            </a:r>
            <a:r>
              <a:rPr sz="1200" spc="-65" dirty="0">
                <a:latin typeface="Calibri"/>
                <a:cs typeface="Calibri"/>
              </a:rPr>
              <a:t> </a:t>
            </a:r>
            <a:r>
              <a:rPr sz="1200" spc="-10" dirty="0">
                <a:latin typeface="Calibri"/>
                <a:cs typeface="Calibri"/>
              </a:rPr>
              <a:t>pro</a:t>
            </a:r>
            <a:r>
              <a:rPr sz="1200" dirty="0">
                <a:latin typeface="Calibri"/>
                <a:cs typeface="Calibri"/>
              </a:rPr>
              <a:t>m</a:t>
            </a:r>
            <a:r>
              <a:rPr sz="1200" spc="-10" dirty="0">
                <a:latin typeface="Calibri"/>
                <a:cs typeface="Calibri"/>
              </a:rPr>
              <a:t>u</a:t>
            </a:r>
            <a:r>
              <a:rPr sz="1200" dirty="0">
                <a:latin typeface="Calibri"/>
                <a:cs typeface="Calibri"/>
              </a:rPr>
              <a:t>o</a:t>
            </a:r>
            <a:r>
              <a:rPr sz="1200" spc="-15" dirty="0">
                <a:latin typeface="Calibri"/>
                <a:cs typeface="Calibri"/>
              </a:rPr>
              <a:t>v</a:t>
            </a:r>
            <a:r>
              <a:rPr sz="1200" spc="-10" dirty="0">
                <a:latin typeface="Calibri"/>
                <a:cs typeface="Calibri"/>
              </a:rPr>
              <a:t>ere</a:t>
            </a:r>
            <a:r>
              <a:rPr sz="1200" dirty="0">
                <a:latin typeface="Calibri"/>
                <a:cs typeface="Calibri"/>
              </a:rPr>
              <a:t> </a:t>
            </a:r>
            <a:r>
              <a:rPr sz="1200" spc="-60" dirty="0">
                <a:latin typeface="Calibri"/>
                <a:cs typeface="Calibri"/>
              </a:rPr>
              <a:t> </a:t>
            </a:r>
            <a:r>
              <a:rPr sz="1200" dirty="0">
                <a:latin typeface="Calibri"/>
                <a:cs typeface="Calibri"/>
              </a:rPr>
              <a:t>le </a:t>
            </a:r>
            <a:r>
              <a:rPr sz="1200" spc="-60" dirty="0">
                <a:latin typeface="Calibri"/>
                <a:cs typeface="Calibri"/>
              </a:rPr>
              <a:t> </a:t>
            </a:r>
            <a:r>
              <a:rPr sz="1200" spc="-10" dirty="0">
                <a:latin typeface="Calibri"/>
                <a:cs typeface="Calibri"/>
              </a:rPr>
              <a:t>c</a:t>
            </a:r>
            <a:r>
              <a:rPr sz="1200" dirty="0">
                <a:latin typeface="Calibri"/>
                <a:cs typeface="Calibri"/>
              </a:rPr>
              <a:t>a</a:t>
            </a:r>
            <a:r>
              <a:rPr sz="1200" spc="5" dirty="0">
                <a:latin typeface="Calibri"/>
                <a:cs typeface="Calibri"/>
              </a:rPr>
              <a:t>p</a:t>
            </a:r>
            <a:r>
              <a:rPr sz="1200" spc="-10" dirty="0">
                <a:latin typeface="Calibri"/>
                <a:cs typeface="Calibri"/>
              </a:rPr>
              <a:t>ac</a:t>
            </a:r>
            <a:r>
              <a:rPr sz="1200" dirty="0">
                <a:latin typeface="Calibri"/>
                <a:cs typeface="Calibri"/>
              </a:rPr>
              <a:t>i</a:t>
            </a:r>
            <a:r>
              <a:rPr sz="1200" spc="-10" dirty="0">
                <a:latin typeface="Calibri"/>
                <a:cs typeface="Calibri"/>
              </a:rPr>
              <a:t>t</a:t>
            </a:r>
            <a:r>
              <a:rPr sz="1200" dirty="0">
                <a:latin typeface="Calibri"/>
                <a:cs typeface="Calibri"/>
              </a:rPr>
              <a:t>à </a:t>
            </a:r>
            <a:r>
              <a:rPr sz="1200" spc="-65" dirty="0">
                <a:latin typeface="Calibri"/>
                <a:cs typeface="Calibri"/>
              </a:rPr>
              <a:t> </a:t>
            </a:r>
            <a:r>
              <a:rPr sz="1200" spc="5" dirty="0">
                <a:latin typeface="Calibri"/>
                <a:cs typeface="Calibri"/>
              </a:rPr>
              <a:t>d</a:t>
            </a:r>
            <a:r>
              <a:rPr sz="1200" dirty="0">
                <a:latin typeface="Calibri"/>
                <a:cs typeface="Calibri"/>
              </a:rPr>
              <a:t>i </a:t>
            </a:r>
            <a:r>
              <a:rPr sz="1200" spc="-65" dirty="0">
                <a:latin typeface="Calibri"/>
                <a:cs typeface="Calibri"/>
              </a:rPr>
              <a:t> </a:t>
            </a:r>
            <a:r>
              <a:rPr sz="1200"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re</a:t>
            </a:r>
            <a:r>
              <a:rPr sz="1200" spc="-10" dirty="0">
                <a:latin typeface="Calibri"/>
                <a:cs typeface="Calibri"/>
              </a:rPr>
              <a:t>n</a:t>
            </a:r>
            <a:r>
              <a:rPr sz="1200" spc="5" dirty="0">
                <a:latin typeface="Calibri"/>
                <a:cs typeface="Calibri"/>
              </a:rPr>
              <a:t>d</a:t>
            </a:r>
            <a:r>
              <a:rPr sz="1200" spc="-15" dirty="0">
                <a:latin typeface="Calibri"/>
                <a:cs typeface="Calibri"/>
              </a:rPr>
              <a:t>i</a:t>
            </a:r>
            <a:r>
              <a:rPr sz="1200" spc="-10" dirty="0">
                <a:latin typeface="Calibri"/>
                <a:cs typeface="Calibri"/>
              </a:rPr>
              <a:t>me</a:t>
            </a:r>
            <a:r>
              <a:rPr sz="1200" spc="5" dirty="0">
                <a:latin typeface="Calibri"/>
                <a:cs typeface="Calibri"/>
              </a:rPr>
              <a:t>n</a:t>
            </a:r>
            <a:r>
              <a:rPr sz="1200" spc="-15" dirty="0">
                <a:latin typeface="Calibri"/>
                <a:cs typeface="Calibri"/>
              </a:rPr>
              <a:t>t</a:t>
            </a:r>
            <a:r>
              <a:rPr sz="1200" dirty="0">
                <a:latin typeface="Calibri"/>
                <a:cs typeface="Calibri"/>
              </a:rPr>
              <a:t>o </a:t>
            </a:r>
            <a:r>
              <a:rPr sz="1200" spc="-50" dirty="0">
                <a:latin typeface="Calibri"/>
                <a:cs typeface="Calibri"/>
              </a:rPr>
              <a:t> </a:t>
            </a:r>
            <a:r>
              <a:rPr sz="1200" spc="-15"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t>
            </a:r>
            <a:r>
              <a:rPr sz="1200" spc="5" dirty="0">
                <a:latin typeface="Calibri"/>
                <a:cs typeface="Calibri"/>
              </a:rPr>
              <a:t>n</a:t>
            </a:r>
            <a:r>
              <a:rPr sz="1200" dirty="0">
                <a:latin typeface="Calibri"/>
                <a:cs typeface="Calibri"/>
              </a:rPr>
              <a:t>o</a:t>
            </a:r>
            <a:r>
              <a:rPr sz="1200" spc="-25" dirty="0">
                <a:latin typeface="Calibri"/>
                <a:cs typeface="Calibri"/>
              </a:rPr>
              <a:t>m</a:t>
            </a:r>
            <a:r>
              <a:rPr sz="1200" dirty="0">
                <a:latin typeface="Calibri"/>
                <a:cs typeface="Calibri"/>
              </a:rPr>
              <a:t>o </a:t>
            </a:r>
            <a:r>
              <a:rPr sz="1200" spc="-50"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s</a:t>
            </a:r>
            <a:r>
              <a:rPr sz="1200" dirty="0">
                <a:latin typeface="Calibri"/>
                <a:cs typeface="Calibri"/>
              </a:rPr>
              <a:t>o</a:t>
            </a:r>
            <a:r>
              <a:rPr sz="1200" spc="5" dirty="0">
                <a:latin typeface="Calibri"/>
                <a:cs typeface="Calibri"/>
              </a:rPr>
              <a:t>n</a:t>
            </a:r>
            <a:r>
              <a:rPr sz="1200" dirty="0">
                <a:latin typeface="Calibri"/>
                <a:cs typeface="Calibri"/>
              </a:rPr>
              <a:t>o</a:t>
            </a:r>
            <a:r>
              <a:rPr sz="1200" spc="5" dirty="0">
                <a:latin typeface="Calibri"/>
                <a:cs typeface="Calibri"/>
              </a:rPr>
              <a:t> </a:t>
            </a:r>
            <a:r>
              <a:rPr sz="1200" dirty="0">
                <a:latin typeface="Calibri"/>
                <a:cs typeface="Calibri"/>
              </a:rPr>
              <a:t>i</a:t>
            </a:r>
            <a:r>
              <a:rPr sz="1200" spc="-25" dirty="0">
                <a:latin typeface="Calibri"/>
                <a:cs typeface="Calibri"/>
              </a:rPr>
              <a:t>m</a:t>
            </a:r>
            <a:r>
              <a:rPr sz="1200" spc="5" dirty="0">
                <a:latin typeface="Calibri"/>
                <a:cs typeface="Calibri"/>
              </a:rPr>
              <a:t>p</a:t>
            </a:r>
            <a:r>
              <a:rPr sz="1200" dirty="0">
                <a:latin typeface="Calibri"/>
                <a:cs typeface="Calibri"/>
              </a:rPr>
              <a:t>o</a:t>
            </a:r>
            <a:r>
              <a:rPr sz="1200" spc="-20" dirty="0">
                <a:latin typeface="Calibri"/>
                <a:cs typeface="Calibri"/>
              </a:rPr>
              <a:t>r</a:t>
            </a:r>
            <a:r>
              <a:rPr sz="1200" dirty="0">
                <a:latin typeface="Calibri"/>
                <a:cs typeface="Calibri"/>
              </a:rPr>
              <a:t>t</a:t>
            </a:r>
            <a:r>
              <a:rPr sz="1200" spc="-10" dirty="0">
                <a:latin typeface="Calibri"/>
                <a:cs typeface="Calibri"/>
              </a:rPr>
              <a:t>an</a:t>
            </a:r>
            <a:r>
              <a:rPr sz="1200" spc="5" dirty="0">
                <a:latin typeface="Calibri"/>
                <a:cs typeface="Calibri"/>
              </a:rPr>
              <a:t>t</a:t>
            </a:r>
            <a:r>
              <a:rPr sz="1200" dirty="0">
                <a:latin typeface="Calibri"/>
                <a:cs typeface="Calibri"/>
              </a:rPr>
              <a:t>i</a:t>
            </a:r>
            <a:r>
              <a:rPr sz="1200" spc="-1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i</a:t>
            </a:r>
            <a:r>
              <a:rPr sz="1200" spc="5" dirty="0">
                <a:latin typeface="Calibri"/>
                <a:cs typeface="Calibri"/>
              </a:rPr>
              <a:t> </a:t>
            </a:r>
            <a:r>
              <a:rPr sz="1200" spc="-10" dirty="0">
                <a:latin typeface="Calibri"/>
                <a:cs typeface="Calibri"/>
              </a:rPr>
              <a:t>co</a:t>
            </a:r>
            <a:r>
              <a:rPr sz="1200" spc="5" dirty="0">
                <a:latin typeface="Calibri"/>
                <a:cs typeface="Calibri"/>
              </a:rPr>
              <a:t>n</a:t>
            </a:r>
            <a:r>
              <a:rPr sz="1200" spc="-10" dirty="0">
                <a:latin typeface="Calibri"/>
                <a:cs typeface="Calibri"/>
              </a:rPr>
              <a:t>te</a:t>
            </a:r>
            <a:r>
              <a:rPr sz="1200" spc="-5" dirty="0">
                <a:latin typeface="Calibri"/>
                <a:cs typeface="Calibri"/>
              </a:rPr>
              <a:t>s</a:t>
            </a:r>
            <a:r>
              <a:rPr sz="1200" spc="5" dirty="0">
                <a:latin typeface="Calibri"/>
                <a:cs typeface="Calibri"/>
              </a:rPr>
              <a:t>t</a:t>
            </a:r>
            <a:r>
              <a:rPr sz="1200" dirty="0">
                <a:latin typeface="Calibri"/>
                <a:cs typeface="Calibri"/>
              </a:rPr>
              <a:t>i</a:t>
            </a:r>
            <a:r>
              <a:rPr sz="1200" spc="-1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dirty="0">
                <a:latin typeface="Calibri"/>
                <a:cs typeface="Calibri"/>
              </a:rPr>
              <a:t>i</a:t>
            </a:r>
            <a:r>
              <a:rPr sz="1200" spc="-5" dirty="0">
                <a:latin typeface="Calibri"/>
                <a:cs typeface="Calibri"/>
              </a:rPr>
              <a:t>s</a:t>
            </a:r>
            <a:r>
              <a:rPr sz="1200" spc="-15" dirty="0">
                <a:latin typeface="Calibri"/>
                <a:cs typeface="Calibri"/>
              </a:rPr>
              <a:t>t</a:t>
            </a:r>
            <a:r>
              <a:rPr sz="1200" dirty="0">
                <a:latin typeface="Calibri"/>
                <a:cs typeface="Calibri"/>
              </a:rPr>
              <a:t>r</a:t>
            </a:r>
            <a:r>
              <a:rPr sz="1200" spc="5" dirty="0">
                <a:latin typeface="Calibri"/>
                <a:cs typeface="Calibri"/>
              </a:rPr>
              <a:t>u</a:t>
            </a:r>
            <a:r>
              <a:rPr sz="1200" spc="-10" dirty="0">
                <a:latin typeface="Calibri"/>
                <a:cs typeface="Calibri"/>
              </a:rPr>
              <a:t>z</a:t>
            </a:r>
            <a:r>
              <a:rPr sz="1200" dirty="0">
                <a:latin typeface="Calibri"/>
                <a:cs typeface="Calibri"/>
              </a:rPr>
              <a:t>io</a:t>
            </a:r>
            <a:r>
              <a:rPr sz="1200" spc="5" dirty="0">
                <a:latin typeface="Calibri"/>
                <a:cs typeface="Calibri"/>
              </a:rPr>
              <a:t>n</a:t>
            </a:r>
            <a:r>
              <a:rPr sz="1200" spc="-10" dirty="0">
                <a:latin typeface="Calibri"/>
                <a:cs typeface="Calibri"/>
              </a:rPr>
              <a:t>e</a:t>
            </a:r>
            <a:r>
              <a:rPr sz="1200" spc="-5" dirty="0">
                <a:latin typeface="Calibri"/>
                <a:cs typeface="Calibri"/>
              </a:rPr>
              <a:t> s</a:t>
            </a:r>
            <a:r>
              <a:rPr sz="1200" spc="-10" dirty="0">
                <a:latin typeface="Calibri"/>
                <a:cs typeface="Calibri"/>
              </a:rPr>
              <a:t>u</a:t>
            </a:r>
            <a:r>
              <a:rPr sz="1200" spc="5" dirty="0">
                <a:latin typeface="Calibri"/>
                <a:cs typeface="Calibri"/>
              </a:rPr>
              <a:t>p</a:t>
            </a:r>
            <a:r>
              <a:rPr sz="1200" spc="-10" dirty="0">
                <a:latin typeface="Calibri"/>
                <a:cs typeface="Calibri"/>
              </a:rPr>
              <a:t>e</a:t>
            </a:r>
            <a:r>
              <a:rPr sz="1200" dirty="0">
                <a:latin typeface="Calibri"/>
                <a:cs typeface="Calibri"/>
              </a:rPr>
              <a:t>ri</a:t>
            </a:r>
            <a:r>
              <a:rPr sz="1200" spc="-10" dirty="0">
                <a:latin typeface="Calibri"/>
                <a:cs typeface="Calibri"/>
              </a:rPr>
              <a:t>o</a:t>
            </a:r>
            <a:r>
              <a:rPr sz="1200" spc="-5" dirty="0">
                <a:latin typeface="Calibri"/>
                <a:cs typeface="Calibri"/>
              </a:rPr>
              <a:t>re</a:t>
            </a:r>
            <a:r>
              <a:rPr sz="1200" dirty="0">
                <a:latin typeface="Calibri"/>
                <a:cs typeface="Calibri"/>
              </a:rPr>
              <a:t>.</a:t>
            </a:r>
          </a:p>
          <a:p>
            <a:pPr marL="12700" marR="6350" algn="just">
              <a:lnSpc>
                <a:spcPct val="121300"/>
              </a:lnSpc>
              <a:spcBef>
                <a:spcPts val="5"/>
              </a:spcBef>
            </a:pPr>
            <a:r>
              <a:rPr sz="1200" dirty="0">
                <a:latin typeface="Calibri"/>
                <a:cs typeface="Calibri"/>
              </a:rPr>
              <a:t>St</a:t>
            </a:r>
            <a:r>
              <a:rPr sz="1200" spc="-10" dirty="0">
                <a:latin typeface="Calibri"/>
                <a:cs typeface="Calibri"/>
              </a:rPr>
              <a:t>e</a:t>
            </a:r>
            <a:r>
              <a:rPr sz="1200" spc="-15" dirty="0">
                <a:latin typeface="Calibri"/>
                <a:cs typeface="Calibri"/>
              </a:rPr>
              <a:t>v</a:t>
            </a:r>
            <a:r>
              <a:rPr sz="1200" spc="-10" dirty="0">
                <a:latin typeface="Calibri"/>
                <a:cs typeface="Calibri"/>
              </a:rPr>
              <a:t>e</a:t>
            </a:r>
            <a:r>
              <a:rPr sz="1200" dirty="0">
                <a:latin typeface="Calibri"/>
                <a:cs typeface="Calibri"/>
              </a:rPr>
              <a:t>n</a:t>
            </a:r>
            <a:r>
              <a:rPr sz="1200" spc="-15" dirty="0">
                <a:latin typeface="Calibri"/>
                <a:cs typeface="Calibri"/>
              </a:rPr>
              <a:t> </a:t>
            </a:r>
            <a:r>
              <a:rPr sz="1200" spc="-5" dirty="0">
                <a:latin typeface="Calibri"/>
                <a:cs typeface="Calibri"/>
              </a:rPr>
              <a:t>s</a:t>
            </a:r>
            <a:r>
              <a:rPr sz="1200" dirty="0">
                <a:latin typeface="Calibri"/>
                <a:cs typeface="Calibri"/>
              </a:rPr>
              <a:t>i</a:t>
            </a:r>
            <a:r>
              <a:rPr sz="1200" spc="-20" dirty="0">
                <a:latin typeface="Calibri"/>
                <a:cs typeface="Calibri"/>
              </a:rPr>
              <a:t> </a:t>
            </a:r>
            <a:r>
              <a:rPr sz="1200" spc="-10" dirty="0">
                <a:latin typeface="Calibri"/>
                <a:cs typeface="Calibri"/>
              </a:rPr>
              <a:t>è</a:t>
            </a:r>
            <a:r>
              <a:rPr sz="1200" spc="-5" dirty="0">
                <a:latin typeface="Calibri"/>
                <a:cs typeface="Calibri"/>
              </a:rPr>
              <a:t> </a:t>
            </a:r>
            <a:r>
              <a:rPr sz="1200" spc="-15" dirty="0">
                <a:latin typeface="Calibri"/>
                <a:cs typeface="Calibri"/>
              </a:rPr>
              <a:t>a</a:t>
            </a:r>
            <a:r>
              <a:rPr sz="1200" spc="5" dirty="0">
                <a:latin typeface="Calibri"/>
                <a:cs typeface="Calibri"/>
              </a:rPr>
              <a:t>n</a:t>
            </a:r>
            <a:r>
              <a:rPr sz="1200" spc="-5" dirty="0">
                <a:latin typeface="Calibri"/>
                <a:cs typeface="Calibri"/>
              </a:rPr>
              <a:t>ch</a:t>
            </a:r>
            <a:r>
              <a:rPr sz="1200" spc="-10" dirty="0">
                <a:latin typeface="Calibri"/>
                <a:cs typeface="Calibri"/>
              </a:rPr>
              <a:t>e</a:t>
            </a:r>
            <a:r>
              <a:rPr sz="1200" spc="-20" dirty="0">
                <a:latin typeface="Calibri"/>
                <a:cs typeface="Calibri"/>
              </a:rPr>
              <a:t> </a:t>
            </a:r>
            <a:r>
              <a:rPr sz="1200" spc="-5" dirty="0">
                <a:latin typeface="Calibri"/>
                <a:cs typeface="Calibri"/>
              </a:rPr>
              <a:t>res</a:t>
            </a:r>
            <a:r>
              <a:rPr sz="1200" dirty="0">
                <a:latin typeface="Calibri"/>
                <a:cs typeface="Calibri"/>
              </a:rPr>
              <a:t>o</a:t>
            </a:r>
            <a:r>
              <a:rPr sz="1200" spc="-20" dirty="0">
                <a:latin typeface="Calibri"/>
                <a:cs typeface="Calibri"/>
              </a:rPr>
              <a:t> </a:t>
            </a:r>
            <a:r>
              <a:rPr sz="1200" spc="-10" dirty="0">
                <a:latin typeface="Calibri"/>
                <a:cs typeface="Calibri"/>
              </a:rPr>
              <a:t>co</a:t>
            </a:r>
            <a:r>
              <a:rPr sz="1200" spc="5" dirty="0">
                <a:latin typeface="Calibri"/>
                <a:cs typeface="Calibri"/>
              </a:rPr>
              <a:t>nt</a:t>
            </a:r>
            <a:r>
              <a:rPr sz="1200" dirty="0">
                <a:latin typeface="Calibri"/>
                <a:cs typeface="Calibri"/>
              </a:rPr>
              <a:t>o</a:t>
            </a:r>
            <a:r>
              <a:rPr sz="1200" spc="-2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20" dirty="0">
                <a:latin typeface="Calibri"/>
                <a:cs typeface="Calibri"/>
              </a:rPr>
              <a:t> </a:t>
            </a:r>
            <a:r>
              <a:rPr sz="1200" dirty="0">
                <a:latin typeface="Calibri"/>
                <a:cs typeface="Calibri"/>
              </a:rPr>
              <a:t>i</a:t>
            </a:r>
            <a:r>
              <a:rPr sz="1200" spc="-20"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v</a:t>
            </a:r>
            <a:r>
              <a:rPr sz="1200" spc="-5" dirty="0">
                <a:latin typeface="Calibri"/>
                <a:cs typeface="Calibri"/>
              </a:rPr>
              <a:t>ers</a:t>
            </a:r>
            <a:r>
              <a:rPr sz="1200" dirty="0">
                <a:latin typeface="Calibri"/>
                <a:cs typeface="Calibri"/>
              </a:rPr>
              <a:t>i</a:t>
            </a:r>
            <a:r>
              <a:rPr sz="1200" spc="-20" dirty="0">
                <a:latin typeface="Calibri"/>
                <a:cs typeface="Calibri"/>
              </a:rPr>
              <a:t> </a:t>
            </a:r>
            <a:r>
              <a:rPr sz="1200" spc="5" dirty="0">
                <a:latin typeface="Calibri"/>
                <a:cs typeface="Calibri"/>
              </a:rPr>
              <a:t>t</a:t>
            </a:r>
            <a:r>
              <a:rPr sz="1200" dirty="0">
                <a:latin typeface="Calibri"/>
                <a:cs typeface="Calibri"/>
              </a:rPr>
              <a:t>i</a:t>
            </a:r>
            <a:r>
              <a:rPr sz="1200" spc="-10" dirty="0">
                <a:latin typeface="Calibri"/>
                <a:cs typeface="Calibri"/>
              </a:rPr>
              <a:t>p</a:t>
            </a:r>
            <a:r>
              <a:rPr sz="1200" dirty="0">
                <a:latin typeface="Calibri"/>
                <a:cs typeface="Calibri"/>
              </a:rPr>
              <a:t>i</a:t>
            </a:r>
            <a:r>
              <a:rPr sz="1200" spc="-2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5" dirty="0">
                <a:latin typeface="Calibri"/>
                <a:cs typeface="Calibri"/>
              </a:rPr>
              <a:t>s</a:t>
            </a:r>
            <a:r>
              <a:rPr sz="1200" spc="-20" dirty="0">
                <a:latin typeface="Calibri"/>
                <a:cs typeface="Calibri"/>
              </a:rPr>
              <a:t>e</a:t>
            </a:r>
            <a:r>
              <a:rPr sz="1200" spc="5" dirty="0">
                <a:latin typeface="Calibri"/>
                <a:cs typeface="Calibri"/>
              </a:rPr>
              <a:t>tt</a:t>
            </a:r>
            <a:r>
              <a:rPr sz="1200" spc="-15" dirty="0">
                <a:latin typeface="Calibri"/>
                <a:cs typeface="Calibri"/>
              </a:rPr>
              <a:t>i</a:t>
            </a:r>
            <a:r>
              <a:rPr sz="1200" spc="5" dirty="0">
                <a:latin typeface="Calibri"/>
                <a:cs typeface="Calibri"/>
              </a:rPr>
              <a:t>n</a:t>
            </a:r>
            <a:r>
              <a:rPr sz="1200" dirty="0">
                <a:latin typeface="Calibri"/>
                <a:cs typeface="Calibri"/>
              </a:rPr>
              <a:t>g</a:t>
            </a:r>
            <a:r>
              <a:rPr sz="1200" spc="-10"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15" dirty="0">
                <a:latin typeface="Calibri"/>
                <a:cs typeface="Calibri"/>
              </a:rPr>
              <a:t>a</a:t>
            </a:r>
            <a:r>
              <a:rPr sz="1200" spc="5" dirty="0">
                <a:latin typeface="Calibri"/>
                <a:cs typeface="Calibri"/>
              </a:rPr>
              <a:t>pp</a:t>
            </a:r>
            <a:r>
              <a:rPr sz="1200" dirty="0">
                <a:latin typeface="Calibri"/>
                <a:cs typeface="Calibri"/>
              </a:rPr>
              <a:t>r</a:t>
            </a:r>
            <a:r>
              <a:rPr sz="1200" spc="-20" dirty="0">
                <a:latin typeface="Calibri"/>
                <a:cs typeface="Calibri"/>
              </a:rPr>
              <a:t>e</a:t>
            </a:r>
            <a:r>
              <a:rPr sz="1200" spc="5" dirty="0">
                <a:latin typeface="Calibri"/>
                <a:cs typeface="Calibri"/>
              </a:rPr>
              <a:t>nd</a:t>
            </a:r>
            <a:r>
              <a:rPr sz="1200" dirty="0">
                <a:latin typeface="Calibri"/>
                <a:cs typeface="Calibri"/>
              </a:rPr>
              <a:t>i</a:t>
            </a:r>
            <a:r>
              <a:rPr sz="1200" spc="-25" dirty="0">
                <a:latin typeface="Calibri"/>
                <a:cs typeface="Calibri"/>
              </a:rPr>
              <a:t>m</a:t>
            </a:r>
            <a:r>
              <a:rPr sz="1200" spc="-10" dirty="0">
                <a:latin typeface="Calibri"/>
                <a:cs typeface="Calibri"/>
              </a:rPr>
              <a:t>en</a:t>
            </a:r>
            <a:r>
              <a:rPr sz="1200" spc="5" dirty="0">
                <a:latin typeface="Calibri"/>
                <a:cs typeface="Calibri"/>
              </a:rPr>
              <a:t>to n</a:t>
            </a:r>
            <a:r>
              <a:rPr sz="1200" spc="-10" dirty="0">
                <a:latin typeface="Calibri"/>
                <a:cs typeface="Calibri"/>
              </a:rPr>
              <a:t>e</a:t>
            </a:r>
            <a:r>
              <a:rPr sz="1200" dirty="0">
                <a:latin typeface="Calibri"/>
                <a:cs typeface="Calibri"/>
              </a:rPr>
              <a:t>lla</a:t>
            </a:r>
            <a:r>
              <a:rPr sz="1200" spc="55" dirty="0">
                <a:latin typeface="Calibri"/>
                <a:cs typeface="Calibri"/>
              </a:rPr>
              <a:t> </a:t>
            </a:r>
            <a:r>
              <a:rPr sz="1200" spc="-5" dirty="0">
                <a:latin typeface="Calibri"/>
                <a:cs typeface="Calibri"/>
              </a:rPr>
              <a:t>H</a:t>
            </a:r>
            <a:r>
              <a:rPr sz="1200" dirty="0">
                <a:latin typeface="Calibri"/>
                <a:cs typeface="Calibri"/>
              </a:rPr>
              <a:t>E</a:t>
            </a:r>
            <a:r>
              <a:rPr sz="1200" spc="40" dirty="0">
                <a:latin typeface="Calibri"/>
                <a:cs typeface="Calibri"/>
              </a:rPr>
              <a:t> </a:t>
            </a:r>
            <a:r>
              <a:rPr sz="1200" spc="5" dirty="0">
                <a:latin typeface="Calibri"/>
                <a:cs typeface="Calibri"/>
              </a:rPr>
              <a:t>p</a:t>
            </a:r>
            <a:r>
              <a:rPr sz="1200" dirty="0">
                <a:latin typeface="Calibri"/>
                <a:cs typeface="Calibri"/>
              </a:rPr>
              <a:t>o</a:t>
            </a:r>
            <a:r>
              <a:rPr sz="1200" spc="-15" dirty="0">
                <a:latin typeface="Calibri"/>
                <a:cs typeface="Calibri"/>
              </a:rPr>
              <a:t>t</a:t>
            </a:r>
            <a:r>
              <a:rPr sz="1200" spc="-5" dirty="0">
                <a:latin typeface="Calibri"/>
                <a:cs typeface="Calibri"/>
              </a:rPr>
              <a:t>re</a:t>
            </a:r>
            <a:r>
              <a:rPr sz="1200" spc="-10" dirty="0">
                <a:latin typeface="Calibri"/>
                <a:cs typeface="Calibri"/>
              </a:rPr>
              <a:t>b</a:t>
            </a:r>
            <a:r>
              <a:rPr sz="1200" spc="5" dirty="0">
                <a:latin typeface="Calibri"/>
                <a:cs typeface="Calibri"/>
              </a:rPr>
              <a:t>b</a:t>
            </a:r>
            <a:r>
              <a:rPr sz="1200" spc="-10" dirty="0">
                <a:latin typeface="Calibri"/>
                <a:cs typeface="Calibri"/>
              </a:rPr>
              <a:t>ero</a:t>
            </a:r>
            <a:r>
              <a:rPr sz="1200" spc="4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dirty="0">
                <a:latin typeface="Calibri"/>
                <a:cs typeface="Calibri"/>
              </a:rPr>
              <a:t>m</a:t>
            </a:r>
            <a:r>
              <a:rPr sz="1200" spc="5" dirty="0">
                <a:latin typeface="Calibri"/>
                <a:cs typeface="Calibri"/>
              </a:rPr>
              <a:t>u</a:t>
            </a:r>
            <a:r>
              <a:rPr sz="1200" dirty="0">
                <a:latin typeface="Calibri"/>
                <a:cs typeface="Calibri"/>
              </a:rPr>
              <a:t>o</a:t>
            </a:r>
            <a:r>
              <a:rPr sz="1200" spc="-15" dirty="0">
                <a:latin typeface="Calibri"/>
                <a:cs typeface="Calibri"/>
              </a:rPr>
              <a:t>v</a:t>
            </a:r>
            <a:r>
              <a:rPr sz="1200" spc="-10" dirty="0">
                <a:latin typeface="Calibri"/>
                <a:cs typeface="Calibri"/>
              </a:rPr>
              <a:t>ere</a:t>
            </a:r>
            <a:r>
              <a:rPr sz="1200" spc="4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ver</a:t>
            </a:r>
            <a:r>
              <a:rPr sz="1200" spc="-10" dirty="0">
                <a:latin typeface="Calibri"/>
                <a:cs typeface="Calibri"/>
              </a:rPr>
              <a:t>se</a:t>
            </a:r>
            <a:r>
              <a:rPr sz="1200" spc="40" dirty="0">
                <a:latin typeface="Calibri"/>
                <a:cs typeface="Calibri"/>
              </a:rPr>
              <a:t> </a:t>
            </a:r>
            <a:r>
              <a:rPr sz="1200" spc="5" dirty="0">
                <a:latin typeface="Calibri"/>
                <a:cs typeface="Calibri"/>
              </a:rPr>
              <a:t>f</a:t>
            </a:r>
            <a:r>
              <a:rPr sz="1200" dirty="0">
                <a:latin typeface="Calibri"/>
                <a:cs typeface="Calibri"/>
              </a:rPr>
              <a:t>o</a:t>
            </a:r>
            <a:r>
              <a:rPr sz="1200" spc="-20" dirty="0">
                <a:latin typeface="Calibri"/>
                <a:cs typeface="Calibri"/>
              </a:rPr>
              <a:t>r</a:t>
            </a:r>
            <a:r>
              <a:rPr sz="1200" spc="-10" dirty="0">
                <a:latin typeface="Calibri"/>
                <a:cs typeface="Calibri"/>
              </a:rPr>
              <a:t>me</a:t>
            </a:r>
            <a:r>
              <a:rPr sz="1200" spc="40" dirty="0">
                <a:latin typeface="Calibri"/>
                <a:cs typeface="Calibri"/>
              </a:rPr>
              <a:t> </a:t>
            </a:r>
            <a:r>
              <a:rPr sz="1200" spc="5" dirty="0">
                <a:latin typeface="Calibri"/>
                <a:cs typeface="Calibri"/>
              </a:rPr>
              <a:t>d</a:t>
            </a:r>
            <a:r>
              <a:rPr sz="1200" dirty="0">
                <a:latin typeface="Calibri"/>
                <a:cs typeface="Calibri"/>
              </a:rPr>
              <a:t>i</a:t>
            </a:r>
            <a:r>
              <a:rPr sz="1200" spc="50" dirty="0">
                <a:latin typeface="Calibri"/>
                <a:cs typeface="Calibri"/>
              </a:rPr>
              <a:t> </a:t>
            </a:r>
            <a:r>
              <a:rPr sz="1200" dirty="0">
                <a:latin typeface="Calibri"/>
                <a:cs typeface="Calibri"/>
              </a:rPr>
              <a:t>i</a:t>
            </a:r>
            <a:r>
              <a:rPr sz="1200" spc="-10" dirty="0">
                <a:latin typeface="Calibri"/>
                <a:cs typeface="Calibri"/>
              </a:rPr>
              <a:t>n</a:t>
            </a:r>
            <a:r>
              <a:rPr sz="1200" dirty="0">
                <a:latin typeface="Calibri"/>
                <a:cs typeface="Calibri"/>
              </a:rPr>
              <a:t>t</a:t>
            </a:r>
            <a:r>
              <a:rPr sz="1200" spc="-5" dirty="0">
                <a:latin typeface="Calibri"/>
                <a:cs typeface="Calibri"/>
              </a:rPr>
              <a:t>er</a:t>
            </a:r>
            <a:r>
              <a:rPr sz="1200" spc="-2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spc="55" dirty="0">
                <a:latin typeface="Calibri"/>
                <a:cs typeface="Calibri"/>
              </a:rPr>
              <a:t> </a:t>
            </a:r>
            <a:r>
              <a:rPr sz="1200" spc="5" dirty="0">
                <a:latin typeface="Calibri"/>
                <a:cs typeface="Calibri"/>
              </a:rPr>
              <a:t>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i</a:t>
            </a:r>
            <a:r>
              <a:rPr sz="1200" spc="-5" dirty="0">
                <a:latin typeface="Calibri"/>
                <a:cs typeface="Calibri"/>
              </a:rPr>
              <a:t>c</a:t>
            </a:r>
            <a:r>
              <a:rPr sz="1200" dirty="0">
                <a:latin typeface="Calibri"/>
                <a:cs typeface="Calibri"/>
              </a:rPr>
              <a:t>a. </a:t>
            </a:r>
            <a:r>
              <a:rPr sz="1200" spc="-10" dirty="0">
                <a:latin typeface="Calibri"/>
                <a:cs typeface="Calibri"/>
              </a:rPr>
              <a:t>I</a:t>
            </a:r>
            <a:r>
              <a:rPr sz="1200" dirty="0">
                <a:latin typeface="Calibri"/>
                <a:cs typeface="Calibri"/>
              </a:rPr>
              <a:t>n </a:t>
            </a:r>
            <a:r>
              <a:rPr sz="1200" spc="85" dirty="0">
                <a:latin typeface="Calibri"/>
                <a:cs typeface="Calibri"/>
              </a:rPr>
              <a:t> </a:t>
            </a:r>
            <a:r>
              <a:rPr sz="1200" spc="5" dirty="0">
                <a:latin typeface="Calibri"/>
                <a:cs typeface="Calibri"/>
              </a:rPr>
              <a:t>un</a:t>
            </a:r>
            <a:r>
              <a:rPr sz="1200" dirty="0">
                <a:latin typeface="Calibri"/>
                <a:cs typeface="Calibri"/>
              </a:rPr>
              <a:t>a </a:t>
            </a:r>
            <a:r>
              <a:rPr sz="1200" spc="80" dirty="0">
                <a:latin typeface="Calibri"/>
                <a:cs typeface="Calibri"/>
              </a:rPr>
              <a:t> </a:t>
            </a:r>
            <a:r>
              <a:rPr sz="1200" spc="-5" dirty="0">
                <a:latin typeface="Calibri"/>
                <a:cs typeface="Calibri"/>
              </a:rPr>
              <a:t>s</a:t>
            </a:r>
            <a:r>
              <a:rPr sz="1200" spc="-15" dirty="0">
                <a:latin typeface="Calibri"/>
                <a:cs typeface="Calibri"/>
              </a:rPr>
              <a:t>i</a:t>
            </a:r>
            <a:r>
              <a:rPr sz="1200" spc="5" dirty="0">
                <a:latin typeface="Calibri"/>
                <a:cs typeface="Calibri"/>
              </a:rPr>
              <a:t>tu</a:t>
            </a:r>
            <a:r>
              <a:rPr sz="1200" spc="-1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80"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t>
            </a:r>
            <a:r>
              <a:rPr sz="1200" spc="75" dirty="0">
                <a:latin typeface="Calibri"/>
                <a:cs typeface="Calibri"/>
              </a:rPr>
              <a:t> </a:t>
            </a:r>
            <a:r>
              <a:rPr sz="1200" spc="-15" dirty="0">
                <a:latin typeface="Calibri"/>
                <a:cs typeface="Calibri"/>
              </a:rPr>
              <a:t>g</a:t>
            </a:r>
            <a:r>
              <a:rPr sz="1200" spc="-5" dirty="0">
                <a:latin typeface="Calibri"/>
                <a:cs typeface="Calibri"/>
              </a:rPr>
              <a:t>r</a:t>
            </a:r>
            <a:r>
              <a:rPr sz="1200" dirty="0">
                <a:latin typeface="Calibri"/>
                <a:cs typeface="Calibri"/>
              </a:rPr>
              <a:t>a</a:t>
            </a:r>
            <a:r>
              <a:rPr sz="1200" spc="5" dirty="0">
                <a:latin typeface="Calibri"/>
                <a:cs typeface="Calibri"/>
              </a:rPr>
              <a:t>nd</a:t>
            </a:r>
            <a:r>
              <a:rPr sz="1200" dirty="0">
                <a:latin typeface="Calibri"/>
                <a:cs typeface="Calibri"/>
              </a:rPr>
              <a:t>e </a:t>
            </a:r>
            <a:r>
              <a:rPr sz="1200" spc="80" dirty="0">
                <a:latin typeface="Calibri"/>
                <a:cs typeface="Calibri"/>
              </a:rPr>
              <a:t> </a:t>
            </a:r>
            <a:r>
              <a:rPr sz="1200" spc="-15" dirty="0">
                <a:latin typeface="Calibri"/>
                <a:cs typeface="Calibri"/>
              </a:rPr>
              <a:t>i</a:t>
            </a:r>
            <a:r>
              <a:rPr sz="1200" dirty="0">
                <a:latin typeface="Calibri"/>
                <a:cs typeface="Calibri"/>
              </a:rPr>
              <a:t>n </a:t>
            </a:r>
            <a:r>
              <a:rPr sz="1200" spc="85" dirty="0">
                <a:latin typeface="Calibri"/>
                <a:cs typeface="Calibri"/>
              </a:rPr>
              <a:t> </a:t>
            </a:r>
            <a:r>
              <a:rPr sz="1200" spc="-5" dirty="0">
                <a:latin typeface="Calibri"/>
                <a:cs typeface="Calibri"/>
              </a:rPr>
              <a:t>s</a:t>
            </a:r>
            <a:r>
              <a:rPr sz="1200" spc="5" dirty="0">
                <a:latin typeface="Calibri"/>
                <a:cs typeface="Calibri"/>
              </a:rPr>
              <a:t>t</a:t>
            </a:r>
            <a:r>
              <a:rPr sz="1200" dirty="0">
                <a:latin typeface="Calibri"/>
                <a:cs typeface="Calibri"/>
              </a:rPr>
              <a:t>i</a:t>
            </a:r>
            <a:r>
              <a:rPr sz="1200" spc="-15" dirty="0">
                <a:latin typeface="Calibri"/>
                <a:cs typeface="Calibri"/>
              </a:rPr>
              <a:t>l</a:t>
            </a:r>
            <a:r>
              <a:rPr sz="1200" spc="-10" dirty="0">
                <a:latin typeface="Calibri"/>
                <a:cs typeface="Calibri"/>
              </a:rPr>
              <a:t>e</a:t>
            </a:r>
            <a:r>
              <a:rPr sz="1200" dirty="0">
                <a:latin typeface="Calibri"/>
                <a:cs typeface="Calibri"/>
              </a:rPr>
              <a:t> </a:t>
            </a:r>
            <a:r>
              <a:rPr sz="1200" spc="80" dirty="0">
                <a:latin typeface="Calibri"/>
                <a:cs typeface="Calibri"/>
              </a:rPr>
              <a:t> </a:t>
            </a:r>
            <a:r>
              <a:rPr sz="1200" dirty="0">
                <a:latin typeface="Calibri"/>
                <a:cs typeface="Calibri"/>
              </a:rPr>
              <a:t>l</a:t>
            </a:r>
            <a:r>
              <a:rPr sz="1200" spc="-10" dirty="0">
                <a:latin typeface="Calibri"/>
                <a:cs typeface="Calibri"/>
              </a:rPr>
              <a:t>e</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ne,</a:t>
            </a:r>
            <a:r>
              <a:rPr sz="1200" dirty="0">
                <a:latin typeface="Calibri"/>
                <a:cs typeface="Calibri"/>
              </a:rPr>
              <a:t> </a:t>
            </a:r>
            <a:r>
              <a:rPr sz="1200" spc="70" dirty="0">
                <a:latin typeface="Calibri"/>
                <a:cs typeface="Calibri"/>
              </a:rPr>
              <a:t> </a:t>
            </a:r>
            <a:r>
              <a:rPr sz="1200" spc="5" dirty="0">
                <a:latin typeface="Calibri"/>
                <a:cs typeface="Calibri"/>
              </a:rPr>
              <a:t>h</a:t>
            </a:r>
            <a:r>
              <a:rPr sz="1200" dirty="0">
                <a:latin typeface="Calibri"/>
                <a:cs typeface="Calibri"/>
              </a:rPr>
              <a:t>a </a:t>
            </a:r>
            <a:r>
              <a:rPr sz="1200" spc="80"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spc="-10" dirty="0">
                <a:latin typeface="Calibri"/>
                <a:cs typeface="Calibri"/>
              </a:rPr>
              <a:t>e</a:t>
            </a:r>
            <a:r>
              <a:rPr sz="1200" spc="-20" dirty="0">
                <a:latin typeface="Calibri"/>
                <a:cs typeface="Calibri"/>
              </a:rPr>
              <a:t>r</a:t>
            </a:r>
            <a:r>
              <a:rPr sz="1200" spc="5" dirty="0">
                <a:latin typeface="Calibri"/>
                <a:cs typeface="Calibri"/>
              </a:rPr>
              <a:t>t</a:t>
            </a:r>
            <a:r>
              <a:rPr sz="1200" dirty="0">
                <a:latin typeface="Calibri"/>
                <a:cs typeface="Calibri"/>
              </a:rPr>
              <a:t>o </a:t>
            </a:r>
            <a:r>
              <a:rPr sz="1200" spc="80" dirty="0">
                <a:latin typeface="Calibri"/>
                <a:cs typeface="Calibri"/>
              </a:rPr>
              <a:t> </a:t>
            </a:r>
            <a:r>
              <a:rPr sz="1200" spc="-10" dirty="0">
                <a:latin typeface="Calibri"/>
                <a:cs typeface="Calibri"/>
              </a:rPr>
              <a:t>che</a:t>
            </a:r>
            <a:r>
              <a:rPr sz="1200" dirty="0">
                <a:latin typeface="Calibri"/>
                <a:cs typeface="Calibri"/>
              </a:rPr>
              <a:t> </a:t>
            </a:r>
            <a:r>
              <a:rPr sz="1200" spc="80" dirty="0">
                <a:latin typeface="Calibri"/>
                <a:cs typeface="Calibri"/>
              </a:rPr>
              <a:t> </a:t>
            </a:r>
            <a:r>
              <a:rPr sz="1200" spc="5" dirty="0">
                <a:latin typeface="Calibri"/>
                <a:cs typeface="Calibri"/>
              </a:rPr>
              <a:t>f</a:t>
            </a:r>
            <a:r>
              <a:rPr sz="1200" dirty="0">
                <a:latin typeface="Calibri"/>
                <a:cs typeface="Calibri"/>
              </a:rPr>
              <a:t>a</a:t>
            </a:r>
            <a:r>
              <a:rPr sz="1200" spc="-20" dirty="0">
                <a:latin typeface="Calibri"/>
                <a:cs typeface="Calibri"/>
              </a:rPr>
              <a:t>r</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oma</a:t>
            </a:r>
            <a:r>
              <a:rPr sz="1200" spc="-10" dirty="0">
                <a:latin typeface="Calibri"/>
                <a:cs typeface="Calibri"/>
              </a:rPr>
              <a:t>n</a:t>
            </a:r>
            <a:r>
              <a:rPr sz="1200" spc="5" dirty="0">
                <a:latin typeface="Calibri"/>
                <a:cs typeface="Calibri"/>
              </a:rPr>
              <a:t>d</a:t>
            </a:r>
            <a:r>
              <a:rPr sz="1200" spc="-10" dirty="0">
                <a:latin typeface="Calibri"/>
                <a:cs typeface="Calibri"/>
              </a:rPr>
              <a:t>e</a:t>
            </a:r>
            <a:r>
              <a:rPr sz="1200" spc="30" dirty="0">
                <a:latin typeface="Calibri"/>
                <a:cs typeface="Calibri"/>
              </a:rPr>
              <a:t> </a:t>
            </a:r>
            <a:r>
              <a:rPr sz="1200" dirty="0">
                <a:latin typeface="Calibri"/>
                <a:cs typeface="Calibri"/>
              </a:rPr>
              <a:t>a</a:t>
            </a:r>
            <a:r>
              <a:rPr sz="1200" spc="5" dirty="0">
                <a:latin typeface="Calibri"/>
                <a:cs typeface="Calibri"/>
              </a:rPr>
              <a:t>p</a:t>
            </a:r>
            <a:r>
              <a:rPr sz="1200" spc="-20" dirty="0">
                <a:latin typeface="Calibri"/>
                <a:cs typeface="Calibri"/>
              </a:rPr>
              <a:t>e</a:t>
            </a:r>
            <a:r>
              <a:rPr sz="1200" spc="-5" dirty="0">
                <a:latin typeface="Calibri"/>
                <a:cs typeface="Calibri"/>
              </a:rPr>
              <a:t>r</a:t>
            </a:r>
            <a:r>
              <a:rPr sz="1200" dirty="0">
                <a:latin typeface="Calibri"/>
                <a:cs typeface="Calibri"/>
              </a:rPr>
              <a:t>t</a:t>
            </a:r>
            <a:r>
              <a:rPr sz="1200" spc="-10" dirty="0">
                <a:latin typeface="Calibri"/>
                <a:cs typeface="Calibri"/>
              </a:rPr>
              <a:t>e</a:t>
            </a:r>
            <a:r>
              <a:rPr sz="1200" spc="30" dirty="0">
                <a:latin typeface="Calibri"/>
                <a:cs typeface="Calibri"/>
              </a:rPr>
              <a:t> </a:t>
            </a:r>
            <a:r>
              <a:rPr sz="1200" spc="-10" dirty="0">
                <a:latin typeface="Calibri"/>
                <a:cs typeface="Calibri"/>
              </a:rPr>
              <a:t>era</a:t>
            </a:r>
            <a:r>
              <a:rPr sz="1200" spc="30" dirty="0">
                <a:latin typeface="Calibri"/>
                <a:cs typeface="Calibri"/>
              </a:rPr>
              <a:t> </a:t>
            </a:r>
            <a:r>
              <a:rPr sz="1200" spc="-10" dirty="0">
                <a:latin typeface="Calibri"/>
                <a:cs typeface="Calibri"/>
              </a:rPr>
              <a:t>u</a:t>
            </a:r>
            <a:r>
              <a:rPr sz="1200" dirty="0">
                <a:latin typeface="Calibri"/>
                <a:cs typeface="Calibri"/>
              </a:rPr>
              <a:t>n</a:t>
            </a:r>
            <a:r>
              <a:rPr sz="1200" spc="30" dirty="0">
                <a:latin typeface="Calibri"/>
                <a:cs typeface="Calibri"/>
              </a:rPr>
              <a:t> </a:t>
            </a:r>
            <a:r>
              <a:rPr sz="1200" dirty="0">
                <a:latin typeface="Calibri"/>
                <a:cs typeface="Calibri"/>
              </a:rPr>
              <a:t>mo</a:t>
            </a:r>
            <a:r>
              <a:rPr sz="1200" spc="5" dirty="0">
                <a:latin typeface="Calibri"/>
                <a:cs typeface="Calibri"/>
              </a:rPr>
              <a:t>d</a:t>
            </a:r>
            <a:r>
              <a:rPr sz="1200" dirty="0">
                <a:latin typeface="Calibri"/>
                <a:cs typeface="Calibri"/>
              </a:rPr>
              <a:t>o</a:t>
            </a:r>
            <a:r>
              <a:rPr sz="1200" spc="30" dirty="0">
                <a:latin typeface="Calibri"/>
                <a:cs typeface="Calibri"/>
              </a:rPr>
              <a:t> </a:t>
            </a:r>
            <a:r>
              <a:rPr sz="1200" spc="5" dirty="0">
                <a:latin typeface="Calibri"/>
                <a:cs typeface="Calibri"/>
              </a:rPr>
              <a:t>p</a:t>
            </a:r>
            <a:r>
              <a:rPr sz="1200" spc="-5" dirty="0">
                <a:latin typeface="Calibri"/>
                <a:cs typeface="Calibri"/>
              </a:rPr>
              <a:t>er</a:t>
            </a:r>
            <a:r>
              <a:rPr sz="1200" spc="30" dirty="0">
                <a:latin typeface="Calibri"/>
                <a:cs typeface="Calibri"/>
              </a:rPr>
              <a:t> </a:t>
            </a:r>
            <a:r>
              <a:rPr sz="1200" spc="-15" dirty="0" err="1">
                <a:latin typeface="Calibri"/>
                <a:cs typeface="Calibri"/>
              </a:rPr>
              <a:t>i</a:t>
            </a:r>
            <a:r>
              <a:rPr sz="1200" spc="5" dirty="0" err="1">
                <a:latin typeface="Calibri"/>
                <a:cs typeface="Calibri"/>
              </a:rPr>
              <a:t>n</a:t>
            </a:r>
            <a:r>
              <a:rPr sz="1200" spc="-10" dirty="0" err="1">
                <a:latin typeface="Calibri"/>
                <a:cs typeface="Calibri"/>
              </a:rPr>
              <a:t>c</a:t>
            </a:r>
            <a:r>
              <a:rPr sz="1200" dirty="0" err="1">
                <a:latin typeface="Calibri"/>
                <a:cs typeface="Calibri"/>
              </a:rPr>
              <a:t>o</a:t>
            </a:r>
            <a:r>
              <a:rPr sz="1200" spc="-5" dirty="0" err="1">
                <a:latin typeface="Calibri"/>
                <a:cs typeface="Calibri"/>
              </a:rPr>
              <a:t>ra</a:t>
            </a:r>
            <a:r>
              <a:rPr sz="1200" spc="-15" dirty="0" err="1">
                <a:latin typeface="Calibri"/>
                <a:cs typeface="Calibri"/>
              </a:rPr>
              <a:t>gg</a:t>
            </a:r>
            <a:r>
              <a:rPr sz="1200" spc="-5" dirty="0" err="1">
                <a:latin typeface="Calibri"/>
                <a:cs typeface="Calibri"/>
              </a:rPr>
              <a:t>iare</a:t>
            </a:r>
            <a:r>
              <a:rPr sz="1200" spc="30" dirty="0">
                <a:latin typeface="Calibri"/>
                <a:cs typeface="Calibri"/>
              </a:rPr>
              <a:t> </a:t>
            </a:r>
            <a:r>
              <a:rPr sz="1200" spc="-5" dirty="0">
                <a:latin typeface="Calibri"/>
                <a:cs typeface="Calibri"/>
              </a:rPr>
              <a:t>s</a:t>
            </a:r>
            <a:r>
              <a:rPr sz="1200" spc="-15" dirty="0">
                <a:latin typeface="Calibri"/>
                <a:cs typeface="Calibri"/>
              </a:rPr>
              <a:t>t</a:t>
            </a:r>
            <a:r>
              <a:rPr sz="1200" spc="5" dirty="0">
                <a:latin typeface="Calibri"/>
                <a:cs typeface="Calibri"/>
              </a:rPr>
              <a:t>ud</a:t>
            </a:r>
            <a:r>
              <a:rPr sz="1200" spc="-20" dirty="0">
                <a:latin typeface="Calibri"/>
                <a:cs typeface="Calibri"/>
              </a:rPr>
              <a:t>e</a:t>
            </a:r>
            <a:r>
              <a:rPr sz="1200" spc="5" dirty="0">
                <a:latin typeface="Calibri"/>
                <a:cs typeface="Calibri"/>
              </a:rPr>
              <a:t>n</a:t>
            </a:r>
            <a:r>
              <a:rPr sz="1200" dirty="0">
                <a:latin typeface="Calibri"/>
                <a:cs typeface="Calibri"/>
              </a:rPr>
              <a:t>t</a:t>
            </a:r>
            <a:r>
              <a:rPr lang="it-CH" sz="1200" dirty="0">
                <a:latin typeface="Calibri"/>
                <a:cs typeface="Calibri"/>
              </a:rPr>
              <a:t>esse e studenti</a:t>
            </a:r>
            <a:r>
              <a:rPr sz="1200" spc="25" dirty="0">
                <a:latin typeface="Calibri"/>
                <a:cs typeface="Calibri"/>
              </a:rPr>
              <a:t> </a:t>
            </a:r>
            <a:r>
              <a:rPr sz="1200" dirty="0">
                <a:latin typeface="Calibri"/>
                <a:cs typeface="Calibri"/>
              </a:rPr>
              <a:t>a</a:t>
            </a:r>
            <a:r>
              <a:rPr sz="1200" spc="40" dirty="0">
                <a:latin typeface="Calibri"/>
                <a:cs typeface="Calibri"/>
              </a:rPr>
              <a:t> </a:t>
            </a:r>
            <a:r>
              <a:rPr sz="1200" spc="-15" dirty="0">
                <a:latin typeface="Calibri"/>
                <a:cs typeface="Calibri"/>
              </a:rPr>
              <a:t>i</a:t>
            </a:r>
            <a:r>
              <a:rPr sz="1200" dirty="0">
                <a:latin typeface="Calibri"/>
                <a:cs typeface="Calibri"/>
              </a:rPr>
              <a:t>m</a:t>
            </a:r>
            <a:r>
              <a:rPr sz="1200" spc="5" dirty="0">
                <a:latin typeface="Calibri"/>
                <a:cs typeface="Calibri"/>
              </a:rPr>
              <a:t>p</a:t>
            </a:r>
            <a:r>
              <a:rPr sz="1200" spc="-10" dirty="0">
                <a:latin typeface="Calibri"/>
                <a:cs typeface="Calibri"/>
              </a:rPr>
              <a:t>e</a:t>
            </a:r>
            <a:r>
              <a:rPr sz="1200" spc="-25" dirty="0">
                <a:latin typeface="Calibri"/>
                <a:cs typeface="Calibri"/>
              </a:rPr>
              <a:t>g</a:t>
            </a:r>
            <a:r>
              <a:rPr sz="1200" spc="5" dirty="0">
                <a:latin typeface="Calibri"/>
                <a:cs typeface="Calibri"/>
              </a:rPr>
              <a:t>n</a:t>
            </a:r>
            <a:r>
              <a:rPr sz="1200" spc="-5" dirty="0">
                <a:latin typeface="Calibri"/>
                <a:cs typeface="Calibri"/>
              </a:rPr>
              <a:t>ar</a:t>
            </a:r>
            <a:r>
              <a:rPr sz="1200" spc="-10" dirty="0">
                <a:latin typeface="Calibri"/>
                <a:cs typeface="Calibri"/>
              </a:rPr>
              <a:t>s</a:t>
            </a:r>
            <a:r>
              <a:rPr sz="1200" dirty="0">
                <a:latin typeface="Calibri"/>
                <a:cs typeface="Calibri"/>
              </a:rPr>
              <a:t>i </a:t>
            </a:r>
            <a:r>
              <a:rPr sz="1200" spc="5" dirty="0" err="1">
                <a:latin typeface="Calibri"/>
                <a:cs typeface="Calibri"/>
              </a:rPr>
              <a:t>n</a:t>
            </a:r>
            <a:r>
              <a:rPr sz="1200" spc="-10" dirty="0" err="1">
                <a:latin typeface="Calibri"/>
                <a:cs typeface="Calibri"/>
              </a:rPr>
              <a:t>e</a:t>
            </a:r>
            <a:r>
              <a:rPr sz="1200" dirty="0" err="1">
                <a:latin typeface="Calibri"/>
                <a:cs typeface="Calibri"/>
              </a:rPr>
              <a:t>l</a:t>
            </a:r>
            <a:r>
              <a:rPr sz="1200" spc="-10" dirty="0">
                <a:latin typeface="Calibri"/>
                <a:cs typeface="Calibri"/>
              </a:rPr>
              <a:t> </a:t>
            </a:r>
            <a:r>
              <a:rPr sz="1200" spc="5" dirty="0" err="1">
                <a:latin typeface="Calibri"/>
                <a:cs typeface="Calibri"/>
              </a:rPr>
              <a:t>d</a:t>
            </a:r>
            <a:r>
              <a:rPr sz="1200" dirty="0" err="1">
                <a:latin typeface="Calibri"/>
                <a:cs typeface="Calibri"/>
              </a:rPr>
              <a:t>ialo</a:t>
            </a:r>
            <a:r>
              <a:rPr sz="1200" spc="-15" dirty="0" err="1">
                <a:latin typeface="Calibri"/>
                <a:cs typeface="Calibri"/>
              </a:rPr>
              <a:t>g</a:t>
            </a:r>
            <a:r>
              <a:rPr sz="1200" dirty="0" err="1">
                <a:latin typeface="Calibri"/>
                <a:cs typeface="Calibri"/>
              </a:rPr>
              <a:t>o</a:t>
            </a:r>
            <a:r>
              <a:rPr lang="it-CH" sz="1200" dirty="0">
                <a:latin typeface="Calibri"/>
                <a:cs typeface="Calibri"/>
              </a:rPr>
              <a:t>.</a:t>
            </a:r>
            <a:endParaRPr sz="1200" dirty="0">
              <a:latin typeface="Calibri"/>
              <a:cs typeface="Calibri"/>
            </a:endParaRPr>
          </a:p>
          <a:p>
            <a:pPr marL="12700" algn="just">
              <a:lnSpc>
                <a:spcPct val="100000"/>
              </a:lnSpc>
              <a:spcBef>
                <a:spcPts val="300"/>
              </a:spcBef>
            </a:pPr>
            <a:r>
              <a:rPr sz="1200" spc="-10" dirty="0">
                <a:latin typeface="Calibri"/>
                <a:cs typeface="Calibri"/>
              </a:rPr>
              <a:t>Per </a:t>
            </a:r>
            <a:r>
              <a:rPr sz="1200" spc="-15"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dirty="0">
                <a:latin typeface="Calibri"/>
                <a:cs typeface="Calibri"/>
              </a:rPr>
              <a:t>m</a:t>
            </a:r>
            <a:r>
              <a:rPr sz="1200" spc="5" dirty="0">
                <a:latin typeface="Calibri"/>
                <a:cs typeface="Calibri"/>
              </a:rPr>
              <a:t>p</a:t>
            </a:r>
            <a:r>
              <a:rPr sz="1200" spc="-15" dirty="0">
                <a:latin typeface="Calibri"/>
                <a:cs typeface="Calibri"/>
              </a:rPr>
              <a:t>i</a:t>
            </a:r>
            <a:r>
              <a:rPr sz="1200" dirty="0">
                <a:latin typeface="Calibri"/>
                <a:cs typeface="Calibri"/>
              </a:rPr>
              <a:t>o</a:t>
            </a:r>
            <a:r>
              <a:rPr sz="1200" spc="-5" dirty="0">
                <a:latin typeface="Calibri"/>
                <a:cs typeface="Calibri"/>
              </a:rPr>
              <a:t>,</a:t>
            </a:r>
            <a:r>
              <a:rPr sz="1200" dirty="0">
                <a:latin typeface="Calibri"/>
                <a:cs typeface="Calibri"/>
              </a:rPr>
              <a:t> </a:t>
            </a:r>
            <a:r>
              <a:rPr sz="1200" spc="-15" dirty="0">
                <a:latin typeface="Calibri"/>
                <a:cs typeface="Calibri"/>
              </a:rPr>
              <a:t> </a:t>
            </a:r>
            <a:r>
              <a:rPr sz="1200" spc="5" dirty="0" err="1">
                <a:latin typeface="Calibri"/>
                <a:cs typeface="Calibri"/>
              </a:rPr>
              <a:t>q</a:t>
            </a:r>
            <a:r>
              <a:rPr sz="1200" spc="-10" dirty="0" err="1">
                <a:latin typeface="Calibri"/>
                <a:cs typeface="Calibri"/>
              </a:rPr>
              <a:t>u</a:t>
            </a:r>
            <a:r>
              <a:rPr sz="1200" dirty="0" err="1">
                <a:latin typeface="Calibri"/>
                <a:cs typeface="Calibri"/>
              </a:rPr>
              <a:t>a</a:t>
            </a:r>
            <a:r>
              <a:rPr sz="1200" spc="5" dirty="0" err="1">
                <a:latin typeface="Calibri"/>
                <a:cs typeface="Calibri"/>
              </a:rPr>
              <a:t>n</a:t>
            </a:r>
            <a:r>
              <a:rPr sz="1200" spc="-10" dirty="0" err="1">
                <a:latin typeface="Calibri"/>
                <a:cs typeface="Calibri"/>
              </a:rPr>
              <a:t>d</a:t>
            </a:r>
            <a:r>
              <a:rPr sz="1200" dirty="0" err="1">
                <a:latin typeface="Calibri"/>
                <a:cs typeface="Calibri"/>
              </a:rPr>
              <a:t>o</a:t>
            </a:r>
            <a:r>
              <a:rPr sz="1200" dirty="0">
                <a:latin typeface="Calibri"/>
                <a:cs typeface="Calibri"/>
              </a:rPr>
              <a:t> </a:t>
            </a:r>
            <a:r>
              <a:rPr lang="it-CH" sz="1200" dirty="0">
                <a:latin typeface="Calibri"/>
                <a:cs typeface="Calibri"/>
              </a:rPr>
              <a:t>in una lezione</a:t>
            </a:r>
            <a:r>
              <a:rPr sz="1200" spc="-15" dirty="0">
                <a:latin typeface="Calibri"/>
                <a:cs typeface="Calibri"/>
              </a:rPr>
              <a:t> </a:t>
            </a:r>
            <a:r>
              <a:rPr sz="1200" spc="-10" dirty="0">
                <a:latin typeface="Calibri"/>
                <a:cs typeface="Calibri"/>
              </a:rPr>
              <a:t>h</a:t>
            </a:r>
            <a:r>
              <a:rPr sz="1200" dirty="0">
                <a:latin typeface="Calibri"/>
                <a:cs typeface="Calibri"/>
              </a:rPr>
              <a:t>a </a:t>
            </a:r>
            <a:r>
              <a:rPr sz="1200" spc="-5"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s</a:t>
            </a:r>
            <a:r>
              <a:rPr sz="1200" dirty="0">
                <a:latin typeface="Calibri"/>
                <a:cs typeface="Calibri"/>
              </a:rPr>
              <a:t>to </a:t>
            </a:r>
            <a:r>
              <a:rPr sz="1200" spc="-15" dirty="0">
                <a:latin typeface="Calibri"/>
                <a:cs typeface="Calibri"/>
              </a:rPr>
              <a:t> </a:t>
            </a:r>
            <a:r>
              <a:rPr sz="1200" dirty="0">
                <a:latin typeface="Calibri"/>
                <a:cs typeface="Calibri"/>
              </a:rPr>
              <a:t>la </a:t>
            </a:r>
            <a:r>
              <a:rPr sz="1200" spc="-15" dirty="0">
                <a:latin typeface="Calibri"/>
                <a:cs typeface="Calibri"/>
              </a:rPr>
              <a:t> </a:t>
            </a:r>
            <a:r>
              <a:rPr sz="1200" spc="-10" dirty="0" err="1">
                <a:latin typeface="Calibri"/>
                <a:cs typeface="Calibri"/>
              </a:rPr>
              <a:t>d</a:t>
            </a:r>
            <a:r>
              <a:rPr sz="1200" dirty="0" err="1">
                <a:latin typeface="Calibri"/>
                <a:cs typeface="Calibri"/>
              </a:rPr>
              <a:t>oma</a:t>
            </a:r>
            <a:r>
              <a:rPr sz="1200" spc="-10" dirty="0" err="1">
                <a:latin typeface="Calibri"/>
                <a:cs typeface="Calibri"/>
              </a:rPr>
              <a:t>n</a:t>
            </a:r>
            <a:r>
              <a:rPr sz="1200" spc="5" dirty="0" err="1">
                <a:latin typeface="Calibri"/>
                <a:cs typeface="Calibri"/>
              </a:rPr>
              <a:t>d</a:t>
            </a:r>
            <a:r>
              <a:rPr sz="1200" dirty="0" err="1">
                <a:latin typeface="Calibri"/>
                <a:cs typeface="Calibri"/>
              </a:rPr>
              <a:t>a</a:t>
            </a:r>
            <a:r>
              <a:rPr sz="1200" dirty="0">
                <a:latin typeface="Calibri"/>
                <a:cs typeface="Calibri"/>
              </a:rPr>
              <a:t> </a:t>
            </a:r>
            <a:r>
              <a:rPr sz="1200" i="1" spc="-10" dirty="0">
                <a:latin typeface="Calibri"/>
                <a:cs typeface="Calibri"/>
              </a:rPr>
              <a:t>"I</a:t>
            </a:r>
            <a:r>
              <a:rPr sz="1200" i="1" dirty="0">
                <a:latin typeface="Calibri"/>
                <a:cs typeface="Calibri"/>
              </a:rPr>
              <a:t>l </a:t>
            </a:r>
            <a:r>
              <a:rPr sz="1200" i="1" spc="-15" dirty="0">
                <a:latin typeface="Calibri"/>
                <a:cs typeface="Calibri"/>
              </a:rPr>
              <a:t> </a:t>
            </a:r>
            <a:r>
              <a:rPr sz="1200" i="1" spc="5" dirty="0">
                <a:latin typeface="Calibri"/>
                <a:cs typeface="Calibri"/>
              </a:rPr>
              <a:t>d</a:t>
            </a:r>
            <a:r>
              <a:rPr sz="1200" i="1" dirty="0">
                <a:latin typeface="Calibri"/>
                <a:cs typeface="Calibri"/>
              </a:rPr>
              <a:t>ir</a:t>
            </a:r>
            <a:r>
              <a:rPr sz="1200" i="1" spc="-15" dirty="0">
                <a:latin typeface="Calibri"/>
                <a:cs typeface="Calibri"/>
              </a:rPr>
              <a:t>i</a:t>
            </a:r>
            <a:r>
              <a:rPr sz="1200" i="1" dirty="0">
                <a:latin typeface="Calibri"/>
                <a:cs typeface="Calibri"/>
              </a:rPr>
              <a:t>t</a:t>
            </a:r>
            <a:r>
              <a:rPr sz="1200" i="1" spc="-15" dirty="0">
                <a:latin typeface="Calibri"/>
                <a:cs typeface="Calibri"/>
              </a:rPr>
              <a:t>t</a:t>
            </a:r>
            <a:r>
              <a:rPr sz="1200" i="1" dirty="0">
                <a:latin typeface="Calibri"/>
                <a:cs typeface="Calibri"/>
              </a:rPr>
              <a:t>o</a:t>
            </a:r>
          </a:p>
          <a:p>
            <a:pPr marL="12700" marR="5715" algn="just">
              <a:lnSpc>
                <a:spcPct val="121100"/>
              </a:lnSpc>
              <a:spcBef>
                <a:spcPts val="5"/>
              </a:spcBef>
            </a:pPr>
            <a:r>
              <a:rPr sz="1200" i="1" dirty="0">
                <a:latin typeface="Calibri"/>
                <a:cs typeface="Calibri"/>
              </a:rPr>
              <a:t>i</a:t>
            </a:r>
            <a:r>
              <a:rPr sz="1200" i="1" spc="5" dirty="0">
                <a:latin typeface="Calibri"/>
                <a:cs typeface="Calibri"/>
              </a:rPr>
              <a:t>n</a:t>
            </a:r>
            <a:r>
              <a:rPr sz="1200" i="1" dirty="0">
                <a:latin typeface="Calibri"/>
                <a:cs typeface="Calibri"/>
              </a:rPr>
              <a:t>t</a:t>
            </a:r>
            <a:r>
              <a:rPr sz="1200" i="1" spc="-10" dirty="0">
                <a:latin typeface="Calibri"/>
                <a:cs typeface="Calibri"/>
              </a:rPr>
              <a:t>e</a:t>
            </a:r>
            <a:r>
              <a:rPr sz="1200" i="1" spc="-20" dirty="0">
                <a:latin typeface="Calibri"/>
                <a:cs typeface="Calibri"/>
              </a:rPr>
              <a:t>r</a:t>
            </a:r>
            <a:r>
              <a:rPr sz="1200" i="1" spc="5" dirty="0">
                <a:latin typeface="Calibri"/>
                <a:cs typeface="Calibri"/>
              </a:rPr>
              <a:t>n</a:t>
            </a:r>
            <a:r>
              <a:rPr sz="1200" i="1" dirty="0">
                <a:latin typeface="Calibri"/>
                <a:cs typeface="Calibri"/>
              </a:rPr>
              <a:t>a</a:t>
            </a:r>
            <a:r>
              <a:rPr sz="1200" i="1" spc="5" dirty="0">
                <a:latin typeface="Calibri"/>
                <a:cs typeface="Calibri"/>
              </a:rPr>
              <a:t>z</a:t>
            </a:r>
            <a:r>
              <a:rPr sz="1200" i="1" spc="-15" dirty="0">
                <a:latin typeface="Calibri"/>
                <a:cs typeface="Calibri"/>
              </a:rPr>
              <a:t>i</a:t>
            </a:r>
            <a:r>
              <a:rPr sz="1200" i="1" dirty="0">
                <a:latin typeface="Calibri"/>
                <a:cs typeface="Calibri"/>
              </a:rPr>
              <a:t>o</a:t>
            </a:r>
            <a:r>
              <a:rPr sz="1200" i="1" spc="5" dirty="0">
                <a:latin typeface="Calibri"/>
                <a:cs typeface="Calibri"/>
              </a:rPr>
              <a:t>n</a:t>
            </a:r>
            <a:r>
              <a:rPr sz="1200" i="1" dirty="0">
                <a:latin typeface="Calibri"/>
                <a:cs typeface="Calibri"/>
              </a:rPr>
              <a:t>a</a:t>
            </a:r>
            <a:r>
              <a:rPr sz="1200" i="1" spc="-15" dirty="0">
                <a:latin typeface="Calibri"/>
                <a:cs typeface="Calibri"/>
              </a:rPr>
              <a:t>l</a:t>
            </a:r>
            <a:r>
              <a:rPr sz="1200" i="1" spc="-10" dirty="0">
                <a:latin typeface="Calibri"/>
                <a:cs typeface="Calibri"/>
              </a:rPr>
              <a:t>e</a:t>
            </a:r>
            <a:r>
              <a:rPr sz="1200" i="1" dirty="0">
                <a:latin typeface="Calibri"/>
                <a:cs typeface="Calibri"/>
              </a:rPr>
              <a:t> </a:t>
            </a:r>
            <a:r>
              <a:rPr sz="1200" i="1" spc="-120" dirty="0">
                <a:latin typeface="Calibri"/>
                <a:cs typeface="Calibri"/>
              </a:rPr>
              <a:t> </a:t>
            </a:r>
            <a:r>
              <a:rPr sz="1200" i="1" spc="5" dirty="0">
                <a:latin typeface="Calibri"/>
                <a:cs typeface="Calibri"/>
              </a:rPr>
              <a:t>d</a:t>
            </a:r>
            <a:r>
              <a:rPr sz="1200" i="1" spc="-10" dirty="0">
                <a:latin typeface="Calibri"/>
                <a:cs typeface="Calibri"/>
              </a:rPr>
              <a:t>e</a:t>
            </a:r>
            <a:r>
              <a:rPr sz="1200" i="1" spc="-15" dirty="0">
                <a:latin typeface="Calibri"/>
                <a:cs typeface="Calibri"/>
              </a:rPr>
              <a:t>g</a:t>
            </a:r>
            <a:r>
              <a:rPr sz="1200" i="1" dirty="0">
                <a:latin typeface="Calibri"/>
                <a:cs typeface="Calibri"/>
              </a:rPr>
              <a:t>li </a:t>
            </a:r>
            <a:r>
              <a:rPr sz="1200" i="1" spc="-125" dirty="0">
                <a:latin typeface="Calibri"/>
                <a:cs typeface="Calibri"/>
              </a:rPr>
              <a:t> </a:t>
            </a:r>
            <a:r>
              <a:rPr sz="1200" i="1" spc="-15" dirty="0">
                <a:latin typeface="Calibri"/>
                <a:cs typeface="Calibri"/>
              </a:rPr>
              <a:t>i</a:t>
            </a:r>
            <a:r>
              <a:rPr sz="1200" i="1" spc="5" dirty="0">
                <a:latin typeface="Calibri"/>
                <a:cs typeface="Calibri"/>
              </a:rPr>
              <a:t>n</a:t>
            </a:r>
            <a:r>
              <a:rPr sz="1200" i="1" spc="-15" dirty="0">
                <a:latin typeface="Calibri"/>
                <a:cs typeface="Calibri"/>
              </a:rPr>
              <a:t>v</a:t>
            </a:r>
            <a:r>
              <a:rPr sz="1200" i="1" spc="-20" dirty="0">
                <a:latin typeface="Calibri"/>
                <a:cs typeface="Calibri"/>
              </a:rPr>
              <a:t>e</a:t>
            </a:r>
            <a:r>
              <a:rPr sz="1200" i="1" spc="-5" dirty="0">
                <a:latin typeface="Calibri"/>
                <a:cs typeface="Calibri"/>
              </a:rPr>
              <a:t>s</a:t>
            </a:r>
            <a:r>
              <a:rPr sz="1200" i="1" dirty="0">
                <a:latin typeface="Calibri"/>
                <a:cs typeface="Calibri"/>
              </a:rPr>
              <a:t>t</a:t>
            </a:r>
            <a:r>
              <a:rPr sz="1200" i="1" spc="-10" dirty="0">
                <a:latin typeface="Calibri"/>
                <a:cs typeface="Calibri"/>
              </a:rPr>
              <a:t>imen</a:t>
            </a:r>
            <a:r>
              <a:rPr sz="1200" i="1" dirty="0">
                <a:latin typeface="Calibri"/>
                <a:cs typeface="Calibri"/>
              </a:rPr>
              <a:t>ti </a:t>
            </a:r>
            <a:r>
              <a:rPr sz="1200" i="1" spc="-125" dirty="0">
                <a:latin typeface="Calibri"/>
                <a:cs typeface="Calibri"/>
              </a:rPr>
              <a:t> </a:t>
            </a:r>
            <a:r>
              <a:rPr sz="1200" i="1" spc="-10" dirty="0">
                <a:latin typeface="Calibri"/>
                <a:cs typeface="Calibri"/>
              </a:rPr>
              <a:t>d</a:t>
            </a:r>
            <a:r>
              <a:rPr sz="1200" i="1" dirty="0">
                <a:latin typeface="Calibri"/>
                <a:cs typeface="Calibri"/>
              </a:rPr>
              <a:t>o</a:t>
            </a:r>
            <a:r>
              <a:rPr sz="1200" i="1" spc="-15" dirty="0">
                <a:latin typeface="Calibri"/>
                <a:cs typeface="Calibri"/>
              </a:rPr>
              <a:t>v</a:t>
            </a:r>
            <a:r>
              <a:rPr sz="1200" i="1" spc="-5" dirty="0">
                <a:latin typeface="Calibri"/>
                <a:cs typeface="Calibri"/>
              </a:rPr>
              <a:t>re</a:t>
            </a:r>
            <a:r>
              <a:rPr sz="1200" i="1" spc="-10" dirty="0">
                <a:latin typeface="Calibri"/>
                <a:cs typeface="Calibri"/>
              </a:rPr>
              <a:t>b</a:t>
            </a:r>
            <a:r>
              <a:rPr sz="1200" i="1" spc="5" dirty="0">
                <a:latin typeface="Calibri"/>
                <a:cs typeface="Calibri"/>
              </a:rPr>
              <a:t>b</a:t>
            </a:r>
            <a:r>
              <a:rPr sz="1200" i="1" spc="-10" dirty="0">
                <a:latin typeface="Calibri"/>
                <a:cs typeface="Calibri"/>
              </a:rPr>
              <a:t>e</a:t>
            </a:r>
            <a:r>
              <a:rPr sz="1200" i="1" dirty="0">
                <a:latin typeface="Calibri"/>
                <a:cs typeface="Calibri"/>
              </a:rPr>
              <a:t> </a:t>
            </a:r>
            <a:r>
              <a:rPr sz="1200" i="1" spc="-120" dirty="0">
                <a:latin typeface="Calibri"/>
                <a:cs typeface="Calibri"/>
              </a:rPr>
              <a:t> </a:t>
            </a:r>
            <a:r>
              <a:rPr sz="1200" i="1" spc="-10" dirty="0">
                <a:latin typeface="Calibri"/>
                <a:cs typeface="Calibri"/>
              </a:rPr>
              <a:t>e</a:t>
            </a:r>
            <a:r>
              <a:rPr sz="1200" i="1" spc="-5" dirty="0">
                <a:latin typeface="Calibri"/>
                <a:cs typeface="Calibri"/>
              </a:rPr>
              <a:t>ss</a:t>
            </a:r>
            <a:r>
              <a:rPr sz="1200" i="1" spc="-10" dirty="0">
                <a:latin typeface="Calibri"/>
                <a:cs typeface="Calibri"/>
              </a:rPr>
              <a:t>e</a:t>
            </a:r>
            <a:r>
              <a:rPr sz="1200" i="1" spc="-20" dirty="0">
                <a:latin typeface="Calibri"/>
                <a:cs typeface="Calibri"/>
              </a:rPr>
              <a:t>r</a:t>
            </a:r>
            <a:r>
              <a:rPr sz="1200" i="1" spc="-10" dirty="0">
                <a:latin typeface="Calibri"/>
                <a:cs typeface="Calibri"/>
              </a:rPr>
              <a:t>e</a:t>
            </a:r>
            <a:r>
              <a:rPr sz="1200" i="1" dirty="0">
                <a:latin typeface="Calibri"/>
                <a:cs typeface="Calibri"/>
              </a:rPr>
              <a:t> </a:t>
            </a:r>
            <a:r>
              <a:rPr sz="1200" i="1" spc="-120" dirty="0">
                <a:latin typeface="Calibri"/>
                <a:cs typeface="Calibri"/>
              </a:rPr>
              <a:t> </a:t>
            </a:r>
            <a:r>
              <a:rPr sz="1200" i="1" spc="-10" dirty="0">
                <a:latin typeface="Calibri"/>
                <a:cs typeface="Calibri"/>
              </a:rPr>
              <a:t>c</a:t>
            </a:r>
            <a:r>
              <a:rPr sz="1200" i="1" dirty="0">
                <a:latin typeface="Calibri"/>
                <a:cs typeface="Calibri"/>
              </a:rPr>
              <a:t>oi</a:t>
            </a:r>
            <a:r>
              <a:rPr sz="1200" i="1" spc="5" dirty="0">
                <a:latin typeface="Calibri"/>
                <a:cs typeface="Calibri"/>
              </a:rPr>
              <a:t>n</a:t>
            </a:r>
            <a:r>
              <a:rPr sz="1200" i="1" spc="-15" dirty="0">
                <a:latin typeface="Calibri"/>
                <a:cs typeface="Calibri"/>
              </a:rPr>
              <a:t>v</a:t>
            </a:r>
            <a:r>
              <a:rPr sz="1200" i="1" dirty="0">
                <a:latin typeface="Calibri"/>
                <a:cs typeface="Calibri"/>
              </a:rPr>
              <a:t>ol</a:t>
            </a:r>
            <a:r>
              <a:rPr sz="1200" i="1" spc="-10" dirty="0">
                <a:latin typeface="Calibri"/>
                <a:cs typeface="Calibri"/>
              </a:rPr>
              <a:t>t</a:t>
            </a:r>
            <a:r>
              <a:rPr sz="1200" i="1" dirty="0">
                <a:latin typeface="Calibri"/>
                <a:cs typeface="Calibri"/>
              </a:rPr>
              <a:t>o </a:t>
            </a:r>
            <a:r>
              <a:rPr sz="1200" i="1" spc="-120" dirty="0">
                <a:latin typeface="Calibri"/>
                <a:cs typeface="Calibri"/>
              </a:rPr>
              <a:t> </a:t>
            </a:r>
            <a:r>
              <a:rPr sz="1200" i="1" dirty="0">
                <a:latin typeface="Calibri"/>
                <a:cs typeface="Calibri"/>
              </a:rPr>
              <a:t>in </a:t>
            </a:r>
            <a:r>
              <a:rPr sz="1200" i="1" spc="-130" dirty="0">
                <a:latin typeface="Calibri"/>
                <a:cs typeface="Calibri"/>
              </a:rPr>
              <a:t> </a:t>
            </a:r>
            <a:r>
              <a:rPr sz="1200" i="1" spc="5" dirty="0">
                <a:latin typeface="Calibri"/>
                <a:cs typeface="Calibri"/>
              </a:rPr>
              <a:t>qu</a:t>
            </a:r>
            <a:r>
              <a:rPr sz="1200" i="1" dirty="0">
                <a:latin typeface="Calibri"/>
                <a:cs typeface="Calibri"/>
              </a:rPr>
              <a:t>al</a:t>
            </a:r>
            <a:r>
              <a:rPr sz="1200" i="1" spc="-5" dirty="0">
                <a:latin typeface="Calibri"/>
                <a:cs typeface="Calibri"/>
              </a:rPr>
              <a:t>c</a:t>
            </a:r>
            <a:r>
              <a:rPr sz="1200" i="1" spc="-10" dirty="0">
                <a:latin typeface="Calibri"/>
                <a:cs typeface="Calibri"/>
              </a:rPr>
              <a:t>he</a:t>
            </a:r>
            <a:r>
              <a:rPr sz="1200" i="1" spc="-5" dirty="0">
                <a:latin typeface="Calibri"/>
                <a:cs typeface="Calibri"/>
              </a:rPr>
              <a:t> </a:t>
            </a:r>
            <a:r>
              <a:rPr sz="1200" i="1" dirty="0">
                <a:latin typeface="Calibri"/>
                <a:cs typeface="Calibri"/>
              </a:rPr>
              <a:t>mo</a:t>
            </a:r>
            <a:r>
              <a:rPr sz="1200" i="1" spc="5" dirty="0">
                <a:latin typeface="Calibri"/>
                <a:cs typeface="Calibri"/>
              </a:rPr>
              <a:t>d</a:t>
            </a:r>
            <a:r>
              <a:rPr sz="1200" i="1" dirty="0">
                <a:latin typeface="Calibri"/>
                <a:cs typeface="Calibri"/>
              </a:rPr>
              <a:t>o</a:t>
            </a:r>
            <a:r>
              <a:rPr sz="1200" i="1" spc="20" dirty="0">
                <a:latin typeface="Calibri"/>
                <a:cs typeface="Calibri"/>
              </a:rPr>
              <a:t> </a:t>
            </a:r>
            <a:r>
              <a:rPr sz="1200" i="1" spc="-10" dirty="0">
                <a:latin typeface="Calibri"/>
                <a:cs typeface="Calibri"/>
              </a:rPr>
              <a:t>co</a:t>
            </a:r>
            <a:r>
              <a:rPr sz="1200" i="1" dirty="0">
                <a:latin typeface="Calibri"/>
                <a:cs typeface="Calibri"/>
              </a:rPr>
              <a:t>n</a:t>
            </a:r>
            <a:r>
              <a:rPr sz="1200" i="1" spc="20" dirty="0">
                <a:latin typeface="Calibri"/>
                <a:cs typeface="Calibri"/>
              </a:rPr>
              <a:t> </a:t>
            </a:r>
            <a:r>
              <a:rPr sz="1200" i="1" spc="-15" dirty="0">
                <a:latin typeface="Calibri"/>
                <a:cs typeface="Calibri"/>
              </a:rPr>
              <a:t>g</a:t>
            </a:r>
            <a:r>
              <a:rPr sz="1200" i="1" dirty="0">
                <a:latin typeface="Calibri"/>
                <a:cs typeface="Calibri"/>
              </a:rPr>
              <a:t>li</a:t>
            </a:r>
            <a:r>
              <a:rPr sz="1200" i="1" spc="5" dirty="0">
                <a:latin typeface="Calibri"/>
                <a:cs typeface="Calibri"/>
              </a:rPr>
              <a:t> </a:t>
            </a:r>
            <a:r>
              <a:rPr sz="1200" i="1" spc="-5" dirty="0">
                <a:latin typeface="Calibri"/>
                <a:cs typeface="Calibri"/>
              </a:rPr>
              <a:t>s</a:t>
            </a:r>
            <a:r>
              <a:rPr sz="1200" i="1" spc="5" dirty="0">
                <a:latin typeface="Calibri"/>
                <a:cs typeface="Calibri"/>
              </a:rPr>
              <a:t>f</a:t>
            </a:r>
            <a:r>
              <a:rPr sz="1200" i="1" dirty="0">
                <a:latin typeface="Calibri"/>
                <a:cs typeface="Calibri"/>
              </a:rPr>
              <a:t>o</a:t>
            </a:r>
            <a:r>
              <a:rPr sz="1200" i="1" spc="-20" dirty="0">
                <a:latin typeface="Calibri"/>
                <a:cs typeface="Calibri"/>
              </a:rPr>
              <a:t>r</a:t>
            </a:r>
            <a:r>
              <a:rPr sz="1200" i="1" spc="5" dirty="0">
                <a:latin typeface="Calibri"/>
                <a:cs typeface="Calibri"/>
              </a:rPr>
              <a:t>z</a:t>
            </a:r>
            <a:r>
              <a:rPr sz="1200" i="1" dirty="0">
                <a:latin typeface="Calibri"/>
                <a:cs typeface="Calibri"/>
              </a:rPr>
              <a:t>i</a:t>
            </a:r>
            <a:r>
              <a:rPr sz="1200" i="1" spc="5" dirty="0">
                <a:latin typeface="Calibri"/>
                <a:cs typeface="Calibri"/>
              </a:rPr>
              <a:t> p</a:t>
            </a:r>
            <a:r>
              <a:rPr sz="1200" i="1" spc="-5" dirty="0">
                <a:latin typeface="Calibri"/>
                <a:cs typeface="Calibri"/>
              </a:rPr>
              <a:t>er</a:t>
            </a:r>
            <a:r>
              <a:rPr sz="1200" i="1" spc="15" dirty="0">
                <a:latin typeface="Calibri"/>
                <a:cs typeface="Calibri"/>
              </a:rPr>
              <a:t> </a:t>
            </a:r>
            <a:r>
              <a:rPr sz="1200" i="1" spc="-15" dirty="0">
                <a:latin typeface="Calibri"/>
                <a:cs typeface="Calibri"/>
              </a:rPr>
              <a:t>l</a:t>
            </a:r>
            <a:r>
              <a:rPr sz="1200" i="1" dirty="0">
                <a:latin typeface="Calibri"/>
                <a:cs typeface="Calibri"/>
              </a:rPr>
              <a:t>a</a:t>
            </a:r>
            <a:r>
              <a:rPr sz="1200" i="1" spc="15" dirty="0">
                <a:latin typeface="Calibri"/>
                <a:cs typeface="Calibri"/>
              </a:rPr>
              <a:t> </a:t>
            </a:r>
            <a:r>
              <a:rPr sz="1200" i="1" dirty="0">
                <a:latin typeface="Calibri"/>
                <a:cs typeface="Calibri"/>
              </a:rPr>
              <a:t>lo</a:t>
            </a:r>
            <a:r>
              <a:rPr sz="1200" i="1" spc="-15" dirty="0">
                <a:latin typeface="Calibri"/>
                <a:cs typeface="Calibri"/>
              </a:rPr>
              <a:t>t</a:t>
            </a:r>
            <a:r>
              <a:rPr sz="1200" i="1" dirty="0">
                <a:latin typeface="Calibri"/>
                <a:cs typeface="Calibri"/>
              </a:rPr>
              <a:t>ta</a:t>
            </a:r>
            <a:r>
              <a:rPr sz="1200" i="1" spc="15" dirty="0">
                <a:latin typeface="Calibri"/>
                <a:cs typeface="Calibri"/>
              </a:rPr>
              <a:t> </a:t>
            </a:r>
            <a:r>
              <a:rPr sz="1200" i="1" dirty="0">
                <a:latin typeface="Calibri"/>
                <a:cs typeface="Calibri"/>
              </a:rPr>
              <a:t>al</a:t>
            </a:r>
            <a:r>
              <a:rPr sz="1200" i="1" spc="5" dirty="0">
                <a:latin typeface="Calibri"/>
                <a:cs typeface="Calibri"/>
              </a:rPr>
              <a:t> </a:t>
            </a:r>
            <a:r>
              <a:rPr sz="1200" i="1" spc="-5" dirty="0">
                <a:latin typeface="Calibri"/>
                <a:cs typeface="Calibri"/>
              </a:rPr>
              <a:t>ri</a:t>
            </a:r>
            <a:r>
              <a:rPr sz="1200" i="1" spc="-10" dirty="0">
                <a:latin typeface="Calibri"/>
                <a:cs typeface="Calibri"/>
              </a:rPr>
              <a:t>c</a:t>
            </a:r>
            <a:r>
              <a:rPr sz="1200" i="1" dirty="0">
                <a:latin typeface="Calibri"/>
                <a:cs typeface="Calibri"/>
              </a:rPr>
              <a:t>i</a:t>
            </a:r>
            <a:r>
              <a:rPr sz="1200" i="1" spc="-5" dirty="0">
                <a:latin typeface="Calibri"/>
                <a:cs typeface="Calibri"/>
              </a:rPr>
              <a:t>c</a:t>
            </a:r>
            <a:r>
              <a:rPr sz="1200" i="1" dirty="0">
                <a:latin typeface="Calibri"/>
                <a:cs typeface="Calibri"/>
              </a:rPr>
              <a:t>la</a:t>
            </a:r>
            <a:r>
              <a:rPr sz="1200" i="1" spc="-5" dirty="0">
                <a:latin typeface="Calibri"/>
                <a:cs typeface="Calibri"/>
              </a:rPr>
              <a:t>g</a:t>
            </a:r>
            <a:r>
              <a:rPr sz="1200" i="1" spc="-15" dirty="0">
                <a:latin typeface="Calibri"/>
                <a:cs typeface="Calibri"/>
              </a:rPr>
              <a:t>g</a:t>
            </a:r>
            <a:r>
              <a:rPr sz="1200" i="1" dirty="0">
                <a:latin typeface="Calibri"/>
                <a:cs typeface="Calibri"/>
              </a:rPr>
              <a:t>io</a:t>
            </a:r>
            <a:r>
              <a:rPr sz="1200" i="1" spc="20" dirty="0">
                <a:latin typeface="Calibri"/>
                <a:cs typeface="Calibri"/>
              </a:rPr>
              <a:t> </a:t>
            </a:r>
            <a:r>
              <a:rPr sz="1200" i="1" spc="5" dirty="0">
                <a:latin typeface="Calibri"/>
                <a:cs typeface="Calibri"/>
              </a:rPr>
              <a:t>d</a:t>
            </a:r>
            <a:r>
              <a:rPr sz="1200" i="1" dirty="0">
                <a:latin typeface="Calibri"/>
                <a:cs typeface="Calibri"/>
              </a:rPr>
              <a:t>i</a:t>
            </a:r>
            <a:r>
              <a:rPr sz="1200" i="1" spc="5" dirty="0">
                <a:latin typeface="Calibri"/>
                <a:cs typeface="Calibri"/>
              </a:rPr>
              <a:t> d</a:t>
            </a:r>
            <a:r>
              <a:rPr sz="1200" i="1" spc="-20" dirty="0">
                <a:latin typeface="Calibri"/>
                <a:cs typeface="Calibri"/>
              </a:rPr>
              <a:t>e</a:t>
            </a:r>
            <a:r>
              <a:rPr sz="1200" i="1" spc="5" dirty="0">
                <a:latin typeface="Calibri"/>
                <a:cs typeface="Calibri"/>
              </a:rPr>
              <a:t>n</a:t>
            </a:r>
            <a:r>
              <a:rPr sz="1200" i="1" spc="-10" dirty="0">
                <a:latin typeface="Calibri"/>
                <a:cs typeface="Calibri"/>
              </a:rPr>
              <a:t>aro</a:t>
            </a:r>
            <a:r>
              <a:rPr sz="1200" i="1" spc="5" dirty="0">
                <a:latin typeface="Calibri"/>
                <a:cs typeface="Calibri"/>
              </a:rPr>
              <a:t> </a:t>
            </a:r>
            <a:r>
              <a:rPr sz="1200" i="1" spc="-10" dirty="0">
                <a:latin typeface="Calibri"/>
                <a:cs typeface="Calibri"/>
              </a:rPr>
              <a:t>e</a:t>
            </a:r>
            <a:r>
              <a:rPr sz="1200" i="1" spc="15" dirty="0">
                <a:latin typeface="Calibri"/>
                <a:cs typeface="Calibri"/>
              </a:rPr>
              <a:t> </a:t>
            </a:r>
            <a:r>
              <a:rPr sz="1200" i="1" dirty="0">
                <a:latin typeface="Calibri"/>
                <a:cs typeface="Calibri"/>
              </a:rPr>
              <a:t>al</a:t>
            </a:r>
            <a:r>
              <a:rPr sz="1200" i="1" spc="5" dirty="0">
                <a:latin typeface="Calibri"/>
                <a:cs typeface="Calibri"/>
              </a:rPr>
              <a:t> f</a:t>
            </a:r>
            <a:r>
              <a:rPr sz="1200" i="1" dirty="0">
                <a:latin typeface="Calibri"/>
                <a:cs typeface="Calibri"/>
              </a:rPr>
              <a:t>i</a:t>
            </a:r>
            <a:r>
              <a:rPr sz="1200" i="1" spc="5" dirty="0">
                <a:latin typeface="Calibri"/>
                <a:cs typeface="Calibri"/>
              </a:rPr>
              <a:t>n</a:t>
            </a:r>
            <a:r>
              <a:rPr sz="1200" i="1" spc="-15" dirty="0">
                <a:latin typeface="Calibri"/>
                <a:cs typeface="Calibri"/>
              </a:rPr>
              <a:t>a</a:t>
            </a:r>
            <a:r>
              <a:rPr sz="1200" i="1" spc="5" dirty="0">
                <a:latin typeface="Calibri"/>
                <a:cs typeface="Calibri"/>
              </a:rPr>
              <a:t>nz</a:t>
            </a:r>
            <a:r>
              <a:rPr sz="1200" i="1" dirty="0">
                <a:latin typeface="Calibri"/>
                <a:cs typeface="Calibri"/>
              </a:rPr>
              <a:t>i</a:t>
            </a:r>
            <a:r>
              <a:rPr sz="1200" i="1" spc="-15" dirty="0">
                <a:latin typeface="Calibri"/>
                <a:cs typeface="Calibri"/>
              </a:rPr>
              <a:t>a</a:t>
            </a:r>
            <a:r>
              <a:rPr sz="1200" i="1" spc="-10" dirty="0">
                <a:latin typeface="Calibri"/>
                <a:cs typeface="Calibri"/>
              </a:rPr>
              <a:t>men</a:t>
            </a:r>
            <a:r>
              <a:rPr sz="1200" i="1" spc="-15" dirty="0">
                <a:latin typeface="Calibri"/>
                <a:cs typeface="Calibri"/>
              </a:rPr>
              <a:t>t</a:t>
            </a:r>
            <a:r>
              <a:rPr sz="1200" i="1" dirty="0">
                <a:latin typeface="Calibri"/>
                <a:cs typeface="Calibri"/>
              </a:rPr>
              <a:t>o </a:t>
            </a:r>
            <a:r>
              <a:rPr sz="1200" i="1" spc="5" dirty="0">
                <a:latin typeface="Calibri"/>
                <a:cs typeface="Calibri"/>
              </a:rPr>
              <a:t>d</a:t>
            </a:r>
            <a:r>
              <a:rPr sz="1200" i="1" spc="-10" dirty="0">
                <a:latin typeface="Calibri"/>
                <a:cs typeface="Calibri"/>
              </a:rPr>
              <a:t>e</a:t>
            </a:r>
            <a:r>
              <a:rPr sz="1200" i="1" dirty="0">
                <a:latin typeface="Calibri"/>
                <a:cs typeface="Calibri"/>
              </a:rPr>
              <a:t>l </a:t>
            </a:r>
            <a:r>
              <a:rPr sz="1200" i="1" spc="-110" dirty="0">
                <a:latin typeface="Calibri"/>
                <a:cs typeface="Calibri"/>
              </a:rPr>
              <a:t> </a:t>
            </a:r>
            <a:r>
              <a:rPr sz="1200" i="1" dirty="0">
                <a:latin typeface="Calibri"/>
                <a:cs typeface="Calibri"/>
              </a:rPr>
              <a:t>t</a:t>
            </a:r>
            <a:r>
              <a:rPr sz="1200" i="1" spc="-5" dirty="0">
                <a:latin typeface="Calibri"/>
                <a:cs typeface="Calibri"/>
              </a:rPr>
              <a:t>err</a:t>
            </a:r>
            <a:r>
              <a:rPr sz="1200" i="1" spc="-20" dirty="0">
                <a:latin typeface="Calibri"/>
                <a:cs typeface="Calibri"/>
              </a:rPr>
              <a:t>o</a:t>
            </a:r>
            <a:r>
              <a:rPr sz="1200" i="1" dirty="0">
                <a:latin typeface="Calibri"/>
                <a:cs typeface="Calibri"/>
              </a:rPr>
              <a:t>ri</a:t>
            </a:r>
            <a:r>
              <a:rPr sz="1200" i="1" spc="-5" dirty="0">
                <a:latin typeface="Calibri"/>
                <a:cs typeface="Calibri"/>
              </a:rPr>
              <a:t>s</a:t>
            </a:r>
            <a:r>
              <a:rPr sz="1200" i="1" dirty="0">
                <a:latin typeface="Calibri"/>
                <a:cs typeface="Calibri"/>
              </a:rPr>
              <a:t>mo</a:t>
            </a:r>
            <a:r>
              <a:rPr sz="1200" i="1" spc="-5" dirty="0">
                <a:latin typeface="Calibri"/>
                <a:cs typeface="Calibri"/>
              </a:rPr>
              <a:t>,</a:t>
            </a:r>
            <a:r>
              <a:rPr sz="1200" i="1" dirty="0">
                <a:latin typeface="Calibri"/>
                <a:cs typeface="Calibri"/>
              </a:rPr>
              <a:t> </a:t>
            </a:r>
            <a:r>
              <a:rPr sz="1200" i="1" spc="-100" dirty="0">
                <a:latin typeface="Calibri"/>
                <a:cs typeface="Calibri"/>
              </a:rPr>
              <a:t> </a:t>
            </a:r>
            <a:r>
              <a:rPr sz="1200" i="1" dirty="0">
                <a:latin typeface="Calibri"/>
                <a:cs typeface="Calibri"/>
              </a:rPr>
              <a:t>o </a:t>
            </a:r>
            <a:r>
              <a:rPr sz="1200" i="1" spc="-110" dirty="0">
                <a:latin typeface="Calibri"/>
                <a:cs typeface="Calibri"/>
              </a:rPr>
              <a:t> </a:t>
            </a:r>
            <a:r>
              <a:rPr sz="1200" i="1" spc="-10" dirty="0">
                <a:latin typeface="Calibri"/>
                <a:cs typeface="Calibri"/>
              </a:rPr>
              <a:t>d</a:t>
            </a:r>
            <a:r>
              <a:rPr sz="1200" i="1" dirty="0">
                <a:latin typeface="Calibri"/>
                <a:cs typeface="Calibri"/>
              </a:rPr>
              <a:t>o</a:t>
            </a:r>
            <a:r>
              <a:rPr sz="1200" i="1" spc="-15" dirty="0">
                <a:latin typeface="Calibri"/>
                <a:cs typeface="Calibri"/>
              </a:rPr>
              <a:t>v</a:t>
            </a:r>
            <a:r>
              <a:rPr sz="1200" i="1" spc="-5" dirty="0">
                <a:latin typeface="Calibri"/>
                <a:cs typeface="Calibri"/>
              </a:rPr>
              <a:t>r</a:t>
            </a:r>
            <a:r>
              <a:rPr sz="1200" i="1" spc="-20" dirty="0">
                <a:latin typeface="Calibri"/>
                <a:cs typeface="Calibri"/>
              </a:rPr>
              <a:t>e</a:t>
            </a:r>
            <a:r>
              <a:rPr sz="1200" i="1" spc="5" dirty="0">
                <a:latin typeface="Calibri"/>
                <a:cs typeface="Calibri"/>
              </a:rPr>
              <a:t>bb</a:t>
            </a:r>
            <a:r>
              <a:rPr sz="1200" i="1" spc="-10" dirty="0">
                <a:latin typeface="Calibri"/>
                <a:cs typeface="Calibri"/>
              </a:rPr>
              <a:t>e</a:t>
            </a:r>
            <a:r>
              <a:rPr sz="1200" i="1" spc="-20" dirty="0">
                <a:latin typeface="Calibri"/>
                <a:cs typeface="Calibri"/>
              </a:rPr>
              <a:t>r</a:t>
            </a:r>
            <a:r>
              <a:rPr sz="1200" i="1" dirty="0">
                <a:latin typeface="Calibri"/>
                <a:cs typeface="Calibri"/>
              </a:rPr>
              <a:t>o </a:t>
            </a:r>
            <a:r>
              <a:rPr sz="1200" i="1" spc="-100" dirty="0">
                <a:latin typeface="Calibri"/>
                <a:cs typeface="Calibri"/>
              </a:rPr>
              <a:t> </a:t>
            </a:r>
            <a:r>
              <a:rPr sz="1200" i="1" spc="-10" dirty="0">
                <a:latin typeface="Calibri"/>
                <a:cs typeface="Calibri"/>
              </a:rPr>
              <a:t>e</a:t>
            </a:r>
            <a:r>
              <a:rPr sz="1200" i="1" spc="-5" dirty="0">
                <a:latin typeface="Calibri"/>
                <a:cs typeface="Calibri"/>
              </a:rPr>
              <a:t>ss</a:t>
            </a:r>
            <a:r>
              <a:rPr sz="1200" i="1" spc="-10" dirty="0">
                <a:latin typeface="Calibri"/>
                <a:cs typeface="Calibri"/>
              </a:rPr>
              <a:t>e</a:t>
            </a:r>
            <a:r>
              <a:rPr sz="1200" i="1" spc="-20" dirty="0">
                <a:latin typeface="Calibri"/>
                <a:cs typeface="Calibri"/>
              </a:rPr>
              <a:t>r</a:t>
            </a:r>
            <a:r>
              <a:rPr sz="1200" i="1" spc="-10" dirty="0">
                <a:latin typeface="Calibri"/>
                <a:cs typeface="Calibri"/>
              </a:rPr>
              <a:t>e</a:t>
            </a:r>
            <a:r>
              <a:rPr sz="1200" i="1" dirty="0">
                <a:latin typeface="Calibri"/>
                <a:cs typeface="Calibri"/>
              </a:rPr>
              <a:t> </a:t>
            </a:r>
            <a:r>
              <a:rPr sz="1200" i="1" spc="-100" dirty="0">
                <a:latin typeface="Calibri"/>
                <a:cs typeface="Calibri"/>
              </a:rPr>
              <a:t> </a:t>
            </a:r>
            <a:r>
              <a:rPr sz="1200" i="1" spc="-5" dirty="0">
                <a:latin typeface="Calibri"/>
                <a:cs typeface="Calibri"/>
              </a:rPr>
              <a:t>re</a:t>
            </a:r>
            <a:r>
              <a:rPr sz="1200" i="1" spc="-10" dirty="0">
                <a:latin typeface="Calibri"/>
                <a:cs typeface="Calibri"/>
              </a:rPr>
              <a:t>c</a:t>
            </a:r>
            <a:r>
              <a:rPr sz="1200" i="1" dirty="0">
                <a:latin typeface="Calibri"/>
                <a:cs typeface="Calibri"/>
              </a:rPr>
              <a:t>i</a:t>
            </a:r>
            <a:r>
              <a:rPr sz="1200" i="1" spc="-10" dirty="0">
                <a:latin typeface="Calibri"/>
                <a:cs typeface="Calibri"/>
              </a:rPr>
              <a:t>proc</a:t>
            </a:r>
            <a:r>
              <a:rPr sz="1200" i="1" spc="-15" dirty="0">
                <a:latin typeface="Calibri"/>
                <a:cs typeface="Calibri"/>
              </a:rPr>
              <a:t>a</a:t>
            </a:r>
            <a:r>
              <a:rPr sz="1200" i="1" spc="-10" dirty="0">
                <a:latin typeface="Calibri"/>
                <a:cs typeface="Calibri"/>
              </a:rPr>
              <a:t>me</a:t>
            </a:r>
            <a:r>
              <a:rPr sz="1200" i="1" spc="5" dirty="0">
                <a:latin typeface="Calibri"/>
                <a:cs typeface="Calibri"/>
              </a:rPr>
              <a:t>n</a:t>
            </a:r>
            <a:r>
              <a:rPr sz="1200" i="1" spc="-15" dirty="0">
                <a:latin typeface="Calibri"/>
                <a:cs typeface="Calibri"/>
              </a:rPr>
              <a:t>t</a:t>
            </a:r>
            <a:r>
              <a:rPr sz="1200" i="1" spc="-10" dirty="0">
                <a:latin typeface="Calibri"/>
                <a:cs typeface="Calibri"/>
              </a:rPr>
              <a:t>e</a:t>
            </a:r>
            <a:r>
              <a:rPr sz="1200" i="1" dirty="0">
                <a:latin typeface="Calibri"/>
                <a:cs typeface="Calibri"/>
              </a:rPr>
              <a:t> </a:t>
            </a:r>
            <a:r>
              <a:rPr sz="1200" i="1" spc="-100" dirty="0">
                <a:latin typeface="Calibri"/>
                <a:cs typeface="Calibri"/>
              </a:rPr>
              <a:t> </a:t>
            </a:r>
            <a:r>
              <a:rPr sz="1200" i="1" spc="-10" dirty="0" err="1">
                <a:latin typeface="Calibri"/>
                <a:cs typeface="Calibri"/>
              </a:rPr>
              <a:t>e</a:t>
            </a:r>
            <a:r>
              <a:rPr sz="1200" i="1" spc="-5" dirty="0" err="1">
                <a:latin typeface="Calibri"/>
                <a:cs typeface="Calibri"/>
              </a:rPr>
              <a:t>s</a:t>
            </a:r>
            <a:r>
              <a:rPr sz="1200" i="1" spc="-10" dirty="0" err="1">
                <a:latin typeface="Calibri"/>
                <a:cs typeface="Calibri"/>
              </a:rPr>
              <a:t>c</a:t>
            </a:r>
            <a:r>
              <a:rPr sz="1200" i="1" dirty="0" err="1">
                <a:latin typeface="Calibri"/>
                <a:cs typeface="Calibri"/>
              </a:rPr>
              <a:t>l</a:t>
            </a:r>
            <a:r>
              <a:rPr sz="1200" i="1" spc="5" dirty="0" err="1">
                <a:latin typeface="Calibri"/>
                <a:cs typeface="Calibri"/>
              </a:rPr>
              <a:t>u</a:t>
            </a:r>
            <a:r>
              <a:rPr sz="1200" i="1" spc="-5" dirty="0" err="1">
                <a:latin typeface="Calibri"/>
                <a:cs typeface="Calibri"/>
              </a:rPr>
              <a:t>s</a:t>
            </a:r>
            <a:r>
              <a:rPr sz="1200" i="1" dirty="0" err="1">
                <a:latin typeface="Calibri"/>
                <a:cs typeface="Calibri"/>
              </a:rPr>
              <a:t>i</a:t>
            </a:r>
            <a:r>
              <a:rPr sz="1200" i="1" spc="-5" dirty="0" err="1">
                <a:latin typeface="Calibri"/>
                <a:cs typeface="Calibri"/>
              </a:rPr>
              <a:t>v</a:t>
            </a:r>
            <a:r>
              <a:rPr sz="1200" i="1" dirty="0" err="1">
                <a:latin typeface="Calibri"/>
                <a:cs typeface="Calibri"/>
              </a:rPr>
              <a:t>i</a:t>
            </a:r>
            <a:r>
              <a:rPr sz="1200" i="1" dirty="0">
                <a:latin typeface="Calibri"/>
                <a:cs typeface="Calibri"/>
              </a:rPr>
              <a:t>?</a:t>
            </a:r>
            <a:r>
              <a:rPr lang="it-CH" sz="1200" i="1" dirty="0">
                <a:latin typeface="Calibri"/>
                <a:cs typeface="Calibri"/>
              </a:rPr>
              <a:t>"</a:t>
            </a:r>
            <a:r>
              <a:rPr lang="it-CH" sz="1200" dirty="0">
                <a:latin typeface="Calibri"/>
                <a:cs typeface="Calibri"/>
              </a:rPr>
              <a:t> non cercava una risposta predefinita. Piuttosto, </a:t>
            </a:r>
            <a:r>
              <a:rPr sz="1200" spc="-15" dirty="0" err="1">
                <a:latin typeface="Calibri"/>
                <a:cs typeface="Calibri"/>
              </a:rPr>
              <a:t>v</a:t>
            </a:r>
            <a:r>
              <a:rPr sz="1200" dirty="0" err="1">
                <a:latin typeface="Calibri"/>
                <a:cs typeface="Calibri"/>
              </a:rPr>
              <a:t>ole</a:t>
            </a:r>
            <a:r>
              <a:rPr sz="1200" spc="-15" dirty="0" err="1">
                <a:latin typeface="Calibri"/>
                <a:cs typeface="Calibri"/>
              </a:rPr>
              <a:t>v</a:t>
            </a:r>
            <a:r>
              <a:rPr sz="1200" dirty="0" err="1">
                <a:latin typeface="Calibri"/>
                <a:cs typeface="Calibri"/>
              </a:rPr>
              <a:t>a</a:t>
            </a:r>
            <a:r>
              <a:rPr sz="1200" spc="-3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45" dirty="0">
                <a:latin typeface="Calibri"/>
                <a:cs typeface="Calibri"/>
              </a:rPr>
              <a:t> </a:t>
            </a:r>
            <a:r>
              <a:rPr lang="it-CH" sz="1200" spc="-15" dirty="0">
                <a:latin typeface="Calibri"/>
                <a:cs typeface="Calibri"/>
              </a:rPr>
              <a:t>le studentesse e gli studenti </a:t>
            </a:r>
            <a:r>
              <a:rPr lang="it-CH" sz="1200" i="1" spc="-10" dirty="0">
                <a:latin typeface="Calibri"/>
                <a:cs typeface="Calibri"/>
              </a:rPr>
              <a:t>"</a:t>
            </a:r>
            <a:r>
              <a:rPr sz="1200" i="1" spc="-25" dirty="0" err="1">
                <a:latin typeface="Calibri"/>
                <a:cs typeface="Calibri"/>
              </a:rPr>
              <a:t>c</a:t>
            </a:r>
            <a:r>
              <a:rPr sz="1200" i="1" dirty="0" err="1">
                <a:latin typeface="Calibri"/>
                <a:cs typeface="Calibri"/>
              </a:rPr>
              <a:t>omin</a:t>
            </a:r>
            <a:r>
              <a:rPr sz="1200" i="1" spc="-10" dirty="0" err="1">
                <a:latin typeface="Calibri"/>
                <a:cs typeface="Calibri"/>
              </a:rPr>
              <a:t>c</a:t>
            </a:r>
            <a:r>
              <a:rPr sz="1200" i="1" dirty="0" err="1">
                <a:latin typeface="Calibri"/>
                <a:cs typeface="Calibri"/>
              </a:rPr>
              <a:t>ia</a:t>
            </a:r>
            <a:r>
              <a:rPr sz="1200" i="1" spc="-5" dirty="0" err="1">
                <a:latin typeface="Calibri"/>
                <a:cs typeface="Calibri"/>
              </a:rPr>
              <a:t>ss</a:t>
            </a:r>
            <a:r>
              <a:rPr sz="1200" i="1" spc="-10" dirty="0" err="1">
                <a:latin typeface="Calibri"/>
                <a:cs typeface="Calibri"/>
              </a:rPr>
              <a:t>ero</a:t>
            </a:r>
            <a:r>
              <a:rPr sz="1200" i="1" spc="-40" dirty="0">
                <a:latin typeface="Calibri"/>
                <a:cs typeface="Calibri"/>
              </a:rPr>
              <a:t> </a:t>
            </a:r>
            <a:r>
              <a:rPr sz="1200" i="1" dirty="0">
                <a:latin typeface="Calibri"/>
                <a:cs typeface="Calibri"/>
              </a:rPr>
              <a:t>a</a:t>
            </a:r>
            <a:r>
              <a:rPr sz="1200" i="1" spc="-30" dirty="0">
                <a:latin typeface="Calibri"/>
                <a:cs typeface="Calibri"/>
              </a:rPr>
              <a:t> </a:t>
            </a:r>
            <a:r>
              <a:rPr sz="1200" i="1" spc="-10" dirty="0">
                <a:latin typeface="Calibri"/>
                <a:cs typeface="Calibri"/>
              </a:rPr>
              <a:t>e</a:t>
            </a:r>
            <a:r>
              <a:rPr sz="1200" i="1" spc="-15" dirty="0">
                <a:latin typeface="Calibri"/>
                <a:cs typeface="Calibri"/>
              </a:rPr>
              <a:t>s</a:t>
            </a:r>
            <a:r>
              <a:rPr sz="1200" i="1" spc="5" dirty="0">
                <a:latin typeface="Calibri"/>
                <a:cs typeface="Calibri"/>
              </a:rPr>
              <a:t>p</a:t>
            </a:r>
            <a:r>
              <a:rPr sz="1200" i="1" dirty="0">
                <a:latin typeface="Calibri"/>
                <a:cs typeface="Calibri"/>
              </a:rPr>
              <a:t>lo</a:t>
            </a:r>
            <a:r>
              <a:rPr sz="1200" i="1" spc="-5" dirty="0">
                <a:latin typeface="Calibri"/>
                <a:cs typeface="Calibri"/>
              </a:rPr>
              <a:t>ra</a:t>
            </a:r>
            <a:r>
              <a:rPr sz="1200" i="1" spc="-20" dirty="0">
                <a:latin typeface="Calibri"/>
                <a:cs typeface="Calibri"/>
              </a:rPr>
              <a:t>re</a:t>
            </a:r>
            <a:r>
              <a:rPr sz="1200" i="1" spc="-5" dirty="0">
                <a:latin typeface="Calibri"/>
                <a:cs typeface="Calibri"/>
              </a:rPr>
              <a:t>,</a:t>
            </a:r>
            <a:r>
              <a:rPr sz="1200" i="1" spc="-35" dirty="0">
                <a:latin typeface="Calibri"/>
                <a:cs typeface="Calibri"/>
              </a:rPr>
              <a:t> </a:t>
            </a:r>
            <a:r>
              <a:rPr sz="1200" i="1" dirty="0">
                <a:latin typeface="Calibri"/>
                <a:cs typeface="Calibri"/>
              </a:rPr>
              <a:t>a</a:t>
            </a:r>
            <a:r>
              <a:rPr sz="1200" i="1" spc="5" dirty="0">
                <a:latin typeface="Calibri"/>
                <a:cs typeface="Calibri"/>
              </a:rPr>
              <a:t>n</a:t>
            </a:r>
            <a:r>
              <a:rPr sz="1200" i="1" dirty="0">
                <a:latin typeface="Calibri"/>
                <a:cs typeface="Calibri"/>
              </a:rPr>
              <a:t>al</a:t>
            </a:r>
            <a:r>
              <a:rPr sz="1200" i="1" spc="-15" dirty="0">
                <a:latin typeface="Calibri"/>
                <a:cs typeface="Calibri"/>
              </a:rPr>
              <a:t>i</a:t>
            </a:r>
            <a:r>
              <a:rPr sz="1200" i="1" spc="5" dirty="0">
                <a:latin typeface="Calibri"/>
                <a:cs typeface="Calibri"/>
              </a:rPr>
              <a:t>zz</a:t>
            </a:r>
            <a:r>
              <a:rPr sz="1200" i="1" spc="-10" dirty="0">
                <a:latin typeface="Calibri"/>
                <a:cs typeface="Calibri"/>
              </a:rPr>
              <a:t>a</a:t>
            </a:r>
            <a:r>
              <a:rPr sz="1200" i="1" spc="-20" dirty="0">
                <a:latin typeface="Calibri"/>
                <a:cs typeface="Calibri"/>
              </a:rPr>
              <a:t>r</a:t>
            </a:r>
            <a:r>
              <a:rPr sz="1200" i="1" spc="-10" dirty="0">
                <a:latin typeface="Calibri"/>
                <a:cs typeface="Calibri"/>
              </a:rPr>
              <a:t>e</a:t>
            </a:r>
            <a:r>
              <a:rPr sz="1200" i="1" spc="-30" dirty="0">
                <a:latin typeface="Calibri"/>
                <a:cs typeface="Calibri"/>
              </a:rPr>
              <a:t> </a:t>
            </a:r>
            <a:r>
              <a:rPr sz="1200" i="1" spc="-10" dirty="0">
                <a:latin typeface="Calibri"/>
                <a:cs typeface="Calibri"/>
              </a:rPr>
              <a:t>e</a:t>
            </a:r>
            <a:r>
              <a:rPr sz="1200" i="1" spc="-45" dirty="0">
                <a:latin typeface="Calibri"/>
                <a:cs typeface="Calibri"/>
              </a:rPr>
              <a:t> </a:t>
            </a:r>
            <a:r>
              <a:rPr sz="1200" i="1" spc="-15" dirty="0">
                <a:latin typeface="Calibri"/>
                <a:cs typeface="Calibri"/>
              </a:rPr>
              <a:t>v</a:t>
            </a:r>
            <a:r>
              <a:rPr sz="1200" i="1" dirty="0">
                <a:latin typeface="Calibri"/>
                <a:cs typeface="Calibri"/>
              </a:rPr>
              <a:t>al</a:t>
            </a:r>
            <a:r>
              <a:rPr sz="1200" i="1" spc="-10" dirty="0">
                <a:latin typeface="Calibri"/>
                <a:cs typeface="Calibri"/>
              </a:rPr>
              <a:t>u</a:t>
            </a:r>
            <a:r>
              <a:rPr sz="1200" i="1" dirty="0">
                <a:latin typeface="Calibri"/>
                <a:cs typeface="Calibri"/>
              </a:rPr>
              <a:t>t</a:t>
            </a:r>
            <a:r>
              <a:rPr sz="1200" i="1" spc="-10" dirty="0">
                <a:latin typeface="Calibri"/>
                <a:cs typeface="Calibri"/>
              </a:rPr>
              <a:t>are</a:t>
            </a:r>
            <a:r>
              <a:rPr sz="1200" i="1" spc="-40" dirty="0">
                <a:latin typeface="Calibri"/>
                <a:cs typeface="Calibri"/>
              </a:rPr>
              <a:t> </a:t>
            </a:r>
            <a:r>
              <a:rPr sz="1200" i="1" dirty="0">
                <a:latin typeface="Calibri"/>
                <a:cs typeface="Calibri"/>
              </a:rPr>
              <a:t>la </a:t>
            </a:r>
            <a:r>
              <a:rPr sz="1200" i="1" spc="5" dirty="0">
                <a:latin typeface="Calibri"/>
                <a:cs typeface="Calibri"/>
              </a:rPr>
              <a:t>d</a:t>
            </a:r>
            <a:r>
              <a:rPr sz="1200" i="1" dirty="0">
                <a:latin typeface="Calibri"/>
                <a:cs typeface="Calibri"/>
              </a:rPr>
              <a:t>oma</a:t>
            </a:r>
            <a:r>
              <a:rPr sz="1200" i="1" spc="-10" dirty="0">
                <a:latin typeface="Calibri"/>
                <a:cs typeface="Calibri"/>
              </a:rPr>
              <a:t>n</a:t>
            </a:r>
            <a:r>
              <a:rPr sz="1200" i="1" spc="5" dirty="0">
                <a:latin typeface="Calibri"/>
                <a:cs typeface="Calibri"/>
              </a:rPr>
              <a:t>d</a:t>
            </a:r>
            <a:r>
              <a:rPr sz="1200" i="1" dirty="0">
                <a:latin typeface="Calibri"/>
                <a:cs typeface="Calibri"/>
              </a:rPr>
              <a:t>a</a:t>
            </a:r>
            <a:r>
              <a:rPr sz="1200" i="1" spc="5" dirty="0">
                <a:latin typeface="Calibri"/>
                <a:cs typeface="Calibri"/>
              </a:rPr>
              <a:t> u</a:t>
            </a:r>
            <a:r>
              <a:rPr sz="1200" i="1" spc="-5" dirty="0">
                <a:latin typeface="Calibri"/>
                <a:cs typeface="Calibri"/>
              </a:rPr>
              <a:t>s</a:t>
            </a:r>
            <a:r>
              <a:rPr sz="1200" i="1" dirty="0">
                <a:latin typeface="Calibri"/>
                <a:cs typeface="Calibri"/>
              </a:rPr>
              <a:t>a</a:t>
            </a:r>
            <a:r>
              <a:rPr sz="1200" i="1" spc="-10" dirty="0">
                <a:latin typeface="Calibri"/>
                <a:cs typeface="Calibri"/>
              </a:rPr>
              <a:t>n</a:t>
            </a:r>
            <a:r>
              <a:rPr sz="1200" i="1" spc="5" dirty="0">
                <a:latin typeface="Calibri"/>
                <a:cs typeface="Calibri"/>
              </a:rPr>
              <a:t>d</a:t>
            </a:r>
            <a:r>
              <a:rPr sz="1200" i="1" dirty="0">
                <a:latin typeface="Calibri"/>
                <a:cs typeface="Calibri"/>
              </a:rPr>
              <a:t>o</a:t>
            </a:r>
            <a:r>
              <a:rPr sz="1200" i="1" spc="20" dirty="0">
                <a:latin typeface="Calibri"/>
                <a:cs typeface="Calibri"/>
              </a:rPr>
              <a:t> </a:t>
            </a:r>
            <a:r>
              <a:rPr sz="1200" i="1" dirty="0">
                <a:latin typeface="Calibri"/>
                <a:cs typeface="Calibri"/>
              </a:rPr>
              <a:t>il</a:t>
            </a:r>
            <a:r>
              <a:rPr sz="1200" i="1" spc="5" dirty="0">
                <a:latin typeface="Calibri"/>
                <a:cs typeface="Calibri"/>
              </a:rPr>
              <a:t> </a:t>
            </a:r>
            <a:r>
              <a:rPr sz="1200" i="1" dirty="0">
                <a:latin typeface="Calibri"/>
                <a:cs typeface="Calibri"/>
              </a:rPr>
              <a:t>lo</a:t>
            </a:r>
            <a:r>
              <a:rPr sz="1200" i="1" spc="-10" dirty="0">
                <a:latin typeface="Calibri"/>
                <a:cs typeface="Calibri"/>
              </a:rPr>
              <a:t>ro</a:t>
            </a:r>
            <a:r>
              <a:rPr sz="1200" i="1" spc="-5" dirty="0">
                <a:latin typeface="Calibri"/>
                <a:cs typeface="Calibri"/>
              </a:rPr>
              <a:t> </a:t>
            </a:r>
            <a:r>
              <a:rPr sz="1200" i="1" spc="5" dirty="0" err="1">
                <a:latin typeface="Calibri"/>
                <a:cs typeface="Calibri"/>
              </a:rPr>
              <a:t>d</a:t>
            </a:r>
            <a:r>
              <a:rPr sz="1200" i="1" dirty="0" err="1">
                <a:latin typeface="Calibri"/>
                <a:cs typeface="Calibri"/>
              </a:rPr>
              <a:t>ialo</a:t>
            </a:r>
            <a:r>
              <a:rPr sz="1200" i="1" spc="-15" dirty="0" err="1">
                <a:latin typeface="Calibri"/>
                <a:cs typeface="Calibri"/>
              </a:rPr>
              <a:t>g</a:t>
            </a:r>
            <a:r>
              <a:rPr sz="1200" i="1" dirty="0" err="1">
                <a:latin typeface="Calibri"/>
                <a:cs typeface="Calibri"/>
              </a:rPr>
              <a:t>o</a:t>
            </a:r>
            <a:r>
              <a:rPr sz="1200" i="1" spc="20" dirty="0">
                <a:latin typeface="Calibri"/>
                <a:cs typeface="Calibri"/>
              </a:rPr>
              <a:t> </a:t>
            </a:r>
            <a:r>
              <a:rPr sz="1200" i="1" spc="-15" dirty="0" err="1">
                <a:latin typeface="Calibri"/>
                <a:cs typeface="Calibri"/>
              </a:rPr>
              <a:t>i</a:t>
            </a:r>
            <a:r>
              <a:rPr sz="1200" i="1" spc="5" dirty="0" err="1">
                <a:latin typeface="Calibri"/>
                <a:cs typeface="Calibri"/>
              </a:rPr>
              <a:t>n</a:t>
            </a:r>
            <a:r>
              <a:rPr sz="1200" i="1" spc="-15" dirty="0" err="1">
                <a:latin typeface="Calibri"/>
                <a:cs typeface="Calibri"/>
              </a:rPr>
              <a:t>t</a:t>
            </a:r>
            <a:r>
              <a:rPr sz="1200" i="1" spc="-10" dirty="0" err="1">
                <a:latin typeface="Calibri"/>
                <a:cs typeface="Calibri"/>
              </a:rPr>
              <a:t>e</a:t>
            </a:r>
            <a:r>
              <a:rPr sz="1200" i="1" dirty="0" err="1">
                <a:latin typeface="Calibri"/>
                <a:cs typeface="Calibri"/>
              </a:rPr>
              <a:t>r</a:t>
            </a:r>
            <a:r>
              <a:rPr sz="1200" i="1" spc="-10" dirty="0" err="1">
                <a:latin typeface="Calibri"/>
                <a:cs typeface="Calibri"/>
              </a:rPr>
              <a:t>n</a:t>
            </a:r>
            <a:r>
              <a:rPr sz="1200" i="1" dirty="0" err="1">
                <a:latin typeface="Calibri"/>
                <a:cs typeface="Calibri"/>
              </a:rPr>
              <a:t>o</a:t>
            </a:r>
            <a:r>
              <a:rPr lang="it-CH" sz="1200" i="1" spc="-10" dirty="0">
                <a:latin typeface="Calibri"/>
                <a:cs typeface="Calibri"/>
              </a:rPr>
              <a:t>"</a:t>
            </a:r>
            <a:r>
              <a:rPr sz="1200" dirty="0">
                <a:latin typeface="Calibri"/>
                <a:cs typeface="Calibri"/>
              </a:rPr>
              <a:t>.</a:t>
            </a:r>
            <a:r>
              <a:rPr sz="1200" spc="10" dirty="0">
                <a:latin typeface="Calibri"/>
                <a:cs typeface="Calibri"/>
              </a:rPr>
              <a:t> </a:t>
            </a:r>
            <a:r>
              <a:rPr sz="1200" spc="-10" dirty="0">
                <a:latin typeface="Calibri"/>
                <a:cs typeface="Calibri"/>
              </a:rPr>
              <a:t>P</a:t>
            </a:r>
            <a:r>
              <a:rPr sz="1200" dirty="0">
                <a:latin typeface="Calibri"/>
                <a:cs typeface="Calibri"/>
              </a:rPr>
              <a:t>oi</a:t>
            </a:r>
            <a:r>
              <a:rPr sz="1200" spc="5" dirty="0">
                <a:latin typeface="Calibri"/>
                <a:cs typeface="Calibri"/>
              </a:rPr>
              <a:t> </a:t>
            </a:r>
            <a:r>
              <a:rPr sz="1200" spc="-10" dirty="0">
                <a:latin typeface="Calibri"/>
                <a:cs typeface="Calibri"/>
              </a:rPr>
              <a:t>a</a:t>
            </a:r>
            <a:r>
              <a:rPr sz="1200" spc="-15" dirty="0">
                <a:latin typeface="Calibri"/>
                <a:cs typeface="Calibri"/>
              </a:rPr>
              <a:t>v</a:t>
            </a:r>
            <a:r>
              <a:rPr sz="1200" spc="-5" dirty="0">
                <a:latin typeface="Calibri"/>
                <a:cs typeface="Calibri"/>
              </a:rPr>
              <a:t>r</a:t>
            </a:r>
            <a:r>
              <a:rPr sz="1200" spc="-20" dirty="0">
                <a:latin typeface="Calibri"/>
                <a:cs typeface="Calibri"/>
              </a:rPr>
              <a:t>e</a:t>
            </a:r>
            <a:r>
              <a:rPr sz="1200" spc="5" dirty="0">
                <a:latin typeface="Calibri"/>
                <a:cs typeface="Calibri"/>
              </a:rPr>
              <a:t>bb</a:t>
            </a:r>
            <a:r>
              <a:rPr sz="1200" spc="-10" dirty="0">
                <a:latin typeface="Calibri"/>
                <a:cs typeface="Calibri"/>
              </a:rPr>
              <a:t>e</a:t>
            </a:r>
            <a:r>
              <a:rPr sz="1200" spc="-20" dirty="0">
                <a:latin typeface="Calibri"/>
                <a:cs typeface="Calibri"/>
              </a:rPr>
              <a:t>r</a:t>
            </a:r>
            <a:r>
              <a:rPr sz="1200" dirty="0">
                <a:latin typeface="Calibri"/>
                <a:cs typeface="Calibri"/>
              </a:rPr>
              <a:t>o</a:t>
            </a:r>
            <a:r>
              <a:rPr sz="1200" spc="20" dirty="0">
                <a:latin typeface="Calibri"/>
                <a:cs typeface="Calibri"/>
              </a:rPr>
              <a:t> </a:t>
            </a:r>
            <a:r>
              <a:rPr sz="1200" spc="-10" dirty="0">
                <a:latin typeface="Calibri"/>
                <a:cs typeface="Calibri"/>
              </a:rPr>
              <a:t>p</a:t>
            </a:r>
            <a:r>
              <a:rPr sz="1200" dirty="0">
                <a:latin typeface="Calibri"/>
                <a:cs typeface="Calibri"/>
              </a:rPr>
              <a:t>o</a:t>
            </a:r>
            <a:r>
              <a:rPr sz="1200" spc="-15" dirty="0">
                <a:latin typeface="Calibri"/>
                <a:cs typeface="Calibri"/>
              </a:rPr>
              <a:t>t</a:t>
            </a:r>
            <a:r>
              <a:rPr sz="1200" spc="5" dirty="0">
                <a:latin typeface="Calibri"/>
                <a:cs typeface="Calibri"/>
              </a:rPr>
              <a:t>u</a:t>
            </a:r>
            <a:r>
              <a:rPr sz="1200" dirty="0">
                <a:latin typeface="Calibri"/>
                <a:cs typeface="Calibri"/>
              </a:rPr>
              <a:t>to</a:t>
            </a:r>
            <a:r>
              <a:rPr sz="1200" spc="5" dirty="0">
                <a:latin typeface="Calibri"/>
                <a:cs typeface="Calibri"/>
              </a:rPr>
              <a:t> d</a:t>
            </a:r>
            <a:r>
              <a:rPr sz="1200" dirty="0">
                <a:latin typeface="Calibri"/>
                <a:cs typeface="Calibri"/>
              </a:rPr>
              <a:t>i</a:t>
            </a:r>
            <a:r>
              <a:rPr sz="1200" spc="-5" dirty="0">
                <a:latin typeface="Calibri"/>
                <a:cs typeface="Calibri"/>
              </a:rPr>
              <a:t>s</a:t>
            </a:r>
            <a:r>
              <a:rPr sz="1200" spc="-10" dirty="0">
                <a:latin typeface="Calibri"/>
                <a:cs typeface="Calibri"/>
              </a:rPr>
              <a:t>cu</a:t>
            </a:r>
            <a:r>
              <a:rPr sz="1200" dirty="0">
                <a:latin typeface="Calibri"/>
                <a:cs typeface="Calibri"/>
              </a:rPr>
              <a:t>t</a:t>
            </a:r>
            <a:r>
              <a:rPr sz="1200" spc="-10" dirty="0">
                <a:latin typeface="Calibri"/>
                <a:cs typeface="Calibri"/>
              </a:rPr>
              <a:t>ere</a:t>
            </a:r>
            <a:r>
              <a:rPr sz="1200" spc="-5" dirty="0">
                <a:latin typeface="Calibri"/>
                <a:cs typeface="Calibri"/>
              </a:rPr>
              <a:t> </a:t>
            </a:r>
            <a:r>
              <a:rPr sz="1200" dirty="0">
                <a:latin typeface="Calibri"/>
                <a:cs typeface="Calibri"/>
              </a:rPr>
              <a:t>la </a:t>
            </a:r>
            <a:r>
              <a:rPr sz="1200" spc="55" dirty="0">
                <a:latin typeface="Calibri"/>
                <a:cs typeface="Calibri"/>
              </a:rPr>
              <a:t> </a:t>
            </a:r>
            <a:r>
              <a:rPr sz="1200" spc="5" dirty="0">
                <a:latin typeface="Calibri"/>
                <a:cs typeface="Calibri"/>
              </a:rPr>
              <a:t>d</a:t>
            </a:r>
            <a:r>
              <a:rPr sz="1200" dirty="0">
                <a:latin typeface="Calibri"/>
                <a:cs typeface="Calibri"/>
              </a:rPr>
              <a:t>o</a:t>
            </a:r>
            <a:r>
              <a:rPr sz="1200" spc="-10" dirty="0">
                <a:latin typeface="Calibri"/>
                <a:cs typeface="Calibri"/>
              </a:rPr>
              <a:t>m</a:t>
            </a:r>
            <a:r>
              <a:rPr sz="1200" spc="-25" dirty="0">
                <a:latin typeface="Calibri"/>
                <a:cs typeface="Calibri"/>
              </a:rPr>
              <a:t>a</a:t>
            </a:r>
            <a:r>
              <a:rPr sz="1200" spc="5" dirty="0">
                <a:latin typeface="Calibri"/>
                <a:cs typeface="Calibri"/>
              </a:rPr>
              <a:t>nd</a:t>
            </a:r>
            <a:r>
              <a:rPr sz="1200" dirty="0">
                <a:latin typeface="Calibri"/>
                <a:cs typeface="Calibri"/>
              </a:rPr>
              <a:t>a </a:t>
            </a:r>
            <a:r>
              <a:rPr sz="1200" spc="45" dirty="0">
                <a:latin typeface="Calibri"/>
                <a:cs typeface="Calibri"/>
              </a:rPr>
              <a:t> </a:t>
            </a:r>
            <a:r>
              <a:rPr sz="1200" dirty="0">
                <a:latin typeface="Calibri"/>
                <a:cs typeface="Calibri"/>
              </a:rPr>
              <a:t>in </a:t>
            </a:r>
            <a:r>
              <a:rPr sz="1200" spc="50" dirty="0">
                <a:latin typeface="Calibri"/>
                <a:cs typeface="Calibri"/>
              </a:rPr>
              <a:t> </a:t>
            </a:r>
            <a:r>
              <a:rPr sz="1200" spc="5" dirty="0">
                <a:latin typeface="Calibri"/>
                <a:cs typeface="Calibri"/>
              </a:rPr>
              <a:t>u</a:t>
            </a:r>
            <a:r>
              <a:rPr sz="1200" dirty="0">
                <a:latin typeface="Calibri"/>
                <a:cs typeface="Calibri"/>
              </a:rPr>
              <a:t>n </a:t>
            </a:r>
            <a:r>
              <a:rPr sz="1200" spc="50" dirty="0">
                <a:latin typeface="Calibri"/>
                <a:cs typeface="Calibri"/>
              </a:rPr>
              <a:t> </a:t>
            </a:r>
            <a:r>
              <a:rPr sz="1200" spc="-15" dirty="0">
                <a:latin typeface="Calibri"/>
                <a:cs typeface="Calibri"/>
              </a:rPr>
              <a:t>g</a:t>
            </a:r>
            <a:r>
              <a:rPr sz="1200" dirty="0">
                <a:latin typeface="Calibri"/>
                <a:cs typeface="Calibri"/>
              </a:rPr>
              <a:t>r</a:t>
            </a:r>
            <a:r>
              <a:rPr sz="1200" spc="-10" dirty="0">
                <a:latin typeface="Calibri"/>
                <a:cs typeface="Calibri"/>
              </a:rPr>
              <a:t>up</a:t>
            </a:r>
            <a:r>
              <a:rPr sz="1200" spc="5" dirty="0">
                <a:latin typeface="Calibri"/>
                <a:cs typeface="Calibri"/>
              </a:rPr>
              <a:t>p</a:t>
            </a:r>
            <a:r>
              <a:rPr sz="1200" dirty="0">
                <a:latin typeface="Calibri"/>
                <a:cs typeface="Calibri"/>
              </a:rPr>
              <a:t>o </a:t>
            </a:r>
            <a:r>
              <a:rPr sz="1200" spc="60" dirty="0">
                <a:latin typeface="Calibri"/>
                <a:cs typeface="Calibri"/>
              </a:rPr>
              <a:t> </a:t>
            </a:r>
            <a:r>
              <a:rPr sz="1200" spc="-10" dirty="0">
                <a:latin typeface="Calibri"/>
                <a:cs typeface="Calibri"/>
              </a:rPr>
              <a:t>d</a:t>
            </a:r>
            <a:r>
              <a:rPr sz="1200" dirty="0">
                <a:latin typeface="Calibri"/>
                <a:cs typeface="Calibri"/>
              </a:rPr>
              <a:t>i </a:t>
            </a:r>
            <a:r>
              <a:rPr sz="1200" spc="55" dirty="0">
                <a:latin typeface="Calibri"/>
                <a:cs typeface="Calibri"/>
              </a:rPr>
              <a:t> </a:t>
            </a:r>
            <a:r>
              <a:rPr sz="1200" spc="-5" dirty="0">
                <a:latin typeface="Calibri"/>
                <a:cs typeface="Calibri"/>
              </a:rPr>
              <a:t>s</a:t>
            </a:r>
            <a:r>
              <a:rPr sz="1200" spc="-10" dirty="0">
                <a:latin typeface="Calibri"/>
                <a:cs typeface="Calibri"/>
              </a:rPr>
              <a:t>e</a:t>
            </a:r>
            <a:r>
              <a:rPr sz="1200" dirty="0">
                <a:latin typeface="Calibri"/>
                <a:cs typeface="Calibri"/>
              </a:rPr>
              <a:t>m</a:t>
            </a:r>
            <a:r>
              <a:rPr sz="1200" spc="-15" dirty="0">
                <a:latin typeface="Calibri"/>
                <a:cs typeface="Calibri"/>
              </a:rPr>
              <a:t>i</a:t>
            </a:r>
            <a:r>
              <a:rPr sz="1200" spc="5" dirty="0">
                <a:latin typeface="Calibri"/>
                <a:cs typeface="Calibri"/>
              </a:rPr>
              <a:t>n</a:t>
            </a:r>
            <a:r>
              <a:rPr sz="1200" dirty="0">
                <a:latin typeface="Calibri"/>
                <a:cs typeface="Calibri"/>
              </a:rPr>
              <a:t>ario </a:t>
            </a:r>
            <a:r>
              <a:rPr sz="1200" spc="45" dirty="0">
                <a:latin typeface="Calibri"/>
                <a:cs typeface="Calibri"/>
              </a:rPr>
              <a:t> </a:t>
            </a:r>
            <a:r>
              <a:rPr sz="1200" spc="5" dirty="0">
                <a:latin typeface="Calibri"/>
                <a:cs typeface="Calibri"/>
              </a:rPr>
              <a:t>p</a:t>
            </a:r>
            <a:r>
              <a:rPr sz="1200" dirty="0">
                <a:latin typeface="Calibri"/>
                <a:cs typeface="Calibri"/>
              </a:rPr>
              <a:t>iù </a:t>
            </a:r>
            <a:r>
              <a:rPr sz="1200" spc="50" dirty="0">
                <a:latin typeface="Calibri"/>
                <a:cs typeface="Calibri"/>
              </a:rPr>
              <a:t> </a:t>
            </a:r>
            <a:r>
              <a:rPr sz="1200" spc="5" dirty="0">
                <a:latin typeface="Calibri"/>
                <a:cs typeface="Calibri"/>
              </a:rPr>
              <a:t>p</a:t>
            </a:r>
            <a:r>
              <a:rPr sz="1200" spc="-15" dirty="0">
                <a:latin typeface="Calibri"/>
                <a:cs typeface="Calibri"/>
              </a:rPr>
              <a:t>i</a:t>
            </a:r>
            <a:r>
              <a:rPr sz="1200" spc="-10" dirty="0">
                <a:latin typeface="Calibri"/>
                <a:cs typeface="Calibri"/>
              </a:rPr>
              <a:t>cc</a:t>
            </a:r>
            <a:r>
              <a:rPr sz="1200" dirty="0">
                <a:latin typeface="Calibri"/>
                <a:cs typeface="Calibri"/>
              </a:rPr>
              <a:t>olo </a:t>
            </a:r>
            <a:r>
              <a:rPr sz="1200" spc="60" dirty="0">
                <a:latin typeface="Calibri"/>
                <a:cs typeface="Calibri"/>
              </a:rPr>
              <a:t> </a:t>
            </a:r>
            <a:r>
              <a:rPr sz="1200" dirty="0">
                <a:latin typeface="Calibri"/>
                <a:cs typeface="Calibri"/>
              </a:rPr>
              <a:t>in </a:t>
            </a:r>
            <a:r>
              <a:rPr sz="1200" spc="50" dirty="0">
                <a:latin typeface="Calibri"/>
                <a:cs typeface="Calibri"/>
              </a:rPr>
              <a:t> </a:t>
            </a:r>
            <a:r>
              <a:rPr sz="1200" spc="5" dirty="0">
                <a:latin typeface="Calibri"/>
                <a:cs typeface="Calibri"/>
              </a:rPr>
              <a:t>u</a:t>
            </a:r>
            <a:r>
              <a:rPr sz="1200" dirty="0">
                <a:latin typeface="Calibri"/>
                <a:cs typeface="Calibri"/>
              </a:rPr>
              <a:t>n </a:t>
            </a:r>
            <a:r>
              <a:rPr sz="1200" spc="60" dirty="0">
                <a:latin typeface="Calibri"/>
                <a:cs typeface="Calibri"/>
              </a:rPr>
              <a:t> </a:t>
            </a:r>
            <a:r>
              <a:rPr sz="1200" spc="-25" dirty="0">
                <a:latin typeface="Calibri"/>
                <a:cs typeface="Calibri"/>
              </a:rPr>
              <a:t>m</a:t>
            </a:r>
            <a:r>
              <a:rPr sz="1200" dirty="0">
                <a:latin typeface="Calibri"/>
                <a:cs typeface="Calibri"/>
              </a:rPr>
              <a:t>o</a:t>
            </a:r>
            <a:r>
              <a:rPr sz="1200" spc="-10" dirty="0">
                <a:latin typeface="Calibri"/>
                <a:cs typeface="Calibri"/>
              </a:rPr>
              <a:t>men</a:t>
            </a:r>
            <a:r>
              <a:rPr sz="1200" dirty="0">
                <a:latin typeface="Calibri"/>
                <a:cs typeface="Calibri"/>
              </a:rPr>
              <a:t>to </a:t>
            </a:r>
            <a:r>
              <a:rPr sz="1200" spc="-5" dirty="0">
                <a:latin typeface="Calibri"/>
                <a:cs typeface="Calibri"/>
              </a:rPr>
              <a:t>s</a:t>
            </a:r>
            <a:r>
              <a:rPr sz="1200" spc="5" dirty="0">
                <a:latin typeface="Calibri"/>
                <a:cs typeface="Calibri"/>
              </a:rPr>
              <a:t>u</a:t>
            </a:r>
            <a:r>
              <a:rPr sz="1200" spc="-10" dirty="0">
                <a:latin typeface="Calibri"/>
                <a:cs typeface="Calibri"/>
              </a:rPr>
              <a:t>cce</a:t>
            </a:r>
            <a:r>
              <a:rPr sz="1200" spc="-5" dirty="0">
                <a:latin typeface="Calibri"/>
                <a:cs typeface="Calibri"/>
              </a:rPr>
              <a:t>ss</a:t>
            </a:r>
            <a:r>
              <a:rPr sz="1200" dirty="0">
                <a:latin typeface="Calibri"/>
                <a:cs typeface="Calibri"/>
              </a:rPr>
              <a:t>i</a:t>
            </a:r>
            <a:r>
              <a:rPr sz="1200" spc="-5" dirty="0">
                <a:latin typeface="Calibri"/>
                <a:cs typeface="Calibri"/>
              </a:rPr>
              <a:t>v</a:t>
            </a:r>
            <a:r>
              <a:rPr sz="1200" dirty="0">
                <a:latin typeface="Calibri"/>
                <a:cs typeface="Calibri"/>
              </a:rPr>
              <a:t>o</a:t>
            </a:r>
            <a:r>
              <a:rPr sz="1200" spc="5" dirty="0">
                <a:latin typeface="Calibri"/>
                <a:cs typeface="Calibri"/>
              </a:rPr>
              <a:t> </a:t>
            </a:r>
            <a:r>
              <a:rPr sz="1200" spc="-10"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5" dirty="0">
                <a:latin typeface="Calibri"/>
                <a:cs typeface="Calibri"/>
              </a:rPr>
              <a:t>s</a:t>
            </a:r>
            <a:r>
              <a:rPr sz="1200" spc="-15" dirty="0">
                <a:latin typeface="Calibri"/>
                <a:cs typeface="Calibri"/>
              </a:rPr>
              <a:t>i</a:t>
            </a:r>
            <a:r>
              <a:rPr sz="1200" spc="5" dirty="0">
                <a:latin typeface="Calibri"/>
                <a:cs typeface="Calibri"/>
              </a:rPr>
              <a:t>d</a:t>
            </a:r>
            <a:r>
              <a:rPr sz="1200" spc="-10" dirty="0">
                <a:latin typeface="Calibri"/>
                <a:cs typeface="Calibri"/>
              </a:rPr>
              <a:t>era</a:t>
            </a:r>
            <a:r>
              <a:rPr sz="1200" spc="-20" dirty="0">
                <a:latin typeface="Calibri"/>
                <a:cs typeface="Calibri"/>
              </a:rPr>
              <a:t>r</a:t>
            </a:r>
            <a:r>
              <a:rPr sz="1200" spc="-10"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 </a:t>
            </a:r>
            <a:r>
              <a:rPr sz="1200" dirty="0" err="1">
                <a:latin typeface="Calibri"/>
                <a:cs typeface="Calibri"/>
              </a:rPr>
              <a:t>a</a:t>
            </a:r>
            <a:r>
              <a:rPr sz="1200" spc="-15" dirty="0" err="1">
                <a:latin typeface="Calibri"/>
                <a:cs typeface="Calibri"/>
              </a:rPr>
              <a:t>l</a:t>
            </a:r>
            <a:r>
              <a:rPr sz="1200" dirty="0" err="1">
                <a:latin typeface="Calibri"/>
                <a:cs typeface="Calibri"/>
              </a:rPr>
              <a:t>tr</a:t>
            </a:r>
            <a:r>
              <a:rPr lang="it-CH" sz="1200" dirty="0">
                <a:latin typeface="Calibri"/>
                <a:cs typeface="Calibri"/>
              </a:rPr>
              <a:t>e-i</a:t>
            </a:r>
            <a:r>
              <a:rPr sz="1200" spc="5" dirty="0">
                <a:latin typeface="Calibri"/>
                <a:cs typeface="Calibri"/>
              </a:rPr>
              <a:t> </a:t>
            </a:r>
            <a:r>
              <a:rPr sz="1200" spc="-10" dirty="0">
                <a:latin typeface="Calibri"/>
                <a:cs typeface="Calibri"/>
              </a:rPr>
              <a:t>a</a:t>
            </a:r>
            <a:r>
              <a:rPr sz="1200" spc="-25" dirty="0">
                <a:latin typeface="Calibri"/>
                <a:cs typeface="Calibri"/>
              </a:rPr>
              <a:t>v</a:t>
            </a:r>
            <a:r>
              <a:rPr sz="1200" spc="-10" dirty="0">
                <a:latin typeface="Calibri"/>
                <a:cs typeface="Calibri"/>
              </a:rPr>
              <a:t>e</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o</a:t>
            </a:r>
            <a:r>
              <a:rPr sz="1200" spc="-5"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n</a:t>
            </a:r>
            <a:r>
              <a:rPr sz="1200" spc="-5" dirty="0">
                <a:latin typeface="Calibri"/>
                <a:cs typeface="Calibri"/>
              </a:rPr>
              <a:t>s</a:t>
            </a:r>
            <a:r>
              <a:rPr sz="1200" spc="-10" dirty="0">
                <a:latin typeface="Calibri"/>
                <a:cs typeface="Calibri"/>
              </a:rPr>
              <a:t>a</a:t>
            </a:r>
            <a:r>
              <a:rPr sz="1200" dirty="0">
                <a:latin typeface="Calibri"/>
                <a:cs typeface="Calibri"/>
              </a:rPr>
              <a:t>to</a:t>
            </a:r>
            <a:r>
              <a:rPr sz="1200" spc="-5" dirty="0">
                <a:latin typeface="Calibri"/>
                <a:cs typeface="Calibri"/>
              </a:rPr>
              <a:t> </a:t>
            </a:r>
            <a:r>
              <a:rPr sz="1200" dirty="0">
                <a:latin typeface="Calibri"/>
                <a:cs typeface="Calibri"/>
              </a:rPr>
              <a:t>alla</a:t>
            </a:r>
            <a:r>
              <a:rPr sz="1200" spc="-10" dirty="0">
                <a:latin typeface="Calibri"/>
                <a:cs typeface="Calibri"/>
              </a:rPr>
              <a:t> </a:t>
            </a:r>
            <a:r>
              <a:rPr sz="1200" spc="5" dirty="0">
                <a:latin typeface="Calibri"/>
                <a:cs typeface="Calibri"/>
              </a:rPr>
              <a:t>d</a:t>
            </a:r>
            <a:r>
              <a:rPr sz="1200" dirty="0">
                <a:latin typeface="Calibri"/>
                <a:cs typeface="Calibri"/>
              </a:rPr>
              <a:t>o</a:t>
            </a:r>
            <a:r>
              <a:rPr sz="1200" spc="-10" dirty="0">
                <a:latin typeface="Calibri"/>
                <a:cs typeface="Calibri"/>
              </a:rPr>
              <a:t>m</a:t>
            </a:r>
            <a:r>
              <a:rPr sz="1200" spc="-25" dirty="0">
                <a:latin typeface="Calibri"/>
                <a:cs typeface="Calibri"/>
              </a:rPr>
              <a:t>a</a:t>
            </a:r>
            <a:r>
              <a:rPr sz="1200" spc="5" dirty="0">
                <a:latin typeface="Calibri"/>
                <a:cs typeface="Calibri"/>
              </a:rPr>
              <a:t>nd</a:t>
            </a:r>
            <a:r>
              <a:rPr sz="1200" dirty="0">
                <a:latin typeface="Calibri"/>
                <a:cs typeface="Calibri"/>
              </a:rPr>
              <a:t>a.</a:t>
            </a:r>
          </a:p>
          <a:p>
            <a:pPr marL="12700" marR="5715" algn="just">
              <a:lnSpc>
                <a:spcPct val="121100"/>
              </a:lnSpc>
              <a:spcBef>
                <a:spcPts val="5"/>
              </a:spcBef>
            </a:pPr>
            <a:r>
              <a:rPr sz="1200" dirty="0">
                <a:latin typeface="Calibri"/>
                <a:cs typeface="Calibri"/>
              </a:rPr>
              <a:t>S</a:t>
            </a:r>
            <a:r>
              <a:rPr sz="1200" spc="5" dirty="0">
                <a:latin typeface="Calibri"/>
                <a:cs typeface="Calibri"/>
              </a:rPr>
              <a:t>t</a:t>
            </a:r>
            <a:r>
              <a:rPr sz="1200" spc="-10" dirty="0">
                <a:latin typeface="Calibri"/>
                <a:cs typeface="Calibri"/>
              </a:rPr>
              <a:t>e</a:t>
            </a:r>
            <a:r>
              <a:rPr sz="1200" spc="-15" dirty="0">
                <a:latin typeface="Calibri"/>
                <a:cs typeface="Calibri"/>
              </a:rPr>
              <a:t>v</a:t>
            </a:r>
            <a:r>
              <a:rPr sz="1200" spc="-10" dirty="0">
                <a:latin typeface="Calibri"/>
                <a:cs typeface="Calibri"/>
              </a:rPr>
              <a:t>e</a:t>
            </a:r>
            <a:r>
              <a:rPr sz="1200" dirty="0">
                <a:latin typeface="Calibri"/>
                <a:cs typeface="Calibri"/>
              </a:rPr>
              <a:t>n</a:t>
            </a:r>
            <a:r>
              <a:rPr sz="1200" spc="45" dirty="0">
                <a:latin typeface="Calibri"/>
                <a:cs typeface="Calibri"/>
              </a:rPr>
              <a:t> </a:t>
            </a:r>
            <a:r>
              <a:rPr sz="1200" spc="-10" dirty="0">
                <a:latin typeface="Calibri"/>
                <a:cs typeface="Calibri"/>
              </a:rPr>
              <a:t>h</a:t>
            </a:r>
            <a:r>
              <a:rPr sz="1200" dirty="0">
                <a:latin typeface="Calibri"/>
                <a:cs typeface="Calibri"/>
              </a:rPr>
              <a:t>a</a:t>
            </a:r>
            <a:r>
              <a:rPr sz="1200" spc="50" dirty="0">
                <a:latin typeface="Calibri"/>
                <a:cs typeface="Calibri"/>
              </a:rPr>
              <a:t> </a:t>
            </a:r>
            <a:r>
              <a:rPr sz="1200" spc="-10" dirty="0">
                <a:latin typeface="Calibri"/>
                <a:cs typeface="Calibri"/>
              </a:rPr>
              <a:t>co</a:t>
            </a:r>
            <a:r>
              <a:rPr sz="1200" spc="5" dirty="0">
                <a:latin typeface="Calibri"/>
                <a:cs typeface="Calibri"/>
              </a:rPr>
              <a:t>n</a:t>
            </a:r>
            <a:r>
              <a:rPr sz="1200" spc="-10" dirty="0">
                <a:latin typeface="Calibri"/>
                <a:cs typeface="Calibri"/>
              </a:rPr>
              <a:t>c</a:t>
            </a:r>
            <a:r>
              <a:rPr sz="1200" dirty="0">
                <a:latin typeface="Calibri"/>
                <a:cs typeface="Calibri"/>
              </a:rPr>
              <a:t>l</a:t>
            </a:r>
            <a:r>
              <a:rPr sz="1200" spc="5" dirty="0">
                <a:latin typeface="Calibri"/>
                <a:cs typeface="Calibri"/>
              </a:rPr>
              <a:t>u</a:t>
            </a:r>
            <a:r>
              <a:rPr sz="1200" spc="-5" dirty="0">
                <a:latin typeface="Calibri"/>
                <a:cs typeface="Calibri"/>
              </a:rPr>
              <a:t>s</a:t>
            </a:r>
            <a:r>
              <a:rPr sz="1200" dirty="0">
                <a:latin typeface="Calibri"/>
                <a:cs typeface="Calibri"/>
              </a:rPr>
              <a:t>o</a:t>
            </a:r>
            <a:r>
              <a:rPr sz="1200" spc="4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40" dirty="0">
                <a:latin typeface="Calibri"/>
                <a:cs typeface="Calibri"/>
              </a:rPr>
              <a:t> </a:t>
            </a:r>
            <a:r>
              <a:rPr sz="1200" spc="-15" dirty="0">
                <a:latin typeface="Calibri"/>
                <a:cs typeface="Calibri"/>
              </a:rPr>
              <a:t>l</a:t>
            </a:r>
            <a:r>
              <a:rPr sz="1200" spc="-10" dirty="0">
                <a:latin typeface="Calibri"/>
                <a:cs typeface="Calibri"/>
              </a:rPr>
              <a:t>e</a:t>
            </a:r>
            <a:r>
              <a:rPr sz="1200" spc="55" dirty="0">
                <a:latin typeface="Calibri"/>
                <a:cs typeface="Calibri"/>
              </a:rPr>
              <a:t> </a:t>
            </a:r>
            <a:r>
              <a:rPr sz="1200" spc="-10" dirty="0">
                <a:latin typeface="Calibri"/>
                <a:cs typeface="Calibri"/>
              </a:rPr>
              <a:t>p</a:t>
            </a:r>
            <a:r>
              <a:rPr sz="1200" spc="-5" dirty="0">
                <a:latin typeface="Calibri"/>
                <a:cs typeface="Calibri"/>
              </a:rPr>
              <a:t>ra</a:t>
            </a:r>
            <a:r>
              <a:rPr sz="1200" dirty="0">
                <a:latin typeface="Calibri"/>
                <a:cs typeface="Calibri"/>
              </a:rPr>
              <a:t>ti</a:t>
            </a:r>
            <a:r>
              <a:rPr sz="1200" spc="-5" dirty="0">
                <a:latin typeface="Calibri"/>
                <a:cs typeface="Calibri"/>
              </a:rPr>
              <a:t>c</a:t>
            </a:r>
            <a:r>
              <a:rPr sz="1200" spc="-10" dirty="0">
                <a:latin typeface="Calibri"/>
                <a:cs typeface="Calibri"/>
              </a:rPr>
              <a:t>he</a:t>
            </a:r>
            <a:r>
              <a:rPr sz="1200" spc="40"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i</a:t>
            </a:r>
            <a:r>
              <a:rPr sz="1200" spc="-5" dirty="0">
                <a:latin typeface="Calibri"/>
                <a:cs typeface="Calibri"/>
              </a:rPr>
              <a:t>c</a:t>
            </a:r>
            <a:r>
              <a:rPr sz="1200" spc="-10" dirty="0">
                <a:latin typeface="Calibri"/>
                <a:cs typeface="Calibri"/>
              </a:rPr>
              <a:t>he</a:t>
            </a:r>
            <a:r>
              <a:rPr sz="1200" spc="55" dirty="0">
                <a:latin typeface="Calibri"/>
                <a:cs typeface="Calibri"/>
              </a:rPr>
              <a:t> </a:t>
            </a:r>
            <a:r>
              <a:rPr sz="1200" spc="-15" dirty="0">
                <a:latin typeface="Calibri"/>
                <a:cs typeface="Calibri"/>
              </a:rPr>
              <a:t>s</a:t>
            </a:r>
            <a:r>
              <a:rPr sz="1200" spc="5" dirty="0">
                <a:latin typeface="Calibri"/>
                <a:cs typeface="Calibri"/>
              </a:rPr>
              <a:t>u</a:t>
            </a:r>
            <a:r>
              <a:rPr sz="1200" spc="-25" dirty="0">
                <a:latin typeface="Calibri"/>
                <a:cs typeface="Calibri"/>
              </a:rPr>
              <a:t>g</a:t>
            </a:r>
            <a:r>
              <a:rPr sz="1200" spc="-15" dirty="0">
                <a:latin typeface="Calibri"/>
                <a:cs typeface="Calibri"/>
              </a:rPr>
              <a:t>g</a:t>
            </a:r>
            <a:r>
              <a:rPr sz="1200" spc="-10" dirty="0">
                <a:latin typeface="Calibri"/>
                <a:cs typeface="Calibri"/>
              </a:rPr>
              <a:t>e</a:t>
            </a:r>
            <a:r>
              <a:rPr sz="1200" dirty="0">
                <a:latin typeface="Calibri"/>
                <a:cs typeface="Calibri"/>
              </a:rPr>
              <a:t>ri</a:t>
            </a:r>
            <a:r>
              <a:rPr sz="1200" spc="5" dirty="0">
                <a:latin typeface="Calibri"/>
                <a:cs typeface="Calibri"/>
              </a:rPr>
              <a:t>t</a:t>
            </a:r>
            <a:r>
              <a:rPr sz="1200" spc="-10" dirty="0">
                <a:latin typeface="Calibri"/>
                <a:cs typeface="Calibri"/>
              </a:rPr>
              <a:t>e</a:t>
            </a:r>
            <a:r>
              <a:rPr sz="1200" spc="40" dirty="0">
                <a:latin typeface="Calibri"/>
                <a:cs typeface="Calibri"/>
              </a:rPr>
              <a:t> </a:t>
            </a:r>
            <a:r>
              <a:rPr sz="1200" spc="5" dirty="0">
                <a:latin typeface="Calibri"/>
                <a:cs typeface="Calibri"/>
              </a:rPr>
              <a:t>n</a:t>
            </a:r>
            <a:r>
              <a:rPr sz="1200" spc="-20" dirty="0">
                <a:latin typeface="Calibri"/>
                <a:cs typeface="Calibri"/>
              </a:rPr>
              <a:t>e</a:t>
            </a:r>
            <a:r>
              <a:rPr sz="1200" dirty="0">
                <a:latin typeface="Calibri"/>
                <a:cs typeface="Calibri"/>
              </a:rPr>
              <a:t>l</a:t>
            </a:r>
            <a:r>
              <a:rPr sz="1200" spc="40" dirty="0">
                <a:latin typeface="Calibri"/>
                <a:cs typeface="Calibri"/>
              </a:rPr>
              <a:t> </a:t>
            </a:r>
            <a:r>
              <a:rPr sz="1200" spc="5" dirty="0">
                <a:latin typeface="Calibri"/>
                <a:cs typeface="Calibri"/>
              </a:rPr>
              <a:t>p</a:t>
            </a:r>
            <a:r>
              <a:rPr sz="1200" spc="-10" dirty="0">
                <a:latin typeface="Calibri"/>
                <a:cs typeface="Calibri"/>
              </a:rPr>
              <a:t>acc</a:t>
            </a:r>
            <a:r>
              <a:rPr sz="1200" spc="5" dirty="0">
                <a:latin typeface="Calibri"/>
                <a:cs typeface="Calibri"/>
              </a:rPr>
              <a:t>h</a:t>
            </a:r>
            <a:r>
              <a:rPr sz="1200" spc="-10" dirty="0">
                <a:latin typeface="Calibri"/>
                <a:cs typeface="Calibri"/>
              </a:rPr>
              <a:t>e</a:t>
            </a:r>
            <a:r>
              <a:rPr sz="1200" spc="-15" dirty="0">
                <a:latin typeface="Calibri"/>
                <a:cs typeface="Calibri"/>
              </a:rPr>
              <a:t>t</a:t>
            </a:r>
            <a:r>
              <a:rPr sz="1200" dirty="0">
                <a:latin typeface="Calibri"/>
                <a:cs typeface="Calibri"/>
              </a:rPr>
              <a:t>to</a:t>
            </a:r>
            <a:r>
              <a:rPr sz="1200" spc="40" dirty="0">
                <a:latin typeface="Calibri"/>
                <a:cs typeface="Calibri"/>
              </a:rPr>
              <a:t> </a:t>
            </a:r>
            <a:r>
              <a:rPr sz="1200" dirty="0">
                <a:latin typeface="Calibri"/>
                <a:cs typeface="Calibri"/>
              </a:rPr>
              <a:t>T- SE</a:t>
            </a:r>
            <a:r>
              <a:rPr sz="1200" spc="5" dirty="0">
                <a:latin typeface="Calibri"/>
                <a:cs typeface="Calibri"/>
              </a:rPr>
              <a:t>D</a:t>
            </a:r>
            <a:r>
              <a:rPr sz="1200" spc="-10" dirty="0">
                <a:latin typeface="Calibri"/>
                <a:cs typeface="Calibri"/>
              </a:rPr>
              <a:t>A</a:t>
            </a:r>
            <a:r>
              <a:rPr sz="1200" spc="-20" dirty="0">
                <a:latin typeface="Calibri"/>
                <a:cs typeface="Calibri"/>
              </a:rPr>
              <a:t> </a:t>
            </a:r>
            <a:r>
              <a:rPr sz="1200" spc="5" dirty="0">
                <a:latin typeface="Calibri"/>
                <a:cs typeface="Calibri"/>
              </a:rPr>
              <a:t>p</a:t>
            </a:r>
            <a:r>
              <a:rPr sz="1200" dirty="0">
                <a:latin typeface="Calibri"/>
                <a:cs typeface="Calibri"/>
              </a:rPr>
              <a:t>o</a:t>
            </a:r>
            <a:r>
              <a:rPr sz="1200" spc="-15" dirty="0">
                <a:latin typeface="Calibri"/>
                <a:cs typeface="Calibri"/>
              </a:rPr>
              <a:t>t</a:t>
            </a:r>
            <a:r>
              <a:rPr sz="1200" spc="-5" dirty="0">
                <a:latin typeface="Calibri"/>
                <a:cs typeface="Calibri"/>
              </a:rPr>
              <a:t>re</a:t>
            </a:r>
            <a:r>
              <a:rPr sz="1200" spc="-10" dirty="0">
                <a:latin typeface="Calibri"/>
                <a:cs typeface="Calibri"/>
              </a:rPr>
              <a:t>b</a:t>
            </a:r>
            <a:r>
              <a:rPr sz="1200" spc="5" dirty="0">
                <a:latin typeface="Calibri"/>
                <a:cs typeface="Calibri"/>
              </a:rPr>
              <a:t>b</a:t>
            </a:r>
            <a:r>
              <a:rPr sz="1200" spc="-10" dirty="0">
                <a:latin typeface="Calibri"/>
                <a:cs typeface="Calibri"/>
              </a:rPr>
              <a:t>ero</a:t>
            </a:r>
            <a:r>
              <a:rPr sz="1200" spc="-20"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spc="-30" dirty="0">
                <a:latin typeface="Calibri"/>
                <a:cs typeface="Calibri"/>
              </a:rPr>
              <a:t> </a:t>
            </a:r>
            <a:r>
              <a:rPr sz="1200" spc="5" dirty="0">
                <a:latin typeface="Calibri"/>
                <a:cs typeface="Calibri"/>
              </a:rPr>
              <a:t>u</a:t>
            </a:r>
            <a:r>
              <a:rPr sz="1200" spc="-5" dirty="0">
                <a:latin typeface="Calibri"/>
                <a:cs typeface="Calibri"/>
              </a:rPr>
              <a:t>s</a:t>
            </a:r>
            <a:r>
              <a:rPr sz="1200" spc="-10" dirty="0">
                <a:latin typeface="Calibri"/>
                <a:cs typeface="Calibri"/>
              </a:rPr>
              <a:t>a</a:t>
            </a:r>
            <a:r>
              <a:rPr sz="1200" dirty="0">
                <a:latin typeface="Calibri"/>
                <a:cs typeface="Calibri"/>
              </a:rPr>
              <a:t>t</a:t>
            </a:r>
            <a:r>
              <a:rPr sz="1200" spc="-10" dirty="0">
                <a:latin typeface="Calibri"/>
                <a:cs typeface="Calibri"/>
              </a:rPr>
              <a:t>e</a:t>
            </a:r>
            <a:r>
              <a:rPr sz="1200" spc="-20"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dirty="0">
                <a:latin typeface="Calibri"/>
                <a:cs typeface="Calibri"/>
              </a:rPr>
              <a:t>ie</a:t>
            </a:r>
            <a:r>
              <a:rPr sz="1200" spc="-25" dirty="0">
                <a:latin typeface="Calibri"/>
                <a:cs typeface="Calibri"/>
              </a:rPr>
              <a:t>m</a:t>
            </a:r>
            <a:r>
              <a:rPr sz="1200" spc="-10" dirty="0">
                <a:latin typeface="Calibri"/>
                <a:cs typeface="Calibri"/>
              </a:rPr>
              <a:t>e</a:t>
            </a:r>
            <a:r>
              <a:rPr sz="1200" spc="-5" dirty="0">
                <a:latin typeface="Calibri"/>
                <a:cs typeface="Calibri"/>
              </a:rPr>
              <a:t> </a:t>
            </a:r>
            <a:r>
              <a:rPr sz="1200" dirty="0">
                <a:latin typeface="Calibri"/>
                <a:cs typeface="Calibri"/>
              </a:rPr>
              <a:t>al</a:t>
            </a:r>
            <a:r>
              <a:rPr sz="1200" spc="-10" dirty="0">
                <a:latin typeface="Calibri"/>
                <a:cs typeface="Calibri"/>
              </a:rPr>
              <a:t> co</a:t>
            </a:r>
            <a:r>
              <a:rPr sz="1200" spc="5" dirty="0">
                <a:latin typeface="Calibri"/>
                <a:cs typeface="Calibri"/>
              </a:rPr>
              <a:t>n</a:t>
            </a:r>
            <a:r>
              <a:rPr sz="1200" spc="-15" dirty="0">
                <a:latin typeface="Calibri"/>
                <a:cs typeface="Calibri"/>
              </a:rPr>
              <a:t>t</a:t>
            </a:r>
            <a:r>
              <a:rPr sz="1200" spc="-10" dirty="0">
                <a:latin typeface="Calibri"/>
                <a:cs typeface="Calibri"/>
              </a:rPr>
              <a:t>e</a:t>
            </a:r>
            <a:r>
              <a:rPr sz="1200" spc="5" dirty="0">
                <a:latin typeface="Calibri"/>
                <a:cs typeface="Calibri"/>
              </a:rPr>
              <a:t>n</a:t>
            </a:r>
            <a:r>
              <a:rPr sz="1200" spc="-10" dirty="0">
                <a:latin typeface="Calibri"/>
                <a:cs typeface="Calibri"/>
              </a:rPr>
              <a:t>u</a:t>
            </a:r>
            <a:r>
              <a:rPr sz="1200" dirty="0">
                <a:latin typeface="Calibri"/>
                <a:cs typeface="Calibri"/>
              </a:rPr>
              <a:t>to</a:t>
            </a:r>
            <a:r>
              <a:rPr sz="1200" spc="-2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a:t>
            </a:r>
            <a:r>
              <a:rPr sz="1200" spc="-5" dirty="0">
                <a:latin typeface="Calibri"/>
                <a:cs typeface="Calibri"/>
              </a:rPr>
              <a:t> </a:t>
            </a:r>
            <a:r>
              <a:rPr sz="1200" spc="-25" dirty="0">
                <a:latin typeface="Calibri"/>
                <a:cs typeface="Calibri"/>
              </a:rPr>
              <a:t>m</a:t>
            </a:r>
            <a:r>
              <a:rPr sz="1200" spc="-10"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r</a:t>
            </a:r>
            <a:r>
              <a:rPr sz="1200" spc="-15" dirty="0">
                <a:latin typeface="Calibri"/>
                <a:cs typeface="Calibri"/>
              </a:rPr>
              <a:t>i</a:t>
            </a:r>
            <a:r>
              <a:rPr sz="1200" dirty="0">
                <a:latin typeface="Calibri"/>
                <a:cs typeface="Calibri"/>
              </a:rPr>
              <a:t>a</a:t>
            </a:r>
            <a:r>
              <a:rPr sz="1200" spc="-10" dirty="0">
                <a:latin typeface="Calibri"/>
                <a:cs typeface="Calibri"/>
              </a:rPr>
              <a:t> </a:t>
            </a:r>
            <a:r>
              <a:rPr sz="1200" spc="-5" dirty="0">
                <a:latin typeface="Calibri"/>
                <a:cs typeface="Calibri"/>
              </a:rPr>
              <a:t>H</a:t>
            </a:r>
            <a:r>
              <a:rPr sz="1200" dirty="0">
                <a:latin typeface="Calibri"/>
                <a:cs typeface="Calibri"/>
              </a:rPr>
              <a:t>E</a:t>
            </a:r>
            <a:r>
              <a:rPr sz="1200" spc="-10" dirty="0">
                <a:latin typeface="Calibri"/>
                <a:cs typeface="Calibri"/>
              </a:rPr>
              <a:t> p</a:t>
            </a:r>
            <a:r>
              <a:rPr sz="1200" spc="-5" dirty="0">
                <a:latin typeface="Calibri"/>
                <a:cs typeface="Calibri"/>
              </a:rPr>
              <a:t>er </a:t>
            </a:r>
            <a:r>
              <a:rPr sz="1200" spc="-5" dirty="0" err="1">
                <a:latin typeface="Calibri"/>
                <a:cs typeface="Calibri"/>
              </a:rPr>
              <a:t>p</a:t>
            </a:r>
            <a:r>
              <a:rPr sz="1200" spc="-10" dirty="0" err="1">
                <a:latin typeface="Calibri"/>
                <a:cs typeface="Calibri"/>
              </a:rPr>
              <a:t>erm</a:t>
            </a:r>
            <a:r>
              <a:rPr sz="1200" spc="-20" dirty="0" err="1">
                <a:latin typeface="Calibri"/>
                <a:cs typeface="Calibri"/>
              </a:rPr>
              <a:t>e</a:t>
            </a:r>
            <a:r>
              <a:rPr sz="1200" dirty="0" err="1">
                <a:latin typeface="Calibri"/>
                <a:cs typeface="Calibri"/>
              </a:rPr>
              <a:t>tt</a:t>
            </a:r>
            <a:r>
              <a:rPr sz="1200" spc="-20" dirty="0" err="1">
                <a:latin typeface="Calibri"/>
                <a:cs typeface="Calibri"/>
              </a:rPr>
              <a:t>e</a:t>
            </a:r>
            <a:r>
              <a:rPr sz="1200" spc="-5" dirty="0" err="1">
                <a:latin typeface="Calibri"/>
                <a:cs typeface="Calibri"/>
              </a:rPr>
              <a:t>re</a:t>
            </a:r>
            <a:r>
              <a:rPr sz="1200" dirty="0">
                <a:latin typeface="Calibri"/>
                <a:cs typeface="Calibri"/>
              </a:rPr>
              <a:t>  </a:t>
            </a:r>
            <a:r>
              <a:rPr sz="1200" spc="75" dirty="0">
                <a:latin typeface="Calibri"/>
                <a:cs typeface="Calibri"/>
              </a:rPr>
              <a:t> </a:t>
            </a:r>
            <a:r>
              <a:rPr lang="it-CH" sz="1200" dirty="0">
                <a:latin typeface="Calibri"/>
                <a:cs typeface="Calibri"/>
              </a:rPr>
              <a:t>a studentesse e studenti </a:t>
            </a:r>
            <a:r>
              <a:rPr sz="1200" spc="5" dirty="0">
                <a:latin typeface="Calibri"/>
                <a:cs typeface="Calibri"/>
              </a:rPr>
              <a:t>d</a:t>
            </a:r>
            <a:r>
              <a:rPr sz="1200" dirty="0">
                <a:latin typeface="Calibri"/>
                <a:cs typeface="Calibri"/>
              </a:rPr>
              <a:t>i  </a:t>
            </a:r>
            <a:r>
              <a:rPr sz="1200" spc="6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a:t>
            </a:r>
            <a:r>
              <a:rPr sz="1200" spc="5" dirty="0">
                <a:latin typeface="Calibri"/>
                <a:cs typeface="Calibri"/>
              </a:rPr>
              <a:t>u</a:t>
            </a:r>
            <a:r>
              <a:rPr sz="1200" spc="-10" dirty="0">
                <a:latin typeface="Calibri"/>
                <a:cs typeface="Calibri"/>
              </a:rPr>
              <a:t>tere</a:t>
            </a:r>
            <a:r>
              <a:rPr sz="1200" dirty="0">
                <a:latin typeface="Calibri"/>
                <a:cs typeface="Calibri"/>
              </a:rPr>
              <a:t>  </a:t>
            </a:r>
            <a:r>
              <a:rPr sz="1200" spc="65" dirty="0">
                <a:latin typeface="Calibri"/>
                <a:cs typeface="Calibri"/>
              </a:rPr>
              <a:t> </a:t>
            </a:r>
            <a:r>
              <a:rPr sz="1200" dirty="0">
                <a:latin typeface="Calibri"/>
                <a:cs typeface="Calibri"/>
              </a:rPr>
              <a:t>l</a:t>
            </a:r>
            <a:r>
              <a:rPr sz="1200" spc="-10" dirty="0">
                <a:latin typeface="Calibri"/>
                <a:cs typeface="Calibri"/>
              </a:rPr>
              <a:t>e</a:t>
            </a:r>
            <a:r>
              <a:rPr sz="1200" dirty="0">
                <a:latin typeface="Calibri"/>
                <a:cs typeface="Calibri"/>
              </a:rPr>
              <a:t>  </a:t>
            </a:r>
            <a:r>
              <a:rPr sz="1200" spc="65" dirty="0">
                <a:latin typeface="Calibri"/>
                <a:cs typeface="Calibri"/>
              </a:rPr>
              <a:t> </a:t>
            </a:r>
            <a:r>
              <a:rPr sz="1200" spc="-10"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  </a:t>
            </a:r>
            <a:r>
              <a:rPr sz="1200" spc="75" dirty="0">
                <a:latin typeface="Calibri"/>
                <a:cs typeface="Calibri"/>
              </a:rPr>
              <a:t> </a:t>
            </a:r>
            <a:r>
              <a:rPr sz="1200" spc="-15" dirty="0">
                <a:latin typeface="Calibri"/>
                <a:cs typeface="Calibri"/>
              </a:rPr>
              <a:t>i</a:t>
            </a:r>
            <a:r>
              <a:rPr sz="1200" dirty="0">
                <a:latin typeface="Calibri"/>
                <a:cs typeface="Calibri"/>
              </a:rPr>
              <a:t>n  </a:t>
            </a:r>
            <a:r>
              <a:rPr sz="1200" spc="80"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d</a:t>
            </a:r>
            <a:r>
              <a:rPr sz="1200" dirty="0">
                <a:latin typeface="Calibri"/>
                <a:cs typeface="Calibri"/>
              </a:rPr>
              <a:t>o  </a:t>
            </a:r>
            <a:r>
              <a:rPr sz="1200" spc="65"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a:t>
            </a:r>
            <a:r>
              <a:rPr sz="1200" spc="5" dirty="0">
                <a:latin typeface="Calibri"/>
                <a:cs typeface="Calibri"/>
              </a:rPr>
              <a:t>pp</a:t>
            </a:r>
            <a:r>
              <a:rPr sz="1200" spc="-5" dirty="0">
                <a:latin typeface="Calibri"/>
                <a:cs typeface="Calibri"/>
              </a:rPr>
              <a:t>r</a:t>
            </a:r>
            <a:r>
              <a:rPr sz="1200" spc="-20" dirty="0">
                <a:latin typeface="Calibri"/>
                <a:cs typeface="Calibri"/>
              </a:rPr>
              <a:t>o</a:t>
            </a:r>
            <a:r>
              <a:rPr sz="1200" spc="5" dirty="0">
                <a:latin typeface="Calibri"/>
                <a:cs typeface="Calibri"/>
              </a:rPr>
              <a:t>f</a:t>
            </a:r>
            <a:r>
              <a:rPr sz="1200" spc="-10" dirty="0">
                <a:latin typeface="Calibri"/>
                <a:cs typeface="Calibri"/>
              </a:rPr>
              <a:t>o</a:t>
            </a:r>
            <a:r>
              <a:rPr sz="1200" spc="5" dirty="0">
                <a:latin typeface="Calibri"/>
                <a:cs typeface="Calibri"/>
              </a:rPr>
              <a:t>nd</a:t>
            </a:r>
            <a:r>
              <a:rPr sz="1200" spc="-15" dirty="0">
                <a:latin typeface="Calibri"/>
                <a:cs typeface="Calibri"/>
              </a:rPr>
              <a:t>i</a:t>
            </a:r>
            <a:r>
              <a:rPr sz="1200" dirty="0">
                <a:latin typeface="Calibri"/>
                <a:cs typeface="Calibri"/>
              </a:rPr>
              <a:t>to</a:t>
            </a:r>
            <a:r>
              <a:rPr sz="1200" spc="-5" dirty="0">
                <a:latin typeface="Calibri"/>
                <a:cs typeface="Calibri"/>
              </a:rPr>
              <a:t> </a:t>
            </a:r>
            <a:r>
              <a:rPr sz="1200" spc="-10" dirty="0">
                <a:latin typeface="Calibri"/>
                <a:cs typeface="Calibri"/>
              </a:rPr>
              <a:t>e</a:t>
            </a:r>
            <a:r>
              <a:rPr sz="1200" spc="5" dirty="0">
                <a:latin typeface="Calibri"/>
                <a:cs typeface="Calibri"/>
              </a:rPr>
              <a:t> d</a:t>
            </a:r>
            <a:r>
              <a:rPr sz="1200" dirty="0">
                <a:latin typeface="Calibri"/>
                <a:cs typeface="Calibri"/>
              </a:rPr>
              <a:t>i</a:t>
            </a:r>
            <a:r>
              <a:rPr sz="1200" spc="-10" dirty="0">
                <a:latin typeface="Calibri"/>
                <a:cs typeface="Calibri"/>
              </a:rPr>
              <a:t> </a:t>
            </a:r>
            <a:r>
              <a:rPr sz="1200" spc="-5" dirty="0">
                <a:latin typeface="Calibri"/>
                <a:cs typeface="Calibri"/>
              </a:rPr>
              <a:t>s</a:t>
            </a:r>
            <a:r>
              <a:rPr sz="1200" spc="-15" dirty="0">
                <a:latin typeface="Calibri"/>
                <a:cs typeface="Calibri"/>
              </a:rPr>
              <a:t>v</a:t>
            </a:r>
            <a:r>
              <a:rPr sz="1200" dirty="0">
                <a:latin typeface="Calibri"/>
                <a:cs typeface="Calibri"/>
              </a:rPr>
              <a:t>il</a:t>
            </a:r>
            <a:r>
              <a:rPr sz="1200" spc="-10" dirty="0">
                <a:latin typeface="Calibri"/>
                <a:cs typeface="Calibri"/>
              </a:rPr>
              <a:t>u</a:t>
            </a:r>
            <a:r>
              <a:rPr sz="1200" spc="5" dirty="0">
                <a:latin typeface="Calibri"/>
                <a:cs typeface="Calibri"/>
              </a:rPr>
              <a:t>p</a:t>
            </a:r>
            <a:r>
              <a:rPr sz="1200" spc="-10" dirty="0">
                <a:latin typeface="Calibri"/>
                <a:cs typeface="Calibri"/>
              </a:rPr>
              <a:t>pare</a:t>
            </a:r>
            <a:r>
              <a:rPr sz="1200" spc="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5" dirty="0">
                <a:latin typeface="Calibri"/>
                <a:cs typeface="Calibri"/>
              </a:rPr>
              <a:t> </a:t>
            </a:r>
            <a:r>
              <a:rPr sz="1200" spc="-10" dirty="0">
                <a:latin typeface="Calibri"/>
                <a:cs typeface="Calibri"/>
              </a:rPr>
              <a:t>ma</a:t>
            </a:r>
            <a:r>
              <a:rPr sz="1200" spc="-15" dirty="0">
                <a:latin typeface="Calibri"/>
                <a:cs typeface="Calibri"/>
              </a:rPr>
              <a:t>ggi</a:t>
            </a:r>
            <a:r>
              <a:rPr sz="1200" dirty="0">
                <a:latin typeface="Calibri"/>
                <a:cs typeface="Calibri"/>
              </a:rPr>
              <a:t>o</a:t>
            </a:r>
            <a:r>
              <a:rPr sz="1200" spc="-5" dirty="0">
                <a:latin typeface="Calibri"/>
                <a:cs typeface="Calibri"/>
              </a:rPr>
              <a:t>re</a:t>
            </a:r>
            <a:r>
              <a:rPr sz="1200" spc="5" dirty="0">
                <a:latin typeface="Calibri"/>
                <a:cs typeface="Calibri"/>
              </a:rPr>
              <a:t> </a:t>
            </a:r>
            <a:r>
              <a:rPr sz="1200" spc="-10" dirty="0">
                <a:latin typeface="Calibri"/>
                <a:cs typeface="Calibri"/>
              </a:rPr>
              <a:t>c</a:t>
            </a:r>
            <a:r>
              <a:rPr sz="1200" dirty="0">
                <a:latin typeface="Calibri"/>
                <a:cs typeface="Calibri"/>
              </a:rPr>
              <a:t>r</a:t>
            </a:r>
            <a:r>
              <a:rPr sz="1200" spc="-15" dirty="0">
                <a:latin typeface="Calibri"/>
                <a:cs typeface="Calibri"/>
              </a:rPr>
              <a:t>i</a:t>
            </a:r>
            <a:r>
              <a:rPr sz="1200" dirty="0">
                <a:latin typeface="Calibri"/>
                <a:cs typeface="Calibri"/>
              </a:rPr>
              <a:t>ti</a:t>
            </a:r>
            <a:r>
              <a:rPr sz="1200" spc="-5" dirty="0">
                <a:latin typeface="Calibri"/>
                <a:cs typeface="Calibri"/>
              </a:rPr>
              <a:t>c</a:t>
            </a:r>
            <a:r>
              <a:rPr sz="1200" dirty="0">
                <a:latin typeface="Calibri"/>
                <a:cs typeface="Calibri"/>
              </a:rPr>
              <a:t>i</a:t>
            </a:r>
            <a:r>
              <a:rPr sz="1200" spc="-10" dirty="0">
                <a:latin typeface="Calibri"/>
                <a:cs typeface="Calibri"/>
              </a:rPr>
              <a:t>t</a:t>
            </a:r>
            <a:r>
              <a:rPr sz="1200" dirty="0">
                <a:latin typeface="Calibri"/>
                <a:cs typeface="Calibri"/>
              </a:rPr>
              <a:t>à</a:t>
            </a:r>
            <a:r>
              <a:rPr sz="1200" spc="5" dirty="0">
                <a:latin typeface="Calibri"/>
                <a:cs typeface="Calibri"/>
              </a:rPr>
              <a:t> d</a:t>
            </a:r>
            <a:r>
              <a:rPr sz="1200" spc="-10" dirty="0">
                <a:latin typeface="Calibri"/>
                <a:cs typeface="Calibri"/>
              </a:rPr>
              <a:t>e</a:t>
            </a:r>
            <a:r>
              <a:rPr sz="1200" dirty="0">
                <a:latin typeface="Calibri"/>
                <a:cs typeface="Calibri"/>
              </a:rPr>
              <a:t>lla</a:t>
            </a:r>
            <a:r>
              <a:rPr sz="1200" spc="-10" dirty="0">
                <a:latin typeface="Calibri"/>
                <a:cs typeface="Calibri"/>
              </a:rPr>
              <a:t> ma</a:t>
            </a:r>
            <a:r>
              <a:rPr sz="1200" spc="-15" dirty="0">
                <a:latin typeface="Calibri"/>
                <a:cs typeface="Calibri"/>
              </a:rPr>
              <a:t>t</a:t>
            </a:r>
            <a:r>
              <a:rPr sz="1200" spc="-10" dirty="0">
                <a:latin typeface="Calibri"/>
                <a:cs typeface="Calibri"/>
              </a:rPr>
              <a:t>e</a:t>
            </a:r>
            <a:r>
              <a:rPr sz="1200" dirty="0">
                <a:latin typeface="Calibri"/>
                <a:cs typeface="Calibri"/>
              </a:rPr>
              <a:t>ria.</a:t>
            </a:r>
          </a:p>
        </p:txBody>
      </p:sp>
      <p:sp>
        <p:nvSpPr>
          <p:cNvPr id="5" name="object 5"/>
          <p:cNvSpPr txBox="1"/>
          <p:nvPr/>
        </p:nvSpPr>
        <p:spPr>
          <a:xfrm>
            <a:off x="5904610" y="1280541"/>
            <a:ext cx="4476750" cy="2515551"/>
          </a:xfrm>
          <a:prstGeom prst="rect">
            <a:avLst/>
          </a:prstGeom>
          <a:ln w="63500">
            <a:solidFill>
              <a:srgbClr val="2791A6"/>
            </a:solidFill>
          </a:ln>
        </p:spPr>
        <p:txBody>
          <a:bodyPr vert="horz" wrap="square" lIns="36000" tIns="36000" rIns="36000" bIns="36000" rtlCol="0">
            <a:spAutoFit/>
          </a:bodyPr>
          <a:lstStyle/>
          <a:p>
            <a:pPr marL="92075" marR="83820" algn="just">
              <a:lnSpc>
                <a:spcPct val="121200"/>
              </a:lnSpc>
            </a:pPr>
            <a:r>
              <a:rPr sz="1200" spc="-10" dirty="0">
                <a:latin typeface="Calibri"/>
                <a:cs typeface="Calibri"/>
              </a:rPr>
              <a:t>Ka</a:t>
            </a:r>
            <a:r>
              <a:rPr sz="1200" spc="-5" dirty="0">
                <a:latin typeface="Calibri"/>
                <a:cs typeface="Calibri"/>
              </a:rPr>
              <a:t>thr</a:t>
            </a:r>
            <a:r>
              <a:rPr sz="1200" spc="-20" dirty="0">
                <a:latin typeface="Calibri"/>
                <a:cs typeface="Calibri"/>
              </a:rPr>
              <a:t>e</a:t>
            </a:r>
            <a:r>
              <a:rPr sz="1200" dirty="0">
                <a:latin typeface="Calibri"/>
                <a:cs typeface="Calibri"/>
              </a:rPr>
              <a:t>n</a:t>
            </a:r>
            <a:r>
              <a:rPr sz="1200" spc="10"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a</a:t>
            </a:r>
            <a:r>
              <a:rPr sz="1200" spc="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g</a:t>
            </a:r>
            <a:r>
              <a:rPr sz="1200" spc="-15" dirty="0">
                <a:latin typeface="Calibri"/>
                <a:cs typeface="Calibri"/>
              </a:rPr>
              <a:t>l</a:t>
            </a:r>
            <a:r>
              <a:rPr sz="1200" spc="-10" dirty="0">
                <a:latin typeface="Calibri"/>
                <a:cs typeface="Calibri"/>
              </a:rPr>
              <a:t>e</a:t>
            </a:r>
            <a:r>
              <a:rPr sz="1200" spc="-5" dirty="0">
                <a:latin typeface="Calibri"/>
                <a:cs typeface="Calibri"/>
              </a:rPr>
              <a:t>s</a:t>
            </a:r>
            <a:r>
              <a:rPr sz="1200" spc="-10"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 </a:t>
            </a:r>
            <a:r>
              <a:rPr sz="1200" spc="-5" dirty="0">
                <a:latin typeface="Calibri"/>
                <a:cs typeface="Calibri"/>
              </a:rPr>
              <a:t>s</a:t>
            </a:r>
            <a:r>
              <a:rPr sz="1200" spc="-10" dirty="0">
                <a:latin typeface="Calibri"/>
                <a:cs typeface="Calibri"/>
              </a:rPr>
              <a:t>ec</a:t>
            </a:r>
            <a:r>
              <a:rPr sz="1200" dirty="0">
                <a:latin typeface="Calibri"/>
                <a:cs typeface="Calibri"/>
              </a:rPr>
              <a:t>o</a:t>
            </a:r>
            <a:r>
              <a:rPr sz="1200" spc="5" dirty="0">
                <a:latin typeface="Calibri"/>
                <a:cs typeface="Calibri"/>
              </a:rPr>
              <a:t>nd</a:t>
            </a:r>
            <a:r>
              <a:rPr sz="1200" dirty="0">
                <a:latin typeface="Calibri"/>
                <a:cs typeface="Calibri"/>
              </a:rPr>
              <a:t>a</a:t>
            </a:r>
            <a:r>
              <a:rPr sz="1200" spc="5" dirty="0">
                <a:latin typeface="Calibri"/>
                <a:cs typeface="Calibri"/>
              </a:rPr>
              <a:t> </a:t>
            </a:r>
            <a:r>
              <a:rPr sz="1200" dirty="0">
                <a:latin typeface="Calibri"/>
                <a:cs typeface="Calibri"/>
              </a:rPr>
              <a:t>l</a:t>
            </a:r>
            <a:r>
              <a:rPr sz="1200" spc="-15" dirty="0">
                <a:latin typeface="Calibri"/>
                <a:cs typeface="Calibri"/>
              </a:rPr>
              <a:t>i</a:t>
            </a:r>
            <a:r>
              <a:rPr sz="1200" spc="5" dirty="0">
                <a:latin typeface="Calibri"/>
                <a:cs typeface="Calibri"/>
              </a:rPr>
              <a:t>n</a:t>
            </a:r>
            <a:r>
              <a:rPr sz="1200" spc="-5" dirty="0">
                <a:latin typeface="Calibri"/>
                <a:cs typeface="Calibri"/>
              </a:rPr>
              <a:t>g</a:t>
            </a:r>
            <a:r>
              <a:rPr sz="1200" spc="5" dirty="0">
                <a:latin typeface="Calibri"/>
                <a:cs typeface="Calibri"/>
              </a:rPr>
              <a:t>u</a:t>
            </a:r>
            <a:r>
              <a:rPr sz="1200" dirty="0">
                <a:latin typeface="Calibri"/>
                <a:cs typeface="Calibri"/>
              </a:rPr>
              <a:t>a</a:t>
            </a:r>
            <a:r>
              <a:rPr sz="1200" spc="5" dirty="0">
                <a:latin typeface="Calibri"/>
                <a:cs typeface="Calibri"/>
              </a:rPr>
              <a:t> </a:t>
            </a:r>
            <a:r>
              <a:rPr sz="1200" spc="-5" dirty="0">
                <a:latin typeface="Calibri"/>
                <a:cs typeface="Calibri"/>
              </a:rPr>
              <a:t>(</a:t>
            </a:r>
            <a:r>
              <a:rPr sz="1200" dirty="0">
                <a:latin typeface="Calibri"/>
                <a:cs typeface="Calibri"/>
              </a:rPr>
              <a:t>E</a:t>
            </a:r>
            <a:r>
              <a:rPr sz="1200" spc="-15" dirty="0">
                <a:latin typeface="Calibri"/>
                <a:cs typeface="Calibri"/>
              </a:rPr>
              <a:t>S</a:t>
            </a:r>
            <a:r>
              <a:rPr sz="1200" spc="-5" dirty="0">
                <a:latin typeface="Calibri"/>
                <a:cs typeface="Calibri"/>
              </a:rPr>
              <a:t>L</a:t>
            </a:r>
            <a:r>
              <a:rPr sz="1200" dirty="0">
                <a:latin typeface="Calibri"/>
                <a:cs typeface="Calibri"/>
              </a:rPr>
              <a:t>) a</a:t>
            </a:r>
            <a:r>
              <a:rPr sz="1200" spc="5" dirty="0">
                <a:latin typeface="Calibri"/>
                <a:cs typeface="Calibri"/>
              </a:rPr>
              <a:t> </a:t>
            </a:r>
            <a:r>
              <a:rPr lang="it-CH" sz="1200" spc="-5" dirty="0">
                <a:latin typeface="Calibri"/>
                <a:cs typeface="Calibri"/>
              </a:rPr>
              <a:t>persone adulte</a:t>
            </a:r>
            <a:r>
              <a:rPr sz="1200" dirty="0">
                <a:latin typeface="Calibri"/>
                <a:cs typeface="Calibri"/>
              </a:rPr>
              <a:t>. </a:t>
            </a:r>
            <a:r>
              <a:rPr sz="1200" spc="-5" dirty="0">
                <a:latin typeface="Calibri"/>
                <a:cs typeface="Calibri"/>
              </a:rPr>
              <a:t>H</a:t>
            </a:r>
            <a:r>
              <a:rPr sz="1200" dirty="0">
                <a:latin typeface="Calibri"/>
                <a:cs typeface="Calibri"/>
              </a:rPr>
              <a:t>a </a:t>
            </a:r>
            <a:r>
              <a:rPr sz="1200" spc="-65" dirty="0">
                <a:latin typeface="Calibri"/>
                <a:cs typeface="Calibri"/>
              </a:rPr>
              <a:t> </a:t>
            </a:r>
            <a:r>
              <a:rPr sz="1200" spc="-10" dirty="0" err="1">
                <a:latin typeface="Calibri"/>
                <a:cs typeface="Calibri"/>
              </a:rPr>
              <a:t>c</a:t>
            </a:r>
            <a:r>
              <a:rPr sz="1200" dirty="0" err="1">
                <a:latin typeface="Calibri"/>
                <a:cs typeface="Calibri"/>
              </a:rPr>
              <a:t>o</a:t>
            </a:r>
            <a:r>
              <a:rPr sz="1200" spc="-10" dirty="0" err="1">
                <a:latin typeface="Calibri"/>
                <a:cs typeface="Calibri"/>
              </a:rPr>
              <a:t>n</a:t>
            </a:r>
            <a:r>
              <a:rPr sz="1200" spc="5" dirty="0" err="1">
                <a:latin typeface="Calibri"/>
                <a:cs typeface="Calibri"/>
              </a:rPr>
              <a:t>d</a:t>
            </a:r>
            <a:r>
              <a:rPr sz="1200" dirty="0" err="1">
                <a:latin typeface="Calibri"/>
                <a:cs typeface="Calibri"/>
              </a:rPr>
              <a:t>o</a:t>
            </a:r>
            <a:r>
              <a:rPr sz="1200" spc="-15" dirty="0" err="1">
                <a:latin typeface="Calibri"/>
                <a:cs typeface="Calibri"/>
              </a:rPr>
              <a:t>t</a:t>
            </a:r>
            <a:r>
              <a:rPr sz="1200" dirty="0" err="1">
                <a:latin typeface="Calibri"/>
                <a:cs typeface="Calibri"/>
              </a:rPr>
              <a:t>to</a:t>
            </a:r>
            <a:r>
              <a:rPr sz="1200" dirty="0">
                <a:latin typeface="Calibri"/>
                <a:cs typeface="Calibri"/>
              </a:rPr>
              <a:t> </a:t>
            </a:r>
            <a:r>
              <a:rPr sz="1200" spc="-75" dirty="0">
                <a:latin typeface="Calibri"/>
                <a:cs typeface="Calibri"/>
              </a:rPr>
              <a:t> </a:t>
            </a:r>
            <a:r>
              <a:rPr sz="1200" spc="-10" dirty="0">
                <a:latin typeface="Calibri"/>
                <a:cs typeface="Calibri"/>
              </a:rPr>
              <a:t>u</a:t>
            </a:r>
            <a:r>
              <a:rPr sz="1200" spc="5" dirty="0">
                <a:latin typeface="Calibri"/>
                <a:cs typeface="Calibri"/>
              </a:rPr>
              <a:t>n</a:t>
            </a:r>
            <a:r>
              <a:rPr sz="1200" spc="-10" dirty="0">
                <a:latin typeface="Calibri"/>
                <a:cs typeface="Calibri"/>
              </a:rPr>
              <a:t>'</a:t>
            </a:r>
            <a:r>
              <a:rPr lang="it-CH" sz="1200" dirty="0">
                <a:latin typeface="Calibri"/>
                <a:cs typeface="Calibri"/>
              </a:rPr>
              <a:t>inchiesta</a:t>
            </a:r>
            <a:r>
              <a:rPr sz="1200" dirty="0">
                <a:latin typeface="Calibri"/>
                <a:cs typeface="Calibri"/>
              </a:rPr>
              <a:t> </a:t>
            </a:r>
            <a:r>
              <a:rPr sz="1200" spc="-60" dirty="0">
                <a:latin typeface="Calibri"/>
                <a:cs typeface="Calibri"/>
              </a:rPr>
              <a:t> </a:t>
            </a:r>
            <a:r>
              <a:rPr sz="1200" spc="-10" dirty="0">
                <a:latin typeface="Calibri"/>
                <a:cs typeface="Calibri"/>
              </a:rPr>
              <a:t>T</a:t>
            </a:r>
            <a:r>
              <a:rPr sz="1200" dirty="0">
                <a:latin typeface="Calibri"/>
                <a:cs typeface="Calibri"/>
              </a:rPr>
              <a:t>-SE</a:t>
            </a:r>
            <a:r>
              <a:rPr sz="1200" spc="-10" dirty="0">
                <a:latin typeface="Calibri"/>
                <a:cs typeface="Calibri"/>
              </a:rPr>
              <a:t>DA</a:t>
            </a:r>
            <a:r>
              <a:rPr sz="1200" dirty="0">
                <a:latin typeface="Calibri"/>
                <a:cs typeface="Calibri"/>
              </a:rPr>
              <a:t> </a:t>
            </a:r>
            <a:r>
              <a:rPr sz="1200" spc="-75" dirty="0">
                <a:latin typeface="Calibri"/>
                <a:cs typeface="Calibri"/>
              </a:rPr>
              <a:t> </a:t>
            </a:r>
            <a:r>
              <a:rPr sz="1200" dirty="0">
                <a:latin typeface="Calibri"/>
                <a:cs typeface="Calibri"/>
              </a:rPr>
              <a:t>al </a:t>
            </a:r>
            <a:r>
              <a:rPr sz="1200" spc="-75" dirty="0">
                <a:latin typeface="Calibri"/>
                <a:cs typeface="Calibri"/>
              </a:rPr>
              <a:t> </a:t>
            </a:r>
            <a:r>
              <a:rPr sz="1200" spc="5" dirty="0">
                <a:latin typeface="Calibri"/>
                <a:cs typeface="Calibri"/>
              </a:rPr>
              <a:t>f</a:t>
            </a:r>
            <a:r>
              <a:rPr sz="1200" dirty="0">
                <a:latin typeface="Calibri"/>
                <a:cs typeface="Calibri"/>
              </a:rPr>
              <a:t>i</a:t>
            </a:r>
            <a:r>
              <a:rPr sz="1200" spc="-10" dirty="0">
                <a:latin typeface="Calibri"/>
                <a:cs typeface="Calibri"/>
              </a:rPr>
              <a:t>ne</a:t>
            </a:r>
            <a:r>
              <a:rPr sz="1200" dirty="0">
                <a:latin typeface="Calibri"/>
                <a:cs typeface="Calibri"/>
              </a:rPr>
              <a:t> </a:t>
            </a:r>
            <a:r>
              <a:rPr sz="1200" spc="-75" dirty="0">
                <a:latin typeface="Calibri"/>
                <a:cs typeface="Calibri"/>
              </a:rPr>
              <a:t> </a:t>
            </a:r>
            <a:r>
              <a:rPr sz="1200" spc="5" dirty="0">
                <a:latin typeface="Calibri"/>
                <a:cs typeface="Calibri"/>
              </a:rPr>
              <a:t>d</a:t>
            </a:r>
            <a:r>
              <a:rPr sz="1200" dirty="0">
                <a:latin typeface="Calibri"/>
                <a:cs typeface="Calibri"/>
              </a:rPr>
              <a:t>i </a:t>
            </a:r>
            <a:r>
              <a:rPr sz="1200" spc="-75" dirty="0">
                <a:latin typeface="Calibri"/>
                <a:cs typeface="Calibri"/>
              </a:rPr>
              <a:t> </a:t>
            </a:r>
            <a:r>
              <a:rPr sz="1200" spc="-10" dirty="0">
                <a:latin typeface="Calibri"/>
                <a:cs typeface="Calibri"/>
              </a:rPr>
              <a:t>c</a:t>
            </a:r>
            <a:r>
              <a:rPr sz="1200" spc="-5" dirty="0">
                <a:latin typeface="Calibri"/>
                <a:cs typeface="Calibri"/>
              </a:rPr>
              <a:t>re</a:t>
            </a:r>
            <a:r>
              <a:rPr sz="1200" spc="-15" dirty="0">
                <a:latin typeface="Calibri"/>
                <a:cs typeface="Calibri"/>
              </a:rPr>
              <a:t>a</a:t>
            </a:r>
            <a:r>
              <a:rPr sz="1200" spc="-5" dirty="0">
                <a:latin typeface="Calibri"/>
                <a:cs typeface="Calibri"/>
              </a:rPr>
              <a:t>re</a:t>
            </a:r>
            <a:r>
              <a:rPr sz="1200" dirty="0">
                <a:latin typeface="Calibri"/>
                <a:cs typeface="Calibri"/>
              </a:rPr>
              <a:t> </a:t>
            </a:r>
            <a:r>
              <a:rPr sz="1200" spc="-75" dirty="0">
                <a:latin typeface="Calibri"/>
                <a:cs typeface="Calibri"/>
              </a:rPr>
              <a:t> </a:t>
            </a:r>
            <a:r>
              <a:rPr sz="1200" spc="5" dirty="0">
                <a:latin typeface="Calibri"/>
                <a:cs typeface="Calibri"/>
              </a:rPr>
              <a:t>u</a:t>
            </a:r>
            <a:r>
              <a:rPr sz="1200" dirty="0">
                <a:latin typeface="Calibri"/>
                <a:cs typeface="Calibri"/>
              </a:rPr>
              <a:t>n </a:t>
            </a:r>
            <a:r>
              <a:rPr sz="1200" spc="-70" dirty="0">
                <a:latin typeface="Calibri"/>
                <a:cs typeface="Calibri"/>
              </a:rPr>
              <a:t> </a:t>
            </a:r>
            <a:r>
              <a:rPr sz="1200" spc="-10" dirty="0">
                <a:latin typeface="Calibri"/>
                <a:cs typeface="Calibri"/>
              </a:rPr>
              <a:t>a</a:t>
            </a:r>
            <a:r>
              <a:rPr sz="1200" spc="-25" dirty="0">
                <a:latin typeface="Calibri"/>
                <a:cs typeface="Calibri"/>
              </a:rPr>
              <a:t>m</a:t>
            </a:r>
            <a:r>
              <a:rPr sz="1200" spc="5" dirty="0">
                <a:latin typeface="Calibri"/>
                <a:cs typeface="Calibri"/>
              </a:rPr>
              <a:t>b</a:t>
            </a:r>
            <a:r>
              <a:rPr sz="1200" dirty="0">
                <a:latin typeface="Calibri"/>
                <a:cs typeface="Calibri"/>
              </a:rPr>
              <a:t>ie</a:t>
            </a:r>
            <a:r>
              <a:rPr sz="1200" spc="-10" dirty="0">
                <a:latin typeface="Calibri"/>
                <a:cs typeface="Calibri"/>
              </a:rPr>
              <a:t>n</a:t>
            </a:r>
            <a:r>
              <a:rPr sz="1200" dirty="0">
                <a:latin typeface="Calibri"/>
                <a:cs typeface="Calibri"/>
              </a:rPr>
              <a:t>t</a:t>
            </a:r>
            <a:r>
              <a:rPr sz="1200" spc="-10" dirty="0">
                <a:latin typeface="Calibri"/>
                <a:cs typeface="Calibri"/>
              </a:rPr>
              <a:t>e</a:t>
            </a:r>
            <a:r>
              <a:rPr sz="1200" dirty="0">
                <a:latin typeface="Calibri"/>
                <a:cs typeface="Calibri"/>
              </a:rPr>
              <a:t> </a:t>
            </a:r>
            <a:r>
              <a:rPr sz="1200" spc="-85" dirty="0">
                <a:latin typeface="Calibri"/>
                <a:cs typeface="Calibri"/>
              </a:rPr>
              <a:t> </a:t>
            </a:r>
            <a:r>
              <a:rPr sz="1200" spc="5" dirty="0">
                <a:latin typeface="Calibri"/>
                <a:cs typeface="Calibri"/>
              </a:rPr>
              <a:t>d</a:t>
            </a:r>
            <a:r>
              <a:rPr sz="1200" dirty="0">
                <a:latin typeface="Calibri"/>
                <a:cs typeface="Calibri"/>
              </a:rPr>
              <a:t>i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120" dirty="0">
                <a:latin typeface="Calibri"/>
                <a:cs typeface="Calibri"/>
              </a:rPr>
              <a:t> </a:t>
            </a:r>
            <a:r>
              <a:rPr sz="1200" spc="5" dirty="0">
                <a:latin typeface="Calibri"/>
                <a:cs typeface="Calibri"/>
              </a:rPr>
              <a:t>d</a:t>
            </a:r>
            <a:r>
              <a:rPr sz="1200" dirty="0">
                <a:latin typeface="Calibri"/>
                <a:cs typeface="Calibri"/>
              </a:rPr>
              <a:t>i </a:t>
            </a:r>
            <a:r>
              <a:rPr sz="1200" spc="114" dirty="0">
                <a:latin typeface="Calibri"/>
                <a:cs typeface="Calibri"/>
              </a:rPr>
              <a:t> </a:t>
            </a:r>
            <a:r>
              <a:rPr sz="1200" spc="-5" dirty="0">
                <a:latin typeface="Calibri"/>
                <a:cs typeface="Calibri"/>
              </a:rPr>
              <a:t>s</a:t>
            </a:r>
            <a:r>
              <a:rPr sz="1200" spc="5" dirty="0">
                <a:latin typeface="Calibri"/>
                <a:cs typeface="Calibri"/>
              </a:rPr>
              <a:t>u</a:t>
            </a:r>
            <a:r>
              <a:rPr sz="1200" spc="-10" dirty="0">
                <a:latin typeface="Calibri"/>
                <a:cs typeface="Calibri"/>
              </a:rPr>
              <a:t>p</a:t>
            </a:r>
            <a:r>
              <a:rPr sz="1200" spc="5" dirty="0">
                <a:latin typeface="Calibri"/>
                <a:cs typeface="Calibri"/>
              </a:rPr>
              <a:t>p</a:t>
            </a:r>
            <a:r>
              <a:rPr sz="1200" dirty="0">
                <a:latin typeface="Calibri"/>
                <a:cs typeface="Calibri"/>
              </a:rPr>
              <a:t>o</a:t>
            </a:r>
            <a:r>
              <a:rPr sz="1200" spc="-20" dirty="0">
                <a:latin typeface="Calibri"/>
                <a:cs typeface="Calibri"/>
              </a:rPr>
              <a:t>r</a:t>
            </a:r>
            <a:r>
              <a:rPr sz="1200" dirty="0">
                <a:latin typeface="Calibri"/>
                <a:cs typeface="Calibri"/>
              </a:rPr>
              <a:t>to </a:t>
            </a:r>
            <a:r>
              <a:rPr sz="1200" spc="120" dirty="0">
                <a:latin typeface="Calibri"/>
                <a:cs typeface="Calibri"/>
              </a:rPr>
              <a:t> </a:t>
            </a:r>
            <a:r>
              <a:rPr sz="1200" spc="-10" dirty="0">
                <a:latin typeface="Calibri"/>
                <a:cs typeface="Calibri"/>
              </a:rPr>
              <a:t>p</a:t>
            </a:r>
            <a:r>
              <a:rPr sz="1200" spc="-5" dirty="0">
                <a:latin typeface="Calibri"/>
                <a:cs typeface="Calibri"/>
              </a:rPr>
              <a:t>er</a:t>
            </a:r>
            <a:r>
              <a:rPr sz="1200" dirty="0">
                <a:latin typeface="Calibri"/>
                <a:cs typeface="Calibri"/>
              </a:rPr>
              <a:t> </a:t>
            </a:r>
            <a:r>
              <a:rPr sz="1200" spc="105" dirty="0">
                <a:latin typeface="Calibri"/>
                <a:cs typeface="Calibri"/>
              </a:rPr>
              <a:t> </a:t>
            </a:r>
            <a:r>
              <a:rPr sz="1200" dirty="0">
                <a:latin typeface="Calibri"/>
                <a:cs typeface="Calibri"/>
              </a:rPr>
              <a:t>a</a:t>
            </a:r>
            <a:r>
              <a:rPr sz="1200" spc="5" dirty="0">
                <a:latin typeface="Calibri"/>
                <a:cs typeface="Calibri"/>
              </a:rPr>
              <a:t>u</a:t>
            </a:r>
            <a:r>
              <a:rPr sz="1200" spc="-10" dirty="0">
                <a:latin typeface="Calibri"/>
                <a:cs typeface="Calibri"/>
              </a:rPr>
              <a:t>men</a:t>
            </a:r>
            <a:r>
              <a:rPr sz="1200" dirty="0">
                <a:latin typeface="Calibri"/>
                <a:cs typeface="Calibri"/>
              </a:rPr>
              <a:t>t</a:t>
            </a:r>
            <a:r>
              <a:rPr sz="1200" spc="-10" dirty="0">
                <a:latin typeface="Calibri"/>
                <a:cs typeface="Calibri"/>
              </a:rPr>
              <a:t>are</a:t>
            </a:r>
            <a:r>
              <a:rPr sz="1200" dirty="0">
                <a:latin typeface="Calibri"/>
                <a:cs typeface="Calibri"/>
              </a:rPr>
              <a:t> </a:t>
            </a:r>
            <a:r>
              <a:rPr sz="1200" spc="120" dirty="0">
                <a:latin typeface="Calibri"/>
                <a:cs typeface="Calibri"/>
              </a:rPr>
              <a:t> </a:t>
            </a:r>
            <a:r>
              <a:rPr sz="1200" dirty="0">
                <a:latin typeface="Calibri"/>
                <a:cs typeface="Calibri"/>
              </a:rPr>
              <a:t>l</a:t>
            </a:r>
            <a:r>
              <a:rPr sz="1200" spc="-5" dirty="0">
                <a:latin typeface="Calibri"/>
                <a:cs typeface="Calibri"/>
              </a:rPr>
              <a:t>'</a:t>
            </a:r>
            <a:r>
              <a:rPr sz="1200" spc="-15" dirty="0">
                <a:latin typeface="Calibri"/>
                <a:cs typeface="Calibri"/>
              </a:rPr>
              <a:t>i</a:t>
            </a:r>
            <a:r>
              <a:rPr sz="1200" dirty="0">
                <a:latin typeface="Calibri"/>
                <a:cs typeface="Calibri"/>
              </a:rPr>
              <a:t>m</a:t>
            </a:r>
            <a:r>
              <a:rPr sz="1200" spc="5" dirty="0">
                <a:latin typeface="Calibri"/>
                <a:cs typeface="Calibri"/>
              </a:rPr>
              <a:t>p</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o </a:t>
            </a:r>
            <a:r>
              <a:rPr sz="1200" spc="105" dirty="0">
                <a:latin typeface="Calibri"/>
                <a:cs typeface="Calibri"/>
              </a:rPr>
              <a:t> </a:t>
            </a:r>
            <a:r>
              <a:rPr sz="1200" spc="-10" dirty="0">
                <a:latin typeface="Calibri"/>
                <a:cs typeface="Calibri"/>
              </a:rPr>
              <a:t>e</a:t>
            </a:r>
            <a:r>
              <a:rPr sz="1200" dirty="0">
                <a:latin typeface="Calibri"/>
                <a:cs typeface="Calibri"/>
              </a:rPr>
              <a:t> </a:t>
            </a:r>
            <a:r>
              <a:rPr sz="1200" spc="120" dirty="0">
                <a:latin typeface="Calibri"/>
                <a:cs typeface="Calibri"/>
              </a:rPr>
              <a:t> </a:t>
            </a:r>
            <a:r>
              <a:rPr sz="1200" spc="5" dirty="0" err="1">
                <a:latin typeface="Calibri"/>
                <a:cs typeface="Calibri"/>
              </a:rPr>
              <a:t>p</a:t>
            </a:r>
            <a:r>
              <a:rPr sz="1200" spc="-10" dirty="0" err="1">
                <a:latin typeface="Calibri"/>
                <a:cs typeface="Calibri"/>
              </a:rPr>
              <a:t>erm</a:t>
            </a:r>
            <a:r>
              <a:rPr sz="1200" spc="-20" dirty="0" err="1">
                <a:latin typeface="Calibri"/>
                <a:cs typeface="Calibri"/>
              </a:rPr>
              <a:t>e</a:t>
            </a:r>
            <a:r>
              <a:rPr sz="1200" dirty="0" err="1">
                <a:latin typeface="Calibri"/>
                <a:cs typeface="Calibri"/>
              </a:rPr>
              <a:t>t</a:t>
            </a:r>
            <a:r>
              <a:rPr sz="1200" spc="-15" dirty="0" err="1">
                <a:latin typeface="Calibri"/>
                <a:cs typeface="Calibri"/>
              </a:rPr>
              <a:t>t</a:t>
            </a:r>
            <a:r>
              <a:rPr sz="1200" spc="-10" dirty="0" err="1">
                <a:latin typeface="Calibri"/>
                <a:cs typeface="Calibri"/>
              </a:rPr>
              <a:t>ere</a:t>
            </a:r>
            <a:r>
              <a:rPr sz="1200" dirty="0">
                <a:latin typeface="Calibri"/>
                <a:cs typeface="Calibri"/>
              </a:rPr>
              <a:t> </a:t>
            </a:r>
            <a:r>
              <a:rPr sz="1200" spc="120" dirty="0">
                <a:latin typeface="Calibri"/>
                <a:cs typeface="Calibri"/>
              </a:rPr>
              <a:t> </a:t>
            </a:r>
            <a:r>
              <a:rPr lang="it-CH" sz="1200" spc="-10" dirty="0">
                <a:latin typeface="Calibri"/>
                <a:cs typeface="Calibri"/>
              </a:rPr>
              <a:t>a studentesse e studenti</a:t>
            </a:r>
            <a:r>
              <a:rPr sz="1200" spc="-15" dirty="0">
                <a:latin typeface="Calibri"/>
                <a:cs typeface="Calibri"/>
              </a:rPr>
              <a:t> </a:t>
            </a:r>
            <a:r>
              <a:rPr sz="1200" spc="5" dirty="0">
                <a:latin typeface="Calibri"/>
                <a:cs typeface="Calibri"/>
              </a:rPr>
              <a:t>d</a:t>
            </a:r>
            <a:r>
              <a:rPr sz="1200" dirty="0">
                <a:latin typeface="Calibri"/>
                <a:cs typeface="Calibri"/>
              </a:rPr>
              <a:t>i </a:t>
            </a:r>
            <a:r>
              <a:rPr sz="1200" spc="-15" dirty="0">
                <a:latin typeface="Calibri"/>
                <a:cs typeface="Calibri"/>
              </a:rPr>
              <a:t> </a:t>
            </a:r>
            <a:r>
              <a:rPr sz="1200" spc="-10" dirty="0">
                <a:latin typeface="Calibri"/>
                <a:cs typeface="Calibri"/>
              </a:rPr>
              <a:t>e</a:t>
            </a:r>
            <a:r>
              <a:rPr sz="1200" spc="-5" dirty="0">
                <a:latin typeface="Calibri"/>
                <a:cs typeface="Calibri"/>
              </a:rPr>
              <a:t>s</a:t>
            </a:r>
            <a:r>
              <a:rPr sz="1200" spc="5" dirty="0">
                <a:latin typeface="Calibri"/>
                <a:cs typeface="Calibri"/>
              </a:rPr>
              <a:t>p</a:t>
            </a:r>
            <a:r>
              <a:rPr sz="1200" dirty="0">
                <a:latin typeface="Calibri"/>
                <a:cs typeface="Calibri"/>
              </a:rPr>
              <a:t>lo</a:t>
            </a:r>
            <a:r>
              <a:rPr sz="1200" spc="-20" dirty="0">
                <a:latin typeface="Calibri"/>
                <a:cs typeface="Calibri"/>
              </a:rPr>
              <a:t>r</a:t>
            </a:r>
            <a:r>
              <a:rPr sz="1200" spc="-10" dirty="0">
                <a:latin typeface="Calibri"/>
                <a:cs typeface="Calibri"/>
              </a:rPr>
              <a:t>are</a:t>
            </a:r>
            <a:r>
              <a:rPr sz="1200" dirty="0">
                <a:latin typeface="Calibri"/>
                <a:cs typeface="Calibri"/>
              </a:rPr>
              <a:t> </a:t>
            </a:r>
            <a:r>
              <a:rPr sz="1200" spc="-15" dirty="0">
                <a:latin typeface="Calibri"/>
                <a:cs typeface="Calibri"/>
              </a:rPr>
              <a:t> </a:t>
            </a:r>
            <a:r>
              <a:rPr sz="1200" dirty="0">
                <a:latin typeface="Calibri"/>
                <a:cs typeface="Calibri"/>
              </a:rPr>
              <a:t>il </a:t>
            </a:r>
            <a:r>
              <a:rPr sz="1200" spc="-1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a:t>
            </a:r>
            <a:r>
              <a:rPr sz="1200" spc="-20" dirty="0">
                <a:latin typeface="Calibri"/>
                <a:cs typeface="Calibri"/>
              </a:rPr>
              <a:t>e</a:t>
            </a:r>
            <a:r>
              <a:rPr sz="1200" spc="5" dirty="0">
                <a:latin typeface="Calibri"/>
                <a:cs typeface="Calibri"/>
              </a:rPr>
              <a:t>n</a:t>
            </a:r>
            <a:r>
              <a:rPr sz="1200" spc="-10" dirty="0">
                <a:latin typeface="Calibri"/>
                <a:cs typeface="Calibri"/>
              </a:rPr>
              <a:t>u</a:t>
            </a:r>
            <a:r>
              <a:rPr sz="1200" dirty="0">
                <a:latin typeface="Calibri"/>
                <a:cs typeface="Calibri"/>
              </a:rPr>
              <a:t>to </a:t>
            </a:r>
            <a:r>
              <a:rPr sz="1200" spc="-1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15" dirty="0">
                <a:latin typeface="Calibri"/>
                <a:cs typeface="Calibri"/>
              </a:rPr>
              <a:t>l</a:t>
            </a:r>
            <a:r>
              <a:rPr sz="1200" spc="-10" dirty="0">
                <a:latin typeface="Calibri"/>
                <a:cs typeface="Calibri"/>
              </a:rPr>
              <a:t>e</a:t>
            </a:r>
            <a:r>
              <a:rPr sz="1200" dirty="0">
                <a:latin typeface="Calibri"/>
                <a:cs typeface="Calibri"/>
              </a:rPr>
              <a:t>  </a:t>
            </a:r>
            <a:r>
              <a:rPr sz="1200" spc="-15" dirty="0">
                <a:latin typeface="Calibri"/>
                <a:cs typeface="Calibri"/>
              </a:rPr>
              <a:t>l</a:t>
            </a:r>
            <a:r>
              <a:rPr sz="1200" dirty="0">
                <a:latin typeface="Calibri"/>
                <a:cs typeface="Calibri"/>
              </a:rPr>
              <a:t>o</a:t>
            </a:r>
            <a:r>
              <a:rPr sz="1200" spc="-10" dirty="0">
                <a:latin typeface="Calibri"/>
                <a:cs typeface="Calibri"/>
              </a:rPr>
              <a:t>ro</a:t>
            </a:r>
            <a:r>
              <a:rPr sz="1200" dirty="0">
                <a:latin typeface="Calibri"/>
                <a:cs typeface="Calibri"/>
              </a:rPr>
              <a:t> </a:t>
            </a:r>
            <a:r>
              <a:rPr sz="1200" spc="-15" dirty="0">
                <a:latin typeface="Calibri"/>
                <a:cs typeface="Calibri"/>
              </a:rPr>
              <a:t> </a:t>
            </a:r>
            <a:r>
              <a:rPr sz="1200" dirty="0">
                <a:latin typeface="Calibri"/>
                <a:cs typeface="Calibri"/>
              </a:rPr>
              <a:t>l</a:t>
            </a:r>
            <a:r>
              <a:rPr sz="1200" spc="-10" dirty="0">
                <a:latin typeface="Calibri"/>
                <a:cs typeface="Calibri"/>
              </a:rPr>
              <a:t>e</a:t>
            </a:r>
            <a:r>
              <a:rPr sz="1200" spc="5" dirty="0">
                <a:latin typeface="Calibri"/>
                <a:cs typeface="Calibri"/>
              </a:rPr>
              <a:t>z</a:t>
            </a:r>
            <a:r>
              <a:rPr sz="1200" dirty="0">
                <a:latin typeface="Calibri"/>
                <a:cs typeface="Calibri"/>
              </a:rPr>
              <a:t>io</a:t>
            </a:r>
            <a:r>
              <a:rPr sz="1200" spc="5" dirty="0">
                <a:latin typeface="Calibri"/>
                <a:cs typeface="Calibri"/>
              </a:rPr>
              <a:t>n</a:t>
            </a:r>
            <a:r>
              <a:rPr sz="1200" dirty="0">
                <a:latin typeface="Calibri"/>
                <a:cs typeface="Calibri"/>
              </a:rPr>
              <a:t>i </a:t>
            </a:r>
            <a:r>
              <a:rPr sz="1200" spc="-15" dirty="0">
                <a:latin typeface="Calibri"/>
                <a:cs typeface="Calibri"/>
              </a:rPr>
              <a:t> </a:t>
            </a:r>
            <a:r>
              <a:rPr sz="1200" dirty="0">
                <a:latin typeface="Calibri"/>
                <a:cs typeface="Calibri"/>
              </a:rPr>
              <a:t>in </a:t>
            </a:r>
            <a:r>
              <a:rPr sz="1200" spc="-10"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d</a:t>
            </a:r>
            <a:r>
              <a:rPr sz="1200" dirty="0">
                <a:latin typeface="Calibri"/>
                <a:cs typeface="Calibri"/>
              </a:rPr>
              <a:t>o </a:t>
            </a:r>
            <a:r>
              <a:rPr sz="1200" spc="-15"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 </a:t>
            </a:r>
            <a:r>
              <a:rPr sz="1200" spc="-10" dirty="0">
                <a:latin typeface="Calibri"/>
                <a:cs typeface="Calibri"/>
              </a:rPr>
              <a:t>crea</a:t>
            </a:r>
            <a:r>
              <a:rPr sz="1200" dirty="0">
                <a:latin typeface="Calibri"/>
                <a:cs typeface="Calibri"/>
              </a:rPr>
              <a:t>ti</a:t>
            </a:r>
            <a:r>
              <a:rPr sz="1200" spc="-5" dirty="0">
                <a:latin typeface="Calibri"/>
                <a:cs typeface="Calibri"/>
              </a:rPr>
              <a:t>v</a:t>
            </a:r>
            <a:r>
              <a:rPr sz="1200" dirty="0">
                <a:latin typeface="Calibri"/>
                <a:cs typeface="Calibri"/>
              </a:rPr>
              <a:t>o.</a:t>
            </a:r>
            <a:r>
              <a:rPr sz="1200" spc="-25" dirty="0">
                <a:latin typeface="Calibri"/>
                <a:cs typeface="Calibri"/>
              </a:rPr>
              <a:t> </a:t>
            </a:r>
            <a:r>
              <a:rPr sz="1200" dirty="0">
                <a:latin typeface="Calibri"/>
                <a:cs typeface="Calibri"/>
              </a:rPr>
              <a:t>E</a:t>
            </a:r>
            <a:r>
              <a:rPr sz="1200" spc="-20" dirty="0">
                <a:latin typeface="Calibri"/>
                <a:cs typeface="Calibri"/>
              </a:rPr>
              <a:t>r</a:t>
            </a:r>
            <a:r>
              <a:rPr sz="1200" dirty="0">
                <a:latin typeface="Calibri"/>
                <a:cs typeface="Calibri"/>
              </a:rPr>
              <a:t>a</a:t>
            </a:r>
            <a:r>
              <a:rPr sz="1200" spc="-30" dirty="0">
                <a:latin typeface="Calibri"/>
                <a:cs typeface="Calibri"/>
              </a:rPr>
              <a:t> </a:t>
            </a:r>
            <a:r>
              <a:rPr sz="1200" spc="5" dirty="0">
                <a:latin typeface="Calibri"/>
                <a:cs typeface="Calibri"/>
              </a:rPr>
              <a:t>p</a:t>
            </a:r>
            <a:r>
              <a:rPr sz="1200" spc="-5" dirty="0">
                <a:latin typeface="Calibri"/>
                <a:cs typeface="Calibri"/>
              </a:rPr>
              <a:t>ar</a:t>
            </a:r>
            <a:r>
              <a:rPr sz="1200" dirty="0">
                <a:latin typeface="Calibri"/>
                <a:cs typeface="Calibri"/>
              </a:rPr>
              <a:t>ti</a:t>
            </a:r>
            <a:r>
              <a:rPr sz="1200" spc="-5" dirty="0">
                <a:latin typeface="Calibri"/>
                <a:cs typeface="Calibri"/>
              </a:rPr>
              <a:t>c</a:t>
            </a:r>
            <a:r>
              <a:rPr sz="1200" dirty="0">
                <a:latin typeface="Calibri"/>
                <a:cs typeface="Calibri"/>
              </a:rPr>
              <a:t>ol</a:t>
            </a:r>
            <a:r>
              <a:rPr sz="1200" spc="-15" dirty="0">
                <a:latin typeface="Calibri"/>
                <a:cs typeface="Calibri"/>
              </a:rPr>
              <a:t>a</a:t>
            </a:r>
            <a:r>
              <a:rPr sz="1200" spc="-5" dirty="0">
                <a:latin typeface="Calibri"/>
                <a:cs typeface="Calibri"/>
              </a:rPr>
              <a:t>r</a:t>
            </a:r>
            <a:r>
              <a:rPr sz="1200" spc="-25" dirty="0">
                <a:latin typeface="Calibri"/>
                <a:cs typeface="Calibri"/>
              </a:rPr>
              <a:t>m</a:t>
            </a:r>
            <a:r>
              <a:rPr sz="1200" spc="-10" dirty="0">
                <a:latin typeface="Calibri"/>
                <a:cs typeface="Calibri"/>
              </a:rPr>
              <a:t>e</a:t>
            </a:r>
            <a:r>
              <a:rPr sz="1200" spc="5" dirty="0">
                <a:latin typeface="Calibri"/>
                <a:cs typeface="Calibri"/>
              </a:rPr>
              <a:t>n</a:t>
            </a:r>
            <a:r>
              <a:rPr sz="1200" dirty="0">
                <a:latin typeface="Calibri"/>
                <a:cs typeface="Calibri"/>
              </a:rPr>
              <a:t>t</a:t>
            </a:r>
            <a:r>
              <a:rPr sz="1200" spc="-10" dirty="0">
                <a:latin typeface="Calibri"/>
                <a:cs typeface="Calibri"/>
              </a:rPr>
              <a:t>e</a:t>
            </a:r>
            <a:r>
              <a:rPr sz="1200" spc="-30" dirty="0">
                <a:latin typeface="Calibri"/>
                <a:cs typeface="Calibri"/>
              </a:rPr>
              <a:t> </a:t>
            </a:r>
            <a:r>
              <a:rPr sz="1200" dirty="0">
                <a:latin typeface="Calibri"/>
                <a:cs typeface="Calibri"/>
              </a:rPr>
              <a:t>i</a:t>
            </a:r>
            <a:r>
              <a:rPr sz="1200" spc="-10" dirty="0">
                <a:latin typeface="Calibri"/>
                <a:cs typeface="Calibri"/>
              </a:rPr>
              <a:t>n</a:t>
            </a:r>
            <a:r>
              <a:rPr sz="1200" dirty="0">
                <a:latin typeface="Calibri"/>
                <a:cs typeface="Calibri"/>
              </a:rPr>
              <a:t>t</a:t>
            </a:r>
            <a:r>
              <a:rPr sz="1200" spc="-10" dirty="0">
                <a:latin typeface="Calibri"/>
                <a:cs typeface="Calibri"/>
              </a:rPr>
              <a:t>e</a:t>
            </a:r>
            <a:r>
              <a:rPr sz="1200" spc="-20" dirty="0">
                <a:latin typeface="Calibri"/>
                <a:cs typeface="Calibri"/>
              </a:rPr>
              <a:t>r</a:t>
            </a:r>
            <a:r>
              <a:rPr sz="1200" spc="-10" dirty="0">
                <a:latin typeface="Calibri"/>
                <a:cs typeface="Calibri"/>
              </a:rPr>
              <a:t>e</a:t>
            </a:r>
            <a:r>
              <a:rPr sz="1200" spc="-5" dirty="0">
                <a:latin typeface="Calibri"/>
                <a:cs typeface="Calibri"/>
              </a:rPr>
              <a:t>ss</a:t>
            </a:r>
            <a:r>
              <a:rPr sz="1200" spc="-10" dirty="0">
                <a:latin typeface="Calibri"/>
                <a:cs typeface="Calibri"/>
              </a:rPr>
              <a:t>a</a:t>
            </a:r>
            <a:r>
              <a:rPr sz="1200" dirty="0">
                <a:latin typeface="Calibri"/>
                <a:cs typeface="Calibri"/>
              </a:rPr>
              <a:t>ta</a:t>
            </a:r>
            <a:r>
              <a:rPr sz="1200" spc="-30" dirty="0">
                <a:latin typeface="Calibri"/>
                <a:cs typeface="Calibri"/>
              </a:rPr>
              <a:t> </a:t>
            </a:r>
            <a:r>
              <a:rPr sz="1200" dirty="0">
                <a:latin typeface="Calibri"/>
                <a:cs typeface="Calibri"/>
              </a:rPr>
              <a:t>all</a:t>
            </a:r>
            <a:r>
              <a:rPr sz="1200" spc="-5" dirty="0">
                <a:latin typeface="Calibri"/>
                <a:cs typeface="Calibri"/>
              </a:rPr>
              <a:t>'</a:t>
            </a:r>
            <a:r>
              <a:rPr sz="1200" spc="5" dirty="0">
                <a:latin typeface="Calibri"/>
                <a:cs typeface="Calibri"/>
              </a:rPr>
              <a:t>u</a:t>
            </a:r>
            <a:r>
              <a:rPr sz="1200" spc="-5" dirty="0">
                <a:latin typeface="Calibri"/>
                <a:cs typeface="Calibri"/>
              </a:rPr>
              <a:t>s</a:t>
            </a:r>
            <a:r>
              <a:rPr sz="1200" dirty="0">
                <a:latin typeface="Calibri"/>
                <a:cs typeface="Calibri"/>
              </a:rPr>
              <a:t>o</a:t>
            </a:r>
            <a:r>
              <a:rPr sz="1200" spc="-30" dirty="0">
                <a:latin typeface="Calibri"/>
                <a:cs typeface="Calibri"/>
              </a:rPr>
              <a:t> </a:t>
            </a:r>
            <a:r>
              <a:rPr sz="1200" spc="-10" dirty="0">
                <a:latin typeface="Calibri"/>
                <a:cs typeface="Calibri"/>
              </a:rPr>
              <a:t>d</a:t>
            </a:r>
            <a:r>
              <a:rPr sz="1200" dirty="0">
                <a:latin typeface="Calibri"/>
                <a:cs typeface="Calibri"/>
              </a:rPr>
              <a:t>i</a:t>
            </a:r>
            <a:r>
              <a:rPr sz="1200" spc="-20" dirty="0">
                <a:latin typeface="Calibri"/>
                <a:cs typeface="Calibri"/>
              </a:rPr>
              <a:t> </a:t>
            </a:r>
            <a:r>
              <a:rPr sz="1200" spc="-5" dirty="0">
                <a:latin typeface="Calibri"/>
                <a:cs typeface="Calibri"/>
              </a:rPr>
              <a:t>re</a:t>
            </a:r>
            <a:r>
              <a:rPr sz="1200" spc="-15" dirty="0">
                <a:latin typeface="Calibri"/>
                <a:cs typeface="Calibri"/>
              </a:rPr>
              <a:t>g</a:t>
            </a:r>
            <a:r>
              <a:rPr sz="1200" dirty="0">
                <a:latin typeface="Calibri"/>
                <a:cs typeface="Calibri"/>
              </a:rPr>
              <a:t>ole</a:t>
            </a:r>
            <a:r>
              <a:rPr sz="1200" spc="-30" dirty="0">
                <a:latin typeface="Calibri"/>
                <a:cs typeface="Calibri"/>
              </a:rPr>
              <a:t> </a:t>
            </a:r>
            <a:r>
              <a:rPr sz="1200" spc="5" dirty="0">
                <a:latin typeface="Calibri"/>
                <a:cs typeface="Calibri"/>
              </a:rPr>
              <a:t>d</a:t>
            </a:r>
            <a:r>
              <a:rPr sz="1200" dirty="0">
                <a:latin typeface="Calibri"/>
                <a:cs typeface="Calibri"/>
              </a:rPr>
              <a:t>i</a:t>
            </a:r>
            <a:r>
              <a:rPr sz="1200" spc="-35" dirty="0">
                <a:latin typeface="Calibri"/>
                <a:cs typeface="Calibri"/>
              </a:rPr>
              <a:t> </a:t>
            </a:r>
            <a:r>
              <a:rPr sz="1200" spc="-10" dirty="0">
                <a:latin typeface="Calibri"/>
                <a:cs typeface="Calibri"/>
              </a:rPr>
              <a:t>b</a:t>
            </a:r>
            <a:r>
              <a:rPr sz="1200" dirty="0">
                <a:latin typeface="Calibri"/>
                <a:cs typeface="Calibri"/>
              </a:rPr>
              <a:t>a</a:t>
            </a:r>
            <a:r>
              <a:rPr sz="1200" spc="-5" dirty="0">
                <a:latin typeface="Calibri"/>
                <a:cs typeface="Calibri"/>
              </a:rPr>
              <a:t>s</a:t>
            </a:r>
            <a:r>
              <a:rPr sz="1200" spc="-10" dirty="0">
                <a:latin typeface="Calibri"/>
                <a:cs typeface="Calibri"/>
              </a:rPr>
              <a:t>e</a:t>
            </a:r>
            <a:r>
              <a:rPr sz="1200" spc="-30" dirty="0">
                <a:latin typeface="Calibri"/>
                <a:cs typeface="Calibri"/>
              </a:rPr>
              <a:t> </a:t>
            </a:r>
            <a:r>
              <a:rPr sz="1200" spc="5" dirty="0">
                <a:latin typeface="Calibri"/>
                <a:cs typeface="Calibri"/>
              </a:rPr>
              <a:t>p</a:t>
            </a:r>
            <a:r>
              <a:rPr sz="1200" spc="-5" dirty="0">
                <a:latin typeface="Calibri"/>
                <a:cs typeface="Calibri"/>
              </a:rPr>
              <a:t>er </a:t>
            </a:r>
            <a:r>
              <a:rPr sz="1200" spc="5" dirty="0">
                <a:latin typeface="Calibri"/>
                <a:cs typeface="Calibri"/>
              </a:rPr>
              <a:t>p</a:t>
            </a:r>
            <a:r>
              <a:rPr sz="1200" spc="-5" dirty="0">
                <a:latin typeface="Calibri"/>
                <a:cs typeface="Calibri"/>
              </a:rPr>
              <a:t>arlare</a:t>
            </a:r>
            <a:r>
              <a:rPr sz="1200" dirty="0">
                <a:latin typeface="Calibri"/>
                <a:cs typeface="Calibri"/>
              </a:rPr>
              <a:t>.</a:t>
            </a:r>
          </a:p>
          <a:p>
            <a:pPr marL="92075" marR="82550" algn="just">
              <a:lnSpc>
                <a:spcPct val="121200"/>
              </a:lnSpc>
              <a:spcBef>
                <a:spcPts val="5"/>
              </a:spcBef>
            </a:pPr>
            <a:r>
              <a:rPr sz="1200" spc="-10" dirty="0">
                <a:latin typeface="Calibri"/>
                <a:cs typeface="Calibri"/>
              </a:rPr>
              <a:t>Ka</a:t>
            </a:r>
            <a:r>
              <a:rPr sz="1200" dirty="0">
                <a:latin typeface="Calibri"/>
                <a:cs typeface="Calibri"/>
              </a:rPr>
              <a:t>t</a:t>
            </a:r>
            <a:r>
              <a:rPr sz="1200" spc="5" dirty="0">
                <a:latin typeface="Calibri"/>
                <a:cs typeface="Calibri"/>
              </a:rPr>
              <a:t>h</a:t>
            </a:r>
            <a:r>
              <a:rPr sz="1200" spc="-5" dirty="0">
                <a:latin typeface="Calibri"/>
                <a:cs typeface="Calibri"/>
              </a:rPr>
              <a:t>r</a:t>
            </a:r>
            <a:r>
              <a:rPr sz="1200" spc="-20" dirty="0">
                <a:latin typeface="Calibri"/>
                <a:cs typeface="Calibri"/>
              </a:rPr>
              <a:t>e</a:t>
            </a:r>
            <a:r>
              <a:rPr sz="1200" dirty="0">
                <a:latin typeface="Calibri"/>
                <a:cs typeface="Calibri"/>
              </a:rPr>
              <a:t>n </a:t>
            </a:r>
            <a:r>
              <a:rPr sz="1200" spc="75" dirty="0">
                <a:latin typeface="Calibri"/>
                <a:cs typeface="Calibri"/>
              </a:rPr>
              <a:t> </a:t>
            </a:r>
            <a:r>
              <a:rPr sz="1200" spc="5" dirty="0">
                <a:latin typeface="Calibri"/>
                <a:cs typeface="Calibri"/>
              </a:rPr>
              <a:t>h</a:t>
            </a:r>
            <a:r>
              <a:rPr sz="1200" dirty="0">
                <a:latin typeface="Calibri"/>
                <a:cs typeface="Calibri"/>
              </a:rPr>
              <a:t>a </a:t>
            </a:r>
            <a:r>
              <a:rPr sz="1200" spc="80"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spc="-20" dirty="0">
                <a:latin typeface="Calibri"/>
                <a:cs typeface="Calibri"/>
              </a:rPr>
              <a:t>e</a:t>
            </a:r>
            <a:r>
              <a:rPr sz="1200" spc="-5" dirty="0">
                <a:latin typeface="Calibri"/>
                <a:cs typeface="Calibri"/>
              </a:rPr>
              <a:t>r</a:t>
            </a:r>
            <a:r>
              <a:rPr sz="1200" dirty="0">
                <a:latin typeface="Calibri"/>
                <a:cs typeface="Calibri"/>
              </a:rPr>
              <a:t>to </a:t>
            </a:r>
            <a:r>
              <a:rPr sz="1200" spc="70" dirty="0">
                <a:latin typeface="Calibri"/>
                <a:cs typeface="Calibri"/>
              </a:rPr>
              <a:t> </a:t>
            </a:r>
            <a:r>
              <a:rPr sz="1200" spc="-10" dirty="0" err="1">
                <a:latin typeface="Calibri"/>
                <a:cs typeface="Calibri"/>
              </a:rPr>
              <a:t>c</a:t>
            </a:r>
            <a:r>
              <a:rPr sz="1200" spc="5" dirty="0" err="1">
                <a:latin typeface="Calibri"/>
                <a:cs typeface="Calibri"/>
              </a:rPr>
              <a:t>h</a:t>
            </a:r>
            <a:r>
              <a:rPr sz="1200" spc="-10" dirty="0" err="1">
                <a:latin typeface="Calibri"/>
                <a:cs typeface="Calibri"/>
              </a:rPr>
              <a:t>e</a:t>
            </a:r>
            <a:r>
              <a:rPr sz="1200" dirty="0">
                <a:latin typeface="Calibri"/>
                <a:cs typeface="Calibri"/>
              </a:rPr>
              <a:t> </a:t>
            </a:r>
            <a:r>
              <a:rPr sz="1200" spc="80" dirty="0">
                <a:latin typeface="Calibri"/>
                <a:cs typeface="Calibri"/>
              </a:rPr>
              <a:t> </a:t>
            </a:r>
            <a:r>
              <a:rPr sz="1200" dirty="0">
                <a:latin typeface="Calibri"/>
                <a:cs typeface="Calibri"/>
              </a:rPr>
              <a:t>l</a:t>
            </a:r>
            <a:r>
              <a:rPr sz="1200" spc="-5" dirty="0">
                <a:latin typeface="Calibri"/>
                <a:cs typeface="Calibri"/>
              </a:rPr>
              <a:t>'</a:t>
            </a:r>
            <a:r>
              <a:rPr lang="it-CH" sz="1200" dirty="0">
                <a:latin typeface="Calibri"/>
                <a:cs typeface="Calibri"/>
              </a:rPr>
              <a:t>inchiesta</a:t>
            </a:r>
            <a:r>
              <a:rPr sz="1200" dirty="0">
                <a:latin typeface="Calibri"/>
                <a:cs typeface="Calibri"/>
              </a:rPr>
              <a:t> </a:t>
            </a:r>
            <a:r>
              <a:rPr sz="1200" spc="80" dirty="0">
                <a:latin typeface="Calibri"/>
                <a:cs typeface="Calibri"/>
              </a:rPr>
              <a:t> </a:t>
            </a:r>
            <a:r>
              <a:rPr sz="1200" dirty="0">
                <a:latin typeface="Calibri"/>
                <a:cs typeface="Calibri"/>
              </a:rPr>
              <a:t>le </a:t>
            </a:r>
            <a:r>
              <a:rPr sz="1200" spc="70" dirty="0">
                <a:latin typeface="Calibri"/>
                <a:cs typeface="Calibri"/>
              </a:rPr>
              <a:t> </a:t>
            </a:r>
            <a:r>
              <a:rPr sz="1200" spc="5" dirty="0">
                <a:latin typeface="Calibri"/>
                <a:cs typeface="Calibri"/>
              </a:rPr>
              <a:t>h</a:t>
            </a:r>
            <a:r>
              <a:rPr sz="1200" dirty="0">
                <a:latin typeface="Calibri"/>
                <a:cs typeface="Calibri"/>
              </a:rPr>
              <a:t>a </a:t>
            </a:r>
            <a:r>
              <a:rPr sz="1200" spc="80" dirty="0">
                <a:latin typeface="Calibri"/>
                <a:cs typeface="Calibri"/>
              </a:rPr>
              <a:t> </a:t>
            </a:r>
            <a:r>
              <a:rPr sz="1200" spc="-10" dirty="0">
                <a:latin typeface="Calibri"/>
                <a:cs typeface="Calibri"/>
              </a:rPr>
              <a:t>pe</a:t>
            </a:r>
            <a:r>
              <a:rPr sz="1200" spc="-20" dirty="0">
                <a:latin typeface="Calibri"/>
                <a:cs typeface="Calibri"/>
              </a:rPr>
              <a:t>r</a:t>
            </a:r>
            <a:r>
              <a:rPr sz="1200" spc="-10" dirty="0">
                <a:latin typeface="Calibri"/>
                <a:cs typeface="Calibri"/>
              </a:rPr>
              <a:t>me</a:t>
            </a:r>
            <a:r>
              <a:rPr sz="1200" spc="-5" dirty="0">
                <a:latin typeface="Calibri"/>
                <a:cs typeface="Calibri"/>
              </a:rPr>
              <a:t>ss</a:t>
            </a:r>
            <a:r>
              <a:rPr sz="1200" dirty="0">
                <a:latin typeface="Calibri"/>
                <a:cs typeface="Calibri"/>
              </a:rPr>
              <a:t>o </a:t>
            </a:r>
            <a:r>
              <a:rPr sz="1200" spc="80" dirty="0">
                <a:latin typeface="Calibri"/>
                <a:cs typeface="Calibri"/>
              </a:rPr>
              <a:t> </a:t>
            </a:r>
            <a:r>
              <a:rPr sz="1200" spc="5" dirty="0">
                <a:latin typeface="Calibri"/>
                <a:cs typeface="Calibri"/>
              </a:rPr>
              <a:t>d</a:t>
            </a:r>
            <a:r>
              <a:rPr sz="1200" dirty="0">
                <a:latin typeface="Calibri"/>
                <a:cs typeface="Calibri"/>
              </a:rPr>
              <a:t>i </a:t>
            </a:r>
            <a:r>
              <a:rPr sz="1200" spc="70" dirty="0">
                <a:latin typeface="Calibri"/>
                <a:cs typeface="Calibri"/>
              </a:rPr>
              <a:t> </a:t>
            </a:r>
            <a:r>
              <a:rPr sz="1200" spc="5" dirty="0">
                <a:latin typeface="Calibri"/>
                <a:cs typeface="Calibri"/>
              </a:rPr>
              <a:t>p</a:t>
            </a:r>
            <a:r>
              <a:rPr sz="1200" spc="-5" dirty="0">
                <a:latin typeface="Calibri"/>
                <a:cs typeface="Calibri"/>
              </a:rPr>
              <a:t>res</a:t>
            </a:r>
            <a:r>
              <a:rPr sz="1200" spc="-15" dirty="0">
                <a:latin typeface="Calibri"/>
                <a:cs typeface="Calibri"/>
              </a:rPr>
              <a:t>t</a:t>
            </a:r>
            <a:r>
              <a:rPr sz="1200" spc="-10" dirty="0">
                <a:latin typeface="Calibri"/>
                <a:cs typeface="Calibri"/>
              </a:rPr>
              <a:t>are ma</a:t>
            </a:r>
            <a:r>
              <a:rPr sz="1200" spc="-15" dirty="0">
                <a:latin typeface="Calibri"/>
                <a:cs typeface="Calibri"/>
              </a:rPr>
              <a:t>gg</a:t>
            </a:r>
            <a:r>
              <a:rPr sz="1200" dirty="0">
                <a:latin typeface="Calibri"/>
                <a:cs typeface="Calibri"/>
              </a:rPr>
              <a:t>io</a:t>
            </a:r>
            <a:r>
              <a:rPr sz="1200" spc="-5" dirty="0">
                <a:latin typeface="Calibri"/>
                <a:cs typeface="Calibri"/>
              </a:rPr>
              <a:t>re</a:t>
            </a:r>
            <a:r>
              <a:rPr sz="1200" spc="-20" dirty="0">
                <a:latin typeface="Calibri"/>
                <a:cs typeface="Calibri"/>
              </a:rPr>
              <a:t> </a:t>
            </a:r>
            <a:r>
              <a:rPr sz="1200" spc="-15" dirty="0">
                <a:latin typeface="Calibri"/>
                <a:cs typeface="Calibri"/>
              </a:rPr>
              <a:t>a</a:t>
            </a:r>
            <a:r>
              <a:rPr sz="1200" dirty="0">
                <a:latin typeface="Calibri"/>
                <a:cs typeface="Calibri"/>
              </a:rPr>
              <a:t>tt</a:t>
            </a:r>
            <a:r>
              <a:rPr sz="1200" spc="-20" dirty="0">
                <a:latin typeface="Calibri"/>
                <a:cs typeface="Calibri"/>
              </a:rPr>
              <a:t>e</a:t>
            </a:r>
            <a:r>
              <a:rPr sz="1200" spc="5" dirty="0">
                <a:latin typeface="Calibri"/>
                <a:cs typeface="Calibri"/>
              </a:rPr>
              <a:t>nz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spc="-10" dirty="0">
                <a:latin typeface="Calibri"/>
                <a:cs typeface="Calibri"/>
              </a:rPr>
              <a:t>a</a:t>
            </a:r>
            <a:r>
              <a:rPr sz="1200" spc="-15" dirty="0">
                <a:latin typeface="Calibri"/>
                <a:cs typeface="Calibri"/>
              </a:rPr>
              <a:t>g</a:t>
            </a:r>
            <a:r>
              <a:rPr sz="1200" dirty="0">
                <a:latin typeface="Calibri"/>
                <a:cs typeface="Calibri"/>
              </a:rPr>
              <a:t>li</a:t>
            </a:r>
            <a:r>
              <a:rPr sz="1200" spc="-30" dirty="0">
                <a:latin typeface="Calibri"/>
                <a:cs typeface="Calibri"/>
              </a:rPr>
              <a:t> </a:t>
            </a:r>
            <a:r>
              <a:rPr sz="1200" dirty="0">
                <a:latin typeface="Calibri"/>
                <a:cs typeface="Calibri"/>
              </a:rPr>
              <a:t>a</a:t>
            </a:r>
            <a:r>
              <a:rPr sz="1200" spc="-5" dirty="0">
                <a:latin typeface="Calibri"/>
                <a:cs typeface="Calibri"/>
              </a:rPr>
              <a:t>s</a:t>
            </a:r>
            <a:r>
              <a:rPr sz="1200" spc="5" dirty="0">
                <a:latin typeface="Calibri"/>
                <a:cs typeface="Calibri"/>
              </a:rPr>
              <a:t>p</a:t>
            </a:r>
            <a:r>
              <a:rPr sz="1200" spc="-10" dirty="0">
                <a:latin typeface="Calibri"/>
                <a:cs typeface="Calibri"/>
              </a:rPr>
              <a:t>e</a:t>
            </a:r>
            <a:r>
              <a:rPr sz="1200" spc="-15" dirty="0">
                <a:latin typeface="Calibri"/>
                <a:cs typeface="Calibri"/>
              </a:rPr>
              <a:t>t</a:t>
            </a:r>
            <a:r>
              <a:rPr sz="1200" dirty="0">
                <a:latin typeface="Calibri"/>
                <a:cs typeface="Calibri"/>
              </a:rPr>
              <a:t>ti</a:t>
            </a:r>
            <a:r>
              <a:rPr sz="1200" spc="-3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20" dirty="0">
                <a:latin typeface="Calibri"/>
                <a:cs typeface="Calibri"/>
              </a:rPr>
              <a:t> </a:t>
            </a:r>
            <a:r>
              <a:rPr sz="1200" spc="-5" dirty="0">
                <a:latin typeface="Calibri"/>
                <a:cs typeface="Calibri"/>
              </a:rPr>
              <a:t>s</a:t>
            </a:r>
            <a:r>
              <a:rPr sz="1200" spc="-10" dirty="0">
                <a:latin typeface="Calibri"/>
                <a:cs typeface="Calibri"/>
              </a:rPr>
              <a:t>u</a:t>
            </a:r>
            <a:r>
              <a:rPr sz="1200" dirty="0">
                <a:latin typeface="Calibri"/>
                <a:cs typeface="Calibri"/>
              </a:rPr>
              <a:t>o</a:t>
            </a:r>
            <a:r>
              <a:rPr sz="1200" spc="-20"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0" dirty="0">
                <a:latin typeface="Calibri"/>
                <a:cs typeface="Calibri"/>
              </a:rPr>
              <a:t>a</a:t>
            </a:r>
            <a:r>
              <a:rPr sz="1200" spc="-25" dirty="0">
                <a:latin typeface="Calibri"/>
                <a:cs typeface="Calibri"/>
              </a:rPr>
              <a:t>m</a:t>
            </a:r>
            <a:r>
              <a:rPr sz="1200" spc="-10" dirty="0">
                <a:latin typeface="Calibri"/>
                <a:cs typeface="Calibri"/>
              </a:rPr>
              <a:t>e</a:t>
            </a:r>
            <a:r>
              <a:rPr sz="1200" spc="5" dirty="0">
                <a:latin typeface="Calibri"/>
                <a:cs typeface="Calibri"/>
              </a:rPr>
              <a:t>n</a:t>
            </a:r>
            <a:r>
              <a:rPr sz="1200" dirty="0">
                <a:latin typeface="Calibri"/>
                <a:cs typeface="Calibri"/>
              </a:rPr>
              <a:t>t</a:t>
            </a:r>
            <a:r>
              <a:rPr sz="1200" spc="-10" dirty="0">
                <a:latin typeface="Calibri"/>
                <a:cs typeface="Calibri"/>
              </a:rPr>
              <a:t>o</a:t>
            </a:r>
            <a:r>
              <a:rPr sz="1200" spc="-5" dirty="0">
                <a:latin typeface="Calibri"/>
                <a:cs typeface="Calibri"/>
              </a:rPr>
              <a:t>,</a:t>
            </a:r>
            <a:r>
              <a:rPr sz="1200" spc="-2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30" dirty="0">
                <a:latin typeface="Calibri"/>
                <a:cs typeface="Calibri"/>
              </a:rPr>
              <a:t> </a:t>
            </a:r>
            <a:r>
              <a:rPr sz="1200" dirty="0">
                <a:latin typeface="Calibri"/>
                <a:cs typeface="Calibri"/>
              </a:rPr>
              <a:t>i</a:t>
            </a:r>
            <a:r>
              <a:rPr sz="1200" spc="-20" dirty="0">
                <a:latin typeface="Calibri"/>
                <a:cs typeface="Calibri"/>
              </a:rPr>
              <a:t> </a:t>
            </a:r>
            <a:r>
              <a:rPr sz="1200" dirty="0">
                <a:latin typeface="Calibri"/>
                <a:cs typeface="Calibri"/>
              </a:rPr>
              <a:t>t</a:t>
            </a:r>
            <a:r>
              <a:rPr sz="1200" spc="-15" dirty="0">
                <a:latin typeface="Calibri"/>
                <a:cs typeface="Calibri"/>
              </a:rPr>
              <a:t>i</a:t>
            </a:r>
            <a:r>
              <a:rPr sz="1200" spc="5" dirty="0">
                <a:latin typeface="Calibri"/>
                <a:cs typeface="Calibri"/>
              </a:rPr>
              <a:t>p</a:t>
            </a:r>
            <a:r>
              <a:rPr sz="1200" dirty="0">
                <a:latin typeface="Calibri"/>
                <a:cs typeface="Calibri"/>
              </a:rPr>
              <a:t>i</a:t>
            </a:r>
            <a:r>
              <a:rPr sz="1200" spc="-35" dirty="0">
                <a:latin typeface="Calibri"/>
                <a:cs typeface="Calibri"/>
              </a:rPr>
              <a:t> </a:t>
            </a:r>
            <a:r>
              <a:rPr sz="1200" spc="5" dirty="0">
                <a:latin typeface="Calibri"/>
                <a:cs typeface="Calibri"/>
              </a:rPr>
              <a:t>d</a:t>
            </a:r>
            <a:r>
              <a:rPr sz="1200" dirty="0">
                <a:latin typeface="Calibri"/>
                <a:cs typeface="Calibri"/>
              </a:rPr>
              <a:t>i </a:t>
            </a:r>
            <a:r>
              <a:rPr sz="1200" spc="5" dirty="0">
                <a:latin typeface="Calibri"/>
                <a:cs typeface="Calibri"/>
              </a:rPr>
              <a:t>d</a:t>
            </a:r>
            <a:r>
              <a:rPr sz="1200" dirty="0">
                <a:latin typeface="Calibri"/>
                <a:cs typeface="Calibri"/>
              </a:rPr>
              <a:t>o</a:t>
            </a:r>
            <a:r>
              <a:rPr sz="1200" spc="-10" dirty="0">
                <a:latin typeface="Calibri"/>
                <a:cs typeface="Calibri"/>
              </a:rPr>
              <a:t>m</a:t>
            </a:r>
            <a:r>
              <a:rPr sz="1200" dirty="0">
                <a:latin typeface="Calibri"/>
                <a:cs typeface="Calibri"/>
              </a:rPr>
              <a:t>a</a:t>
            </a:r>
            <a:r>
              <a:rPr sz="1200" spc="-10" dirty="0">
                <a:latin typeface="Calibri"/>
                <a:cs typeface="Calibri"/>
              </a:rPr>
              <a:t>n</a:t>
            </a:r>
            <a:r>
              <a:rPr sz="1200" spc="-5" dirty="0">
                <a:latin typeface="Calibri"/>
                <a:cs typeface="Calibri"/>
              </a:rPr>
              <a:t>d</a:t>
            </a:r>
            <a:r>
              <a:rPr sz="1200" spc="-10" dirty="0">
                <a:latin typeface="Calibri"/>
                <a:cs typeface="Calibri"/>
              </a:rPr>
              <a:t>e</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f</a:t>
            </a:r>
            <a:r>
              <a:rPr sz="1200" dirty="0">
                <a:latin typeface="Calibri"/>
                <a:cs typeface="Calibri"/>
              </a:rPr>
              <a:t>a</a:t>
            </a:r>
            <a:r>
              <a:rPr sz="1200" spc="-10" dirty="0">
                <a:latin typeface="Calibri"/>
                <a:cs typeface="Calibri"/>
              </a:rPr>
              <a:t>ce</a:t>
            </a:r>
            <a:r>
              <a:rPr sz="1200" spc="-15" dirty="0">
                <a:latin typeface="Calibri"/>
                <a:cs typeface="Calibri"/>
              </a:rPr>
              <a:t>v</a:t>
            </a:r>
            <a:r>
              <a:rPr sz="1200" dirty="0">
                <a:latin typeface="Calibri"/>
                <a:cs typeface="Calibri"/>
              </a:rPr>
              <a:t>a.</a:t>
            </a:r>
            <a:r>
              <a:rPr sz="1200" spc="10" dirty="0">
                <a:latin typeface="Calibri"/>
                <a:cs typeface="Calibri"/>
              </a:rPr>
              <a:t> </a:t>
            </a:r>
            <a:r>
              <a:rPr lang="it-CH" sz="1200" spc="-5" dirty="0">
                <a:latin typeface="Calibri"/>
                <a:cs typeface="Calibri"/>
              </a:rPr>
              <a:t>Le sue studentesse e i suoi studenti </a:t>
            </a:r>
            <a:r>
              <a:rPr sz="1200" spc="5" dirty="0" err="1">
                <a:latin typeface="Calibri"/>
                <a:cs typeface="Calibri"/>
              </a:rPr>
              <a:t>h</a:t>
            </a:r>
            <a:r>
              <a:rPr sz="1200" dirty="0" err="1">
                <a:latin typeface="Calibri"/>
                <a:cs typeface="Calibri"/>
              </a:rPr>
              <a:t>a</a:t>
            </a:r>
            <a:r>
              <a:rPr sz="1200" spc="-10" dirty="0" err="1">
                <a:latin typeface="Calibri"/>
                <a:cs typeface="Calibri"/>
              </a:rPr>
              <a:t>n</a:t>
            </a:r>
            <a:r>
              <a:rPr sz="1200" spc="5" dirty="0" err="1">
                <a:latin typeface="Calibri"/>
                <a:cs typeface="Calibri"/>
              </a:rPr>
              <a:t>n</a:t>
            </a:r>
            <a:r>
              <a:rPr sz="1200" dirty="0" err="1">
                <a:latin typeface="Calibri"/>
                <a:cs typeface="Calibri"/>
              </a:rPr>
              <a:t>o</a:t>
            </a:r>
            <a:r>
              <a:rPr sz="1200" spc="5" dirty="0">
                <a:latin typeface="Calibri"/>
                <a:cs typeface="Calibri"/>
              </a:rPr>
              <a:t> p</a:t>
            </a:r>
            <a:r>
              <a:rPr sz="1200" dirty="0">
                <a:latin typeface="Calibri"/>
                <a:cs typeface="Calibri"/>
              </a:rPr>
              <a:t>a</a:t>
            </a:r>
            <a:r>
              <a:rPr sz="1200" spc="-5" dirty="0">
                <a:latin typeface="Calibri"/>
                <a:cs typeface="Calibri"/>
              </a:rPr>
              <a:t>r</a:t>
            </a:r>
            <a:r>
              <a:rPr sz="1200" dirty="0">
                <a:latin typeface="Calibri"/>
                <a:cs typeface="Calibri"/>
              </a:rPr>
              <a:t>l</a:t>
            </a:r>
            <a:r>
              <a:rPr sz="1200" spc="-15" dirty="0">
                <a:latin typeface="Calibri"/>
                <a:cs typeface="Calibri"/>
              </a:rPr>
              <a:t>a</a:t>
            </a:r>
            <a:r>
              <a:rPr sz="1200" spc="5" dirty="0">
                <a:latin typeface="Calibri"/>
                <a:cs typeface="Calibri"/>
              </a:rPr>
              <a:t>t</a:t>
            </a:r>
            <a:r>
              <a:rPr sz="1200" dirty="0">
                <a:latin typeface="Calibri"/>
                <a:cs typeface="Calibri"/>
              </a:rPr>
              <a:t>o</a:t>
            </a:r>
            <a:r>
              <a:rPr sz="1200" spc="15" dirty="0">
                <a:latin typeface="Calibri"/>
                <a:cs typeface="Calibri"/>
              </a:rPr>
              <a:t> </a:t>
            </a:r>
            <a:r>
              <a:rPr sz="1200" spc="-25" dirty="0">
                <a:latin typeface="Calibri"/>
                <a:cs typeface="Calibri"/>
              </a:rPr>
              <a:t>m</a:t>
            </a:r>
            <a:r>
              <a:rPr sz="1200" dirty="0">
                <a:latin typeface="Calibri"/>
                <a:cs typeface="Calibri"/>
              </a:rPr>
              <a:t>ol</a:t>
            </a:r>
            <a:r>
              <a:rPr sz="1200" spc="5" dirty="0">
                <a:latin typeface="Calibri"/>
                <a:cs typeface="Calibri"/>
              </a:rPr>
              <a:t>t</a:t>
            </a:r>
            <a:r>
              <a:rPr sz="1200" dirty="0">
                <a:latin typeface="Calibri"/>
                <a:cs typeface="Calibri"/>
              </a:rPr>
              <a:t>o</a:t>
            </a:r>
            <a:r>
              <a:rPr sz="1200" spc="5" dirty="0">
                <a:latin typeface="Calibri"/>
                <a:cs typeface="Calibri"/>
              </a:rPr>
              <a:t> </a:t>
            </a:r>
            <a:r>
              <a:rPr sz="1200" spc="-10" dirty="0">
                <a:latin typeface="Calibri"/>
                <a:cs typeface="Calibri"/>
              </a:rPr>
              <a:t>d</a:t>
            </a:r>
            <a:r>
              <a:rPr sz="1200" spc="5" dirty="0">
                <a:latin typeface="Calibri"/>
                <a:cs typeface="Calibri"/>
              </a:rPr>
              <a:t>u</a:t>
            </a:r>
            <a:r>
              <a:rPr sz="1200" dirty="0">
                <a:latin typeface="Calibri"/>
                <a:cs typeface="Calibri"/>
              </a:rPr>
              <a:t>r</a:t>
            </a:r>
            <a:r>
              <a:rPr sz="1200" spc="-15" dirty="0">
                <a:latin typeface="Calibri"/>
                <a:cs typeface="Calibri"/>
              </a:rPr>
              <a:t>a</a:t>
            </a:r>
            <a:r>
              <a:rPr sz="1200" spc="-5" dirty="0">
                <a:latin typeface="Calibri"/>
                <a:cs typeface="Calibri"/>
              </a:rPr>
              <a:t>nt</a:t>
            </a:r>
            <a:r>
              <a:rPr sz="1200" spc="-10" dirty="0">
                <a:latin typeface="Calibri"/>
                <a:cs typeface="Calibri"/>
              </a:rPr>
              <a:t>e</a:t>
            </a:r>
            <a:r>
              <a:rPr sz="1200" spc="5" dirty="0">
                <a:latin typeface="Calibri"/>
                <a:cs typeface="Calibri"/>
              </a:rPr>
              <a:t> </a:t>
            </a:r>
            <a:r>
              <a:rPr sz="1200" dirty="0">
                <a:latin typeface="Calibri"/>
                <a:cs typeface="Calibri"/>
              </a:rPr>
              <a:t>l</a:t>
            </a:r>
            <a:r>
              <a:rPr sz="1200" spc="-10" dirty="0">
                <a:latin typeface="Calibri"/>
                <a:cs typeface="Calibri"/>
              </a:rPr>
              <a:t>e</a:t>
            </a:r>
            <a:r>
              <a:rPr sz="1200" spc="-5" dirty="0">
                <a:latin typeface="Calibri"/>
                <a:cs typeface="Calibri"/>
              </a:rPr>
              <a:t> s</a:t>
            </a:r>
            <a:r>
              <a:rPr sz="1200" spc="5" dirty="0">
                <a:latin typeface="Calibri"/>
                <a:cs typeface="Calibri"/>
              </a:rPr>
              <a:t>u</a:t>
            </a:r>
            <a:r>
              <a:rPr sz="1200" spc="-10" dirty="0">
                <a:latin typeface="Calibri"/>
                <a:cs typeface="Calibri"/>
              </a:rPr>
              <a:t>e</a:t>
            </a:r>
            <a:r>
              <a:rPr sz="1200" spc="15" dirty="0">
                <a:latin typeface="Calibri"/>
                <a:cs typeface="Calibri"/>
              </a:rPr>
              <a:t> </a:t>
            </a:r>
            <a:r>
              <a:rPr sz="1200" dirty="0">
                <a:latin typeface="Calibri"/>
                <a:cs typeface="Calibri"/>
              </a:rPr>
              <a:t>le</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 </a:t>
            </a:r>
            <a:r>
              <a:rPr lang="it-CH" sz="1200" spc="5" dirty="0">
                <a:latin typeface="Calibri"/>
                <a:cs typeface="Calibri"/>
              </a:rPr>
              <a:t>mettendo </a:t>
            </a:r>
            <a:r>
              <a:rPr lang="it-CH" sz="1200" spc="-5" dirty="0">
                <a:latin typeface="Calibri"/>
                <a:cs typeface="Calibri"/>
              </a:rPr>
              <a:t>in discussione</a:t>
            </a:r>
            <a:r>
              <a:rPr sz="1200" spc="15" dirty="0">
                <a:latin typeface="Calibri"/>
                <a:cs typeface="Calibri"/>
              </a:rPr>
              <a:t> </a:t>
            </a:r>
            <a:r>
              <a:rPr sz="1200" dirty="0">
                <a:latin typeface="Calibri"/>
                <a:cs typeface="Calibri"/>
              </a:rPr>
              <a:t>le</a:t>
            </a:r>
            <a:r>
              <a:rPr sz="1200" spc="15" dirty="0">
                <a:latin typeface="Calibri"/>
                <a:cs typeface="Calibri"/>
              </a:rPr>
              <a:t> </a:t>
            </a:r>
            <a:r>
              <a:rPr sz="1200" dirty="0">
                <a:latin typeface="Calibri"/>
                <a:cs typeface="Calibri"/>
              </a:rPr>
              <a:t>i</a:t>
            </a:r>
            <a:r>
              <a:rPr sz="1200" spc="-10" dirty="0">
                <a:latin typeface="Calibri"/>
                <a:cs typeface="Calibri"/>
              </a:rPr>
              <a:t>dee</a:t>
            </a:r>
            <a:r>
              <a:rPr sz="1200" spc="15" dirty="0">
                <a:latin typeface="Calibri"/>
                <a:cs typeface="Calibri"/>
              </a:rPr>
              <a:t> </a:t>
            </a:r>
            <a:r>
              <a:rPr lang="it-CH" sz="1200" spc="-10" dirty="0">
                <a:latin typeface="Calibri"/>
                <a:cs typeface="Calibri"/>
              </a:rPr>
              <a:t>altrui </a:t>
            </a:r>
            <a:r>
              <a:rPr sz="1200" spc="-10" dirty="0">
                <a:latin typeface="Calibri"/>
                <a:cs typeface="Calibri"/>
              </a:rPr>
              <a:t>e</a:t>
            </a:r>
            <a:r>
              <a:rPr sz="1200" spc="15" dirty="0">
                <a:latin typeface="Calibri"/>
                <a:cs typeface="Calibri"/>
              </a:rPr>
              <a:t> </a:t>
            </a:r>
            <a:r>
              <a:rPr sz="1200" dirty="0">
                <a:latin typeface="Calibri"/>
                <a:cs typeface="Calibri"/>
              </a:rPr>
              <a:t>am</a:t>
            </a:r>
            <a:r>
              <a:rPr sz="1200" spc="5" dirty="0">
                <a:latin typeface="Calibri"/>
                <a:cs typeface="Calibri"/>
              </a:rPr>
              <a:t>p</a:t>
            </a:r>
            <a:r>
              <a:rPr sz="1200" dirty="0">
                <a:latin typeface="Calibri"/>
                <a:cs typeface="Calibri"/>
              </a:rPr>
              <a:t>li</a:t>
            </a:r>
            <a:r>
              <a:rPr sz="1200" spc="-15" dirty="0">
                <a:latin typeface="Calibri"/>
                <a:cs typeface="Calibri"/>
              </a:rPr>
              <a:t>a</a:t>
            </a:r>
            <a:r>
              <a:rPr sz="1200" spc="5" dirty="0">
                <a:latin typeface="Calibri"/>
                <a:cs typeface="Calibri"/>
              </a:rPr>
              <a:t>nd</a:t>
            </a:r>
            <a:r>
              <a:rPr sz="1200" dirty="0">
                <a:latin typeface="Calibri"/>
                <a:cs typeface="Calibri"/>
              </a:rPr>
              <a:t>o</a:t>
            </a:r>
            <a:r>
              <a:rPr sz="1200" spc="20" dirty="0">
                <a:latin typeface="Calibri"/>
                <a:cs typeface="Calibri"/>
              </a:rPr>
              <a:t> </a:t>
            </a:r>
            <a:r>
              <a:rPr sz="1200" spc="-10" dirty="0">
                <a:latin typeface="Calibri"/>
                <a:cs typeface="Calibri"/>
              </a:rPr>
              <a:t>c</a:t>
            </a:r>
            <a:r>
              <a:rPr sz="1200" dirty="0">
                <a:latin typeface="Calibri"/>
                <a:cs typeface="Calibri"/>
              </a:rPr>
              <a:t>iò </a:t>
            </a:r>
            <a:r>
              <a:rPr sz="1200" spc="-10" dirty="0" err="1">
                <a:latin typeface="Calibri"/>
                <a:cs typeface="Calibri"/>
              </a:rPr>
              <a:t>c</a:t>
            </a:r>
            <a:r>
              <a:rPr sz="1200" spc="5" dirty="0" err="1">
                <a:latin typeface="Calibri"/>
                <a:cs typeface="Calibri"/>
              </a:rPr>
              <a:t>h</a:t>
            </a:r>
            <a:r>
              <a:rPr sz="1200" spc="-10" dirty="0" err="1">
                <a:latin typeface="Calibri"/>
                <a:cs typeface="Calibri"/>
              </a:rPr>
              <a:t>e</a:t>
            </a:r>
            <a:r>
              <a:rPr sz="1200" spc="5" dirty="0">
                <a:latin typeface="Calibri"/>
                <a:cs typeface="Calibri"/>
              </a:rPr>
              <a:t> </a:t>
            </a:r>
            <a:r>
              <a:rPr lang="it-CH" sz="1200" spc="-15" dirty="0">
                <a:latin typeface="Calibri"/>
                <a:cs typeface="Calibri"/>
              </a:rPr>
              <a:t>altre o altri </a:t>
            </a:r>
            <a:r>
              <a:rPr sz="1200" spc="-10" dirty="0" err="1">
                <a:latin typeface="Calibri"/>
                <a:cs typeface="Calibri"/>
              </a:rPr>
              <a:t>a</a:t>
            </a:r>
            <a:r>
              <a:rPr sz="1200" spc="-15" dirty="0" err="1">
                <a:latin typeface="Calibri"/>
                <a:cs typeface="Calibri"/>
              </a:rPr>
              <a:t>v</a:t>
            </a:r>
            <a:r>
              <a:rPr sz="1200" spc="-10" dirty="0" err="1">
                <a:latin typeface="Calibri"/>
                <a:cs typeface="Calibri"/>
              </a:rPr>
              <a:t>e</a:t>
            </a:r>
            <a:r>
              <a:rPr sz="1200" spc="-15" dirty="0" err="1">
                <a:latin typeface="Calibri"/>
                <a:cs typeface="Calibri"/>
              </a:rPr>
              <a:t>v</a:t>
            </a:r>
            <a:r>
              <a:rPr sz="1200" dirty="0" err="1">
                <a:latin typeface="Calibri"/>
                <a:cs typeface="Calibri"/>
              </a:rPr>
              <a:t>a</a:t>
            </a:r>
            <a:r>
              <a:rPr sz="1200" spc="5" dirty="0" err="1">
                <a:latin typeface="Calibri"/>
                <a:cs typeface="Calibri"/>
              </a:rPr>
              <a:t>n</a:t>
            </a:r>
            <a:r>
              <a:rPr sz="1200" dirty="0" err="1">
                <a:latin typeface="Calibri"/>
                <a:cs typeface="Calibri"/>
              </a:rPr>
              <a:t>o</a:t>
            </a:r>
            <a:r>
              <a:rPr sz="1200" spc="-5"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t</a:t>
            </a:r>
            <a:r>
              <a:rPr sz="1200" spc="-15" dirty="0">
                <a:latin typeface="Calibri"/>
                <a:cs typeface="Calibri"/>
              </a:rPr>
              <a:t>t</a:t>
            </a:r>
            <a:r>
              <a:rPr sz="1200" dirty="0">
                <a:latin typeface="Calibri"/>
                <a:cs typeface="Calibri"/>
              </a:rPr>
              <a:t>o.</a:t>
            </a:r>
          </a:p>
        </p:txBody>
      </p:sp>
      <p:sp>
        <p:nvSpPr>
          <p:cNvPr id="6" name="object 6"/>
          <p:cNvSpPr/>
          <p:nvPr/>
        </p:nvSpPr>
        <p:spPr>
          <a:xfrm>
            <a:off x="7212965" y="5346486"/>
            <a:ext cx="2632708" cy="1974848"/>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5475603" y="4093847"/>
            <a:ext cx="3318510" cy="2125980"/>
          </a:xfrm>
          <a:custGeom>
            <a:avLst/>
            <a:gdLst/>
            <a:ahLst/>
            <a:cxnLst/>
            <a:rect l="l" t="t" r="r" b="b"/>
            <a:pathLst>
              <a:path w="3318509" h="2125979">
                <a:moveTo>
                  <a:pt x="1382712" y="1382395"/>
                </a:moveTo>
                <a:lnTo>
                  <a:pt x="553085" y="1382395"/>
                </a:lnTo>
                <a:lnTo>
                  <a:pt x="1635760" y="2125751"/>
                </a:lnTo>
                <a:lnTo>
                  <a:pt x="1382712" y="1382395"/>
                </a:lnTo>
                <a:close/>
              </a:path>
              <a:path w="3318509" h="2125979">
                <a:moveTo>
                  <a:pt x="3088106" y="0"/>
                </a:moveTo>
                <a:lnTo>
                  <a:pt x="230403" y="0"/>
                </a:lnTo>
                <a:lnTo>
                  <a:pt x="211505" y="763"/>
                </a:lnTo>
                <a:lnTo>
                  <a:pt x="157575" y="11745"/>
                </a:lnTo>
                <a:lnTo>
                  <a:pt x="109034" y="34518"/>
                </a:lnTo>
                <a:lnTo>
                  <a:pt x="67481" y="67481"/>
                </a:lnTo>
                <a:lnTo>
                  <a:pt x="34518" y="109034"/>
                </a:lnTo>
                <a:lnTo>
                  <a:pt x="11745" y="157575"/>
                </a:lnTo>
                <a:lnTo>
                  <a:pt x="763" y="211505"/>
                </a:lnTo>
                <a:lnTo>
                  <a:pt x="0" y="230403"/>
                </a:lnTo>
                <a:lnTo>
                  <a:pt x="0" y="1151991"/>
                </a:lnTo>
                <a:lnTo>
                  <a:pt x="6695" y="1207357"/>
                </a:lnTo>
                <a:lnTo>
                  <a:pt x="25716" y="1257872"/>
                </a:lnTo>
                <a:lnTo>
                  <a:pt x="55460" y="1301932"/>
                </a:lnTo>
                <a:lnTo>
                  <a:pt x="94327" y="1337938"/>
                </a:lnTo>
                <a:lnTo>
                  <a:pt x="140717" y="1364287"/>
                </a:lnTo>
                <a:lnTo>
                  <a:pt x="193029" y="1379379"/>
                </a:lnTo>
                <a:lnTo>
                  <a:pt x="230403" y="1382395"/>
                </a:lnTo>
                <a:lnTo>
                  <a:pt x="3088106" y="1382395"/>
                </a:lnTo>
                <a:lnTo>
                  <a:pt x="3143472" y="1375698"/>
                </a:lnTo>
                <a:lnTo>
                  <a:pt x="3193987" y="1356676"/>
                </a:lnTo>
                <a:lnTo>
                  <a:pt x="3238047" y="1326930"/>
                </a:lnTo>
                <a:lnTo>
                  <a:pt x="3274053" y="1288061"/>
                </a:lnTo>
                <a:lnTo>
                  <a:pt x="3300402" y="1241672"/>
                </a:lnTo>
                <a:lnTo>
                  <a:pt x="3315494" y="1189362"/>
                </a:lnTo>
                <a:lnTo>
                  <a:pt x="3318510" y="1151991"/>
                </a:lnTo>
                <a:lnTo>
                  <a:pt x="3318510" y="230403"/>
                </a:lnTo>
                <a:lnTo>
                  <a:pt x="3311813" y="175032"/>
                </a:lnTo>
                <a:lnTo>
                  <a:pt x="3292791" y="124517"/>
                </a:lnTo>
                <a:lnTo>
                  <a:pt x="3263045" y="80457"/>
                </a:lnTo>
                <a:lnTo>
                  <a:pt x="3224176" y="44452"/>
                </a:lnTo>
                <a:lnTo>
                  <a:pt x="3177787" y="18105"/>
                </a:lnTo>
                <a:lnTo>
                  <a:pt x="3125477" y="3015"/>
                </a:lnTo>
                <a:lnTo>
                  <a:pt x="3088106" y="0"/>
                </a:lnTo>
                <a:close/>
              </a:path>
            </a:pathLst>
          </a:custGeom>
          <a:solidFill>
            <a:srgbClr val="FFFFFF"/>
          </a:solidFill>
        </p:spPr>
        <p:txBody>
          <a:bodyPr wrap="square" lIns="0" tIns="0" rIns="0" bIns="0" rtlCol="0"/>
          <a:lstStyle/>
          <a:p>
            <a:endParaRPr/>
          </a:p>
        </p:txBody>
      </p:sp>
      <p:sp>
        <p:nvSpPr>
          <p:cNvPr id="8" name="object 8"/>
          <p:cNvSpPr/>
          <p:nvPr/>
        </p:nvSpPr>
        <p:spPr>
          <a:xfrm>
            <a:off x="5475602" y="4093847"/>
            <a:ext cx="3528697" cy="2125980"/>
          </a:xfrm>
          <a:custGeom>
            <a:avLst/>
            <a:gdLst/>
            <a:ahLst/>
            <a:cxnLst/>
            <a:rect l="l" t="t" r="r" b="b"/>
            <a:pathLst>
              <a:path w="3318509" h="2125979">
                <a:moveTo>
                  <a:pt x="0" y="230403"/>
                </a:moveTo>
                <a:lnTo>
                  <a:pt x="6695" y="175032"/>
                </a:lnTo>
                <a:lnTo>
                  <a:pt x="25716" y="124517"/>
                </a:lnTo>
                <a:lnTo>
                  <a:pt x="55460" y="80457"/>
                </a:lnTo>
                <a:lnTo>
                  <a:pt x="94327" y="44452"/>
                </a:lnTo>
                <a:lnTo>
                  <a:pt x="140717" y="18105"/>
                </a:lnTo>
                <a:lnTo>
                  <a:pt x="193029" y="3015"/>
                </a:lnTo>
                <a:lnTo>
                  <a:pt x="230403" y="0"/>
                </a:lnTo>
                <a:lnTo>
                  <a:pt x="553085" y="0"/>
                </a:lnTo>
                <a:lnTo>
                  <a:pt x="1382712" y="0"/>
                </a:lnTo>
                <a:lnTo>
                  <a:pt x="3088106" y="0"/>
                </a:lnTo>
                <a:lnTo>
                  <a:pt x="3107002" y="763"/>
                </a:lnTo>
                <a:lnTo>
                  <a:pt x="3160929" y="11745"/>
                </a:lnTo>
                <a:lnTo>
                  <a:pt x="3209470" y="34518"/>
                </a:lnTo>
                <a:lnTo>
                  <a:pt x="3251023" y="67481"/>
                </a:lnTo>
                <a:lnTo>
                  <a:pt x="3283988" y="109034"/>
                </a:lnTo>
                <a:lnTo>
                  <a:pt x="3306763" y="157575"/>
                </a:lnTo>
                <a:lnTo>
                  <a:pt x="3317746" y="211505"/>
                </a:lnTo>
                <a:lnTo>
                  <a:pt x="3318510" y="230403"/>
                </a:lnTo>
                <a:lnTo>
                  <a:pt x="3318510" y="806399"/>
                </a:lnTo>
                <a:lnTo>
                  <a:pt x="3318510" y="1151991"/>
                </a:lnTo>
                <a:lnTo>
                  <a:pt x="3317746" y="1170887"/>
                </a:lnTo>
                <a:lnTo>
                  <a:pt x="3315494" y="1189362"/>
                </a:lnTo>
                <a:lnTo>
                  <a:pt x="3300402" y="1241672"/>
                </a:lnTo>
                <a:lnTo>
                  <a:pt x="3274053" y="1288061"/>
                </a:lnTo>
                <a:lnTo>
                  <a:pt x="3238047" y="1326930"/>
                </a:lnTo>
                <a:lnTo>
                  <a:pt x="3193987" y="1356676"/>
                </a:lnTo>
                <a:lnTo>
                  <a:pt x="3143472" y="1375698"/>
                </a:lnTo>
                <a:lnTo>
                  <a:pt x="3088106" y="1382395"/>
                </a:lnTo>
                <a:lnTo>
                  <a:pt x="1382712" y="1382395"/>
                </a:lnTo>
                <a:lnTo>
                  <a:pt x="1635760" y="2125751"/>
                </a:lnTo>
                <a:lnTo>
                  <a:pt x="553085" y="1382395"/>
                </a:lnTo>
                <a:lnTo>
                  <a:pt x="230403" y="1382395"/>
                </a:lnTo>
                <a:lnTo>
                  <a:pt x="211505" y="1381631"/>
                </a:lnTo>
                <a:lnTo>
                  <a:pt x="157575" y="1370648"/>
                </a:lnTo>
                <a:lnTo>
                  <a:pt x="109034" y="1347873"/>
                </a:lnTo>
                <a:lnTo>
                  <a:pt x="67481" y="1314908"/>
                </a:lnTo>
                <a:lnTo>
                  <a:pt x="34518" y="1273355"/>
                </a:lnTo>
                <a:lnTo>
                  <a:pt x="11745" y="1224814"/>
                </a:lnTo>
                <a:lnTo>
                  <a:pt x="763" y="1170887"/>
                </a:lnTo>
                <a:lnTo>
                  <a:pt x="0" y="1151991"/>
                </a:lnTo>
                <a:lnTo>
                  <a:pt x="0" y="806399"/>
                </a:lnTo>
                <a:lnTo>
                  <a:pt x="0" y="230403"/>
                </a:lnTo>
                <a:close/>
              </a:path>
            </a:pathLst>
          </a:custGeom>
          <a:ln w="63500">
            <a:solidFill>
              <a:srgbClr val="1A616F"/>
            </a:solidFill>
          </a:ln>
        </p:spPr>
        <p:txBody>
          <a:bodyPr wrap="square" lIns="0" tIns="0" rIns="0" bIns="0" rtlCol="0"/>
          <a:lstStyle/>
          <a:p>
            <a:endParaRPr/>
          </a:p>
        </p:txBody>
      </p:sp>
      <p:sp>
        <p:nvSpPr>
          <p:cNvPr id="9" name="object 9"/>
          <p:cNvSpPr txBox="1"/>
          <p:nvPr/>
        </p:nvSpPr>
        <p:spPr>
          <a:xfrm>
            <a:off x="5575300" y="4238625"/>
            <a:ext cx="3318510" cy="1102097"/>
          </a:xfrm>
          <a:prstGeom prst="rect">
            <a:avLst/>
          </a:prstGeom>
        </p:spPr>
        <p:txBody>
          <a:bodyPr vert="horz" wrap="square" lIns="0" tIns="0" rIns="0" bIns="0" rtlCol="0">
            <a:spAutoFit/>
          </a:bodyPr>
          <a:lstStyle/>
          <a:p>
            <a:pPr marL="12700" marR="5080" algn="just">
              <a:lnSpc>
                <a:spcPct val="121200"/>
              </a:lnSpc>
            </a:pPr>
            <a:r>
              <a:rPr sz="1200" spc="-10" dirty="0">
                <a:latin typeface="Calibri"/>
                <a:cs typeface="Calibri"/>
              </a:rPr>
              <a:t>Pe</a:t>
            </a:r>
            <a:r>
              <a:rPr sz="1200" spc="5" dirty="0">
                <a:latin typeface="Calibri"/>
                <a:cs typeface="Calibri"/>
              </a:rPr>
              <a:t>n</a:t>
            </a:r>
            <a:r>
              <a:rPr sz="1200" spc="-5" dirty="0">
                <a:latin typeface="Calibri"/>
                <a:cs typeface="Calibri"/>
              </a:rPr>
              <a:t>s</a:t>
            </a:r>
            <a:r>
              <a:rPr sz="1200" dirty="0">
                <a:latin typeface="Calibri"/>
                <a:cs typeface="Calibri"/>
              </a:rPr>
              <a:t>o</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spc="5" dirty="0">
                <a:latin typeface="Calibri"/>
                <a:cs typeface="Calibri"/>
              </a:rPr>
              <a:t>un</a:t>
            </a:r>
            <a:r>
              <a:rPr sz="1200" dirty="0">
                <a:latin typeface="Calibri"/>
                <a:cs typeface="Calibri"/>
              </a:rPr>
              <a:t>a</a:t>
            </a:r>
            <a:r>
              <a:rPr sz="1200" spc="5" dirty="0">
                <a:latin typeface="Calibri"/>
                <a:cs typeface="Calibri"/>
              </a:rPr>
              <a:t> </a:t>
            </a:r>
            <a:r>
              <a:rPr sz="1200" spc="-15" dirty="0">
                <a:latin typeface="Calibri"/>
                <a:cs typeface="Calibri"/>
              </a:rPr>
              <a:t>v</a:t>
            </a:r>
            <a:r>
              <a:rPr sz="1200" dirty="0">
                <a:latin typeface="Calibri"/>
                <a:cs typeface="Calibri"/>
              </a:rPr>
              <a:t>o</a:t>
            </a:r>
            <a:r>
              <a:rPr sz="1200" spc="-15" dirty="0">
                <a:latin typeface="Calibri"/>
                <a:cs typeface="Calibri"/>
              </a:rPr>
              <a:t>l</a:t>
            </a:r>
            <a:r>
              <a:rPr sz="1200" dirty="0">
                <a:latin typeface="Calibri"/>
                <a:cs typeface="Calibri"/>
              </a:rPr>
              <a:t>t</a:t>
            </a:r>
            <a:r>
              <a:rPr sz="1200" spc="-10" dirty="0">
                <a:latin typeface="Calibri"/>
                <a:cs typeface="Calibri"/>
              </a:rPr>
              <a:t>a</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spc="-15" dirty="0" err="1">
                <a:latin typeface="Calibri"/>
                <a:cs typeface="Calibri"/>
              </a:rPr>
              <a:t>g</a:t>
            </a:r>
            <a:r>
              <a:rPr sz="1200" dirty="0" err="1">
                <a:latin typeface="Calibri"/>
                <a:cs typeface="Calibri"/>
              </a:rPr>
              <a:t>li</a:t>
            </a:r>
            <a:r>
              <a:rPr lang="it-CH" sz="1200" dirty="0">
                <a:latin typeface="Calibri"/>
                <a:cs typeface="Calibri"/>
              </a:rPr>
              <a:t> e le</a:t>
            </a:r>
            <a:r>
              <a:rPr sz="1200" spc="15" dirty="0">
                <a:latin typeface="Calibri"/>
                <a:cs typeface="Calibri"/>
              </a:rPr>
              <a:t> </a:t>
            </a:r>
            <a:r>
              <a:rPr sz="1200" dirty="0" err="1">
                <a:latin typeface="Calibri"/>
                <a:cs typeface="Calibri"/>
              </a:rPr>
              <a:t>i</a:t>
            </a:r>
            <a:r>
              <a:rPr sz="1200" spc="5" dirty="0" err="1">
                <a:latin typeface="Calibri"/>
                <a:cs typeface="Calibri"/>
              </a:rPr>
              <a:t>n</a:t>
            </a:r>
            <a:r>
              <a:rPr sz="1200" spc="-5" dirty="0" err="1">
                <a:latin typeface="Calibri"/>
                <a:cs typeface="Calibri"/>
              </a:rPr>
              <a:t>s</a:t>
            </a:r>
            <a:r>
              <a:rPr sz="1200" spc="-10" dirty="0" err="1">
                <a:latin typeface="Calibri"/>
                <a:cs typeface="Calibri"/>
              </a:rPr>
              <a:t>e</a:t>
            </a:r>
            <a:r>
              <a:rPr sz="1200" spc="-25" dirty="0" err="1">
                <a:latin typeface="Calibri"/>
                <a:cs typeface="Calibri"/>
              </a:rPr>
              <a:t>g</a:t>
            </a:r>
            <a:r>
              <a:rPr sz="1200" spc="5" dirty="0" err="1">
                <a:latin typeface="Calibri"/>
                <a:cs typeface="Calibri"/>
              </a:rPr>
              <a:t>n</a:t>
            </a:r>
            <a:r>
              <a:rPr sz="1200" dirty="0" err="1">
                <a:latin typeface="Calibri"/>
                <a:cs typeface="Calibri"/>
              </a:rPr>
              <a:t>a</a:t>
            </a:r>
            <a:r>
              <a:rPr sz="1200" spc="-10" dirty="0" err="1">
                <a:latin typeface="Calibri"/>
                <a:cs typeface="Calibri"/>
              </a:rPr>
              <a:t>n</a:t>
            </a:r>
            <a:r>
              <a:rPr sz="1200" spc="5" dirty="0" err="1">
                <a:latin typeface="Calibri"/>
                <a:cs typeface="Calibri"/>
              </a:rPr>
              <a:t>t</a:t>
            </a:r>
            <a:r>
              <a:rPr sz="1200" dirty="0" err="1">
                <a:latin typeface="Calibri"/>
                <a:cs typeface="Calibri"/>
              </a:rPr>
              <a:t>i</a:t>
            </a:r>
            <a:r>
              <a:rPr lang="it-CH" sz="1200" spc="5" dirty="0">
                <a:latin typeface="Calibri"/>
                <a:cs typeface="Calibri"/>
              </a:rPr>
              <a:t> </a:t>
            </a:r>
            <a:r>
              <a:rPr sz="1200" spc="-5" dirty="0">
                <a:latin typeface="Calibri"/>
                <a:cs typeface="Calibri"/>
              </a:rPr>
              <a:t>s</a:t>
            </a:r>
            <a:r>
              <a:rPr sz="1200" dirty="0">
                <a:latin typeface="Calibri"/>
                <a:cs typeface="Calibri"/>
              </a:rPr>
              <a:t>i</a:t>
            </a:r>
            <a:r>
              <a:rPr sz="1200" spc="5" dirty="0">
                <a:latin typeface="Calibri"/>
                <a:cs typeface="Calibri"/>
              </a:rPr>
              <a:t> </a:t>
            </a:r>
            <a:r>
              <a:rPr sz="1200" spc="-5" dirty="0">
                <a:latin typeface="Calibri"/>
                <a:cs typeface="Calibri"/>
              </a:rPr>
              <a:t>re</a:t>
            </a:r>
            <a:r>
              <a:rPr sz="1200" spc="-10" dirty="0">
                <a:latin typeface="Calibri"/>
                <a:cs typeface="Calibri"/>
              </a:rPr>
              <a:t>n</a:t>
            </a:r>
            <a:r>
              <a:rPr sz="1200" spc="5" dirty="0">
                <a:latin typeface="Calibri"/>
                <a:cs typeface="Calibri"/>
              </a:rPr>
              <a:t>d</a:t>
            </a:r>
            <a:r>
              <a:rPr sz="1200" spc="-10" dirty="0">
                <a:latin typeface="Calibri"/>
                <a:cs typeface="Calibri"/>
              </a:rPr>
              <a:t>o</a:t>
            </a:r>
            <a:r>
              <a:rPr sz="1200" spc="5" dirty="0">
                <a:latin typeface="Calibri"/>
                <a:cs typeface="Calibri"/>
              </a:rPr>
              <a:t>no </a:t>
            </a:r>
            <a:r>
              <a:rPr sz="1200" spc="-10" dirty="0">
                <a:latin typeface="Calibri"/>
                <a:cs typeface="Calibri"/>
              </a:rPr>
              <a:t>c</a:t>
            </a:r>
            <a:r>
              <a:rPr sz="1200" dirty="0">
                <a:latin typeface="Calibri"/>
                <a:cs typeface="Calibri"/>
              </a:rPr>
              <a:t>o</a:t>
            </a:r>
            <a:r>
              <a:rPr sz="1200" spc="5" dirty="0">
                <a:latin typeface="Calibri"/>
                <a:cs typeface="Calibri"/>
              </a:rPr>
              <a:t>nt</a:t>
            </a:r>
            <a:r>
              <a:rPr sz="1200" dirty="0">
                <a:latin typeface="Calibri"/>
                <a:cs typeface="Calibri"/>
              </a:rPr>
              <a:t>o </a:t>
            </a:r>
            <a:r>
              <a:rPr sz="1200" spc="-6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 </a:t>
            </a:r>
            <a:r>
              <a:rPr sz="1200" spc="-65" dirty="0">
                <a:latin typeface="Calibri"/>
                <a:cs typeface="Calibri"/>
              </a:rPr>
              <a:t> </a:t>
            </a:r>
            <a:r>
              <a:rPr sz="1200" spc="-10" dirty="0">
                <a:latin typeface="Calibri"/>
                <a:cs typeface="Calibri"/>
              </a:rPr>
              <a:t>p</a:t>
            </a:r>
            <a:r>
              <a:rPr sz="1200" dirty="0">
                <a:latin typeface="Calibri"/>
                <a:cs typeface="Calibri"/>
              </a:rPr>
              <a:t>ot</a:t>
            </a:r>
            <a:r>
              <a:rPr sz="1200" spc="-20" dirty="0">
                <a:latin typeface="Calibri"/>
                <a:cs typeface="Calibri"/>
              </a:rPr>
              <a:t>e</a:t>
            </a:r>
            <a:r>
              <a:rPr sz="1200" spc="-5" dirty="0">
                <a:latin typeface="Calibri"/>
                <a:cs typeface="Calibri"/>
              </a:rPr>
              <a:t>re</a:t>
            </a:r>
            <a:r>
              <a:rPr sz="1200" dirty="0">
                <a:latin typeface="Calibri"/>
                <a:cs typeface="Calibri"/>
              </a:rPr>
              <a:t> </a:t>
            </a:r>
            <a:r>
              <a:rPr sz="1200" spc="-60" dirty="0">
                <a:latin typeface="Calibri"/>
                <a:cs typeface="Calibri"/>
              </a:rPr>
              <a:t> </a:t>
            </a:r>
            <a:r>
              <a:rPr sz="1200" spc="5" dirty="0">
                <a:latin typeface="Calibri"/>
                <a:cs typeface="Calibri"/>
              </a:rPr>
              <a:t>d</a:t>
            </a:r>
            <a:r>
              <a:rPr sz="1200" dirty="0">
                <a:latin typeface="Calibri"/>
                <a:cs typeface="Calibri"/>
              </a:rPr>
              <a:t>i </a:t>
            </a:r>
            <a:r>
              <a:rPr sz="1200" spc="-50" dirty="0">
                <a:latin typeface="Calibri"/>
                <a:cs typeface="Calibri"/>
              </a:rPr>
              <a:t> </a:t>
            </a:r>
            <a:r>
              <a:rPr sz="1200" spc="-10" dirty="0">
                <a:latin typeface="Calibri"/>
                <a:cs typeface="Calibri"/>
              </a:rPr>
              <a:t>c</a:t>
            </a:r>
            <a:r>
              <a:rPr sz="1200" spc="-15" dirty="0">
                <a:latin typeface="Calibri"/>
                <a:cs typeface="Calibri"/>
              </a:rPr>
              <a:t>a</a:t>
            </a:r>
            <a:r>
              <a:rPr sz="1200" dirty="0">
                <a:latin typeface="Calibri"/>
                <a:cs typeface="Calibri"/>
              </a:rPr>
              <a:t>m</a:t>
            </a:r>
            <a:r>
              <a:rPr sz="1200" spc="5" dirty="0">
                <a:latin typeface="Calibri"/>
                <a:cs typeface="Calibri"/>
              </a:rPr>
              <a:t>b</a:t>
            </a:r>
            <a:r>
              <a:rPr sz="1200" spc="-5" dirty="0">
                <a:latin typeface="Calibri"/>
                <a:cs typeface="Calibri"/>
              </a:rPr>
              <a:t>iare</a:t>
            </a:r>
            <a:r>
              <a:rPr sz="1200" dirty="0">
                <a:latin typeface="Calibri"/>
                <a:cs typeface="Calibri"/>
              </a:rPr>
              <a:t> </a:t>
            </a:r>
            <a:r>
              <a:rPr sz="1200" spc="-60" dirty="0">
                <a:latin typeface="Calibri"/>
                <a:cs typeface="Calibri"/>
              </a:rPr>
              <a:t> </a:t>
            </a:r>
            <a:r>
              <a:rPr sz="1200" spc="-5" dirty="0">
                <a:latin typeface="Calibri"/>
                <a:cs typeface="Calibri"/>
              </a:rPr>
              <a:t>s</a:t>
            </a:r>
            <a:r>
              <a:rPr sz="1200" spc="-1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li</a:t>
            </a:r>
            <a:r>
              <a:rPr sz="1200" spc="-5" dirty="0">
                <a:latin typeface="Calibri"/>
                <a:cs typeface="Calibri"/>
              </a:rPr>
              <a:t>c</a:t>
            </a:r>
            <a:r>
              <a:rPr sz="1200" spc="-10" dirty="0">
                <a:latin typeface="Calibri"/>
                <a:cs typeface="Calibri"/>
              </a:rPr>
              <a:t>e</a:t>
            </a:r>
            <a:r>
              <a:rPr sz="1200" spc="-25" dirty="0">
                <a:latin typeface="Calibri"/>
                <a:cs typeface="Calibri"/>
              </a:rPr>
              <a:t>m</a:t>
            </a:r>
            <a:r>
              <a:rPr sz="1200" spc="-10" dirty="0">
                <a:latin typeface="Calibri"/>
                <a:cs typeface="Calibri"/>
              </a:rPr>
              <a:t>en</a:t>
            </a:r>
            <a:r>
              <a:rPr sz="1200" dirty="0">
                <a:latin typeface="Calibri"/>
                <a:cs typeface="Calibri"/>
              </a:rPr>
              <a:t>t</a:t>
            </a:r>
            <a:r>
              <a:rPr sz="1200" spc="-10" dirty="0">
                <a:latin typeface="Calibri"/>
                <a:cs typeface="Calibri"/>
              </a:rPr>
              <a:t>e</a:t>
            </a:r>
            <a:r>
              <a:rPr sz="1200" dirty="0">
                <a:latin typeface="Calibri"/>
                <a:cs typeface="Calibri"/>
              </a:rPr>
              <a:t> </a:t>
            </a:r>
            <a:r>
              <a:rPr sz="1200" spc="-50" dirty="0">
                <a:latin typeface="Calibri"/>
                <a:cs typeface="Calibri"/>
              </a:rPr>
              <a:t> </a:t>
            </a:r>
            <a:r>
              <a:rPr sz="1200" spc="-15" dirty="0">
                <a:latin typeface="Calibri"/>
                <a:cs typeface="Calibri"/>
              </a:rPr>
              <a:t>i</a:t>
            </a:r>
            <a:r>
              <a:rPr sz="1200" dirty="0">
                <a:latin typeface="Calibri"/>
                <a:cs typeface="Calibri"/>
              </a:rPr>
              <a:t>l mo</a:t>
            </a:r>
            <a:r>
              <a:rPr sz="1200" spc="5" dirty="0">
                <a:latin typeface="Calibri"/>
                <a:cs typeface="Calibri"/>
              </a:rPr>
              <a:t>d</a:t>
            </a:r>
            <a:r>
              <a:rPr sz="1200" dirty="0">
                <a:latin typeface="Calibri"/>
                <a:cs typeface="Calibri"/>
              </a:rPr>
              <a:t>o</a:t>
            </a:r>
            <a:r>
              <a:rPr sz="1200" spc="5" dirty="0">
                <a:latin typeface="Calibri"/>
                <a:cs typeface="Calibri"/>
              </a:rPr>
              <a:t> </a:t>
            </a:r>
            <a:r>
              <a:rPr sz="1200" dirty="0">
                <a:latin typeface="Calibri"/>
                <a:cs typeface="Calibri"/>
              </a:rPr>
              <a:t>in</a:t>
            </a:r>
            <a:r>
              <a:rPr sz="1200" spc="10"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5" dirty="0">
                <a:latin typeface="Calibri"/>
                <a:cs typeface="Calibri"/>
              </a:rPr>
              <a:t> </a:t>
            </a:r>
            <a:r>
              <a:rPr sz="1200" spc="-5" dirty="0">
                <a:latin typeface="Calibri"/>
                <a:cs typeface="Calibri"/>
              </a:rPr>
              <a:t>s</a:t>
            </a:r>
            <a:r>
              <a:rPr sz="1200" dirty="0">
                <a:latin typeface="Calibri"/>
                <a:cs typeface="Calibri"/>
              </a:rPr>
              <a:t>i</a:t>
            </a:r>
            <a:r>
              <a:rPr sz="1200" spc="5" dirty="0">
                <a:latin typeface="Calibri"/>
                <a:cs typeface="Calibri"/>
              </a:rPr>
              <a:t> </a:t>
            </a:r>
            <a:r>
              <a:rPr sz="1200" spc="-10" dirty="0">
                <a:latin typeface="Calibri"/>
                <a:cs typeface="Calibri"/>
              </a:rPr>
              <a:t>f</a:t>
            </a:r>
            <a:r>
              <a:rPr sz="1200" dirty="0">
                <a:latin typeface="Calibri"/>
                <a:cs typeface="Calibri"/>
              </a:rPr>
              <a:t>a</a:t>
            </a:r>
            <a:r>
              <a:rPr sz="1200" spc="5" dirty="0">
                <a:latin typeface="Calibri"/>
                <a:cs typeface="Calibri"/>
              </a:rPr>
              <a:t>n</a:t>
            </a:r>
            <a:r>
              <a:rPr sz="1200" spc="-10" dirty="0">
                <a:latin typeface="Calibri"/>
                <a:cs typeface="Calibri"/>
              </a:rPr>
              <a:t>n</a:t>
            </a:r>
            <a:r>
              <a:rPr sz="1200" dirty="0">
                <a:latin typeface="Calibri"/>
                <a:cs typeface="Calibri"/>
              </a:rPr>
              <a:t>o</a:t>
            </a:r>
            <a:r>
              <a:rPr sz="1200" spc="5" dirty="0">
                <a:latin typeface="Calibri"/>
                <a:cs typeface="Calibri"/>
              </a:rPr>
              <a:t> </a:t>
            </a:r>
            <a:r>
              <a:rPr sz="1200" dirty="0">
                <a:latin typeface="Calibri"/>
                <a:cs typeface="Calibri"/>
              </a:rPr>
              <a:t>le</a:t>
            </a:r>
            <a:r>
              <a:rPr sz="1200" spc="5" dirty="0">
                <a:latin typeface="Calibri"/>
                <a:cs typeface="Calibri"/>
              </a:rPr>
              <a:t> </a:t>
            </a:r>
            <a:r>
              <a:rPr sz="1200" spc="-10" dirty="0">
                <a:latin typeface="Calibri"/>
                <a:cs typeface="Calibri"/>
              </a:rPr>
              <a:t>d</a:t>
            </a:r>
            <a:r>
              <a:rPr sz="1200" dirty="0">
                <a:latin typeface="Calibri"/>
                <a:cs typeface="Calibri"/>
              </a:rPr>
              <a:t>oma</a:t>
            </a:r>
            <a:r>
              <a:rPr sz="1200" spc="5" dirty="0">
                <a:latin typeface="Calibri"/>
                <a:cs typeface="Calibri"/>
              </a:rPr>
              <a:t>n</a:t>
            </a:r>
            <a:r>
              <a:rPr sz="1200" spc="-10" dirty="0">
                <a:latin typeface="Calibri"/>
                <a:cs typeface="Calibri"/>
              </a:rPr>
              <a:t>d</a:t>
            </a:r>
            <a:r>
              <a:rPr sz="1200" spc="-5" dirty="0">
                <a:latin typeface="Calibri"/>
                <a:cs typeface="Calibri"/>
              </a:rPr>
              <a:t>e,</a:t>
            </a:r>
            <a:r>
              <a:rPr sz="1200" spc="5" dirty="0">
                <a:latin typeface="Calibri"/>
                <a:cs typeface="Calibri"/>
              </a:rPr>
              <a:t> </a:t>
            </a:r>
            <a:r>
              <a:rPr sz="1200" dirty="0">
                <a:latin typeface="Calibri"/>
                <a:cs typeface="Calibri"/>
              </a:rPr>
              <a:t>o</a:t>
            </a:r>
            <a:r>
              <a:rPr sz="1200" spc="5" dirty="0">
                <a:latin typeface="Calibri"/>
                <a:cs typeface="Calibri"/>
              </a:rPr>
              <a:t> d</a:t>
            </a:r>
            <a:r>
              <a:rPr sz="1200" dirty="0">
                <a:latin typeface="Calibri"/>
                <a:cs typeface="Calibri"/>
              </a:rPr>
              <a:t>i</a:t>
            </a:r>
            <a:r>
              <a:rPr sz="1200" spc="5" dirty="0">
                <a:latin typeface="Calibri"/>
                <a:cs typeface="Calibri"/>
              </a:rPr>
              <a:t> </a:t>
            </a:r>
            <a:r>
              <a:rPr sz="1200" spc="-10" dirty="0">
                <a:latin typeface="Calibri"/>
                <a:cs typeface="Calibri"/>
              </a:rPr>
              <a:t>c</a:t>
            </a:r>
            <a:r>
              <a:rPr sz="1200" dirty="0">
                <a:latin typeface="Calibri"/>
                <a:cs typeface="Calibri"/>
              </a:rPr>
              <a:t>am</a:t>
            </a:r>
            <a:r>
              <a:rPr sz="1200" spc="5" dirty="0">
                <a:latin typeface="Calibri"/>
                <a:cs typeface="Calibri"/>
              </a:rPr>
              <a:t>b</a:t>
            </a:r>
            <a:r>
              <a:rPr sz="1200" dirty="0">
                <a:latin typeface="Calibri"/>
                <a:cs typeface="Calibri"/>
              </a:rPr>
              <a:t>ia</a:t>
            </a:r>
            <a:r>
              <a:rPr sz="1200" spc="-10" dirty="0">
                <a:latin typeface="Calibri"/>
                <a:cs typeface="Calibri"/>
              </a:rPr>
              <a:t>re</a:t>
            </a:r>
            <a:r>
              <a:rPr sz="1200" spc="5" dirty="0">
                <a:latin typeface="Calibri"/>
                <a:cs typeface="Calibri"/>
              </a:rPr>
              <a:t> </a:t>
            </a:r>
            <a:r>
              <a:rPr sz="1200" dirty="0">
                <a:latin typeface="Calibri"/>
                <a:cs typeface="Calibri"/>
              </a:rPr>
              <a:t>il </a:t>
            </a:r>
            <a:r>
              <a:rPr sz="1200" spc="-10" dirty="0">
                <a:latin typeface="Calibri"/>
                <a:cs typeface="Calibri"/>
              </a:rPr>
              <a:t>m</a:t>
            </a:r>
            <a:r>
              <a:rPr sz="1200" dirty="0">
                <a:latin typeface="Calibri"/>
                <a:cs typeface="Calibri"/>
              </a:rPr>
              <a:t>o</a:t>
            </a:r>
            <a:r>
              <a:rPr sz="1200" spc="5" dirty="0">
                <a:latin typeface="Calibri"/>
                <a:cs typeface="Calibri"/>
              </a:rPr>
              <a:t>d</a:t>
            </a:r>
            <a:r>
              <a:rPr sz="1200" dirty="0">
                <a:latin typeface="Calibri"/>
                <a:cs typeface="Calibri"/>
              </a:rPr>
              <a:t>o  </a:t>
            </a:r>
            <a:r>
              <a:rPr sz="1200" spc="-105" dirty="0">
                <a:latin typeface="Calibri"/>
                <a:cs typeface="Calibri"/>
              </a:rPr>
              <a:t> </a:t>
            </a:r>
            <a:r>
              <a:rPr sz="1200" dirty="0">
                <a:latin typeface="Calibri"/>
                <a:cs typeface="Calibri"/>
              </a:rPr>
              <a:t>in  </a:t>
            </a:r>
            <a:r>
              <a:rPr sz="1200" spc="-90" dirty="0">
                <a:latin typeface="Calibri"/>
                <a:cs typeface="Calibri"/>
              </a:rPr>
              <a:t> </a:t>
            </a:r>
            <a:r>
              <a:rPr sz="1200" spc="-25" dirty="0">
                <a:latin typeface="Calibri"/>
                <a:cs typeface="Calibri"/>
              </a:rPr>
              <a:t>c</a:t>
            </a:r>
            <a:r>
              <a:rPr sz="1200" spc="5" dirty="0">
                <a:latin typeface="Calibri"/>
                <a:cs typeface="Calibri"/>
              </a:rPr>
              <a:t>u</a:t>
            </a:r>
            <a:r>
              <a:rPr sz="1200" dirty="0">
                <a:latin typeface="Calibri"/>
                <a:cs typeface="Calibri"/>
              </a:rPr>
              <a:t>i  </a:t>
            </a:r>
            <a:r>
              <a:rPr sz="1200" spc="-95" dirty="0">
                <a:latin typeface="Calibri"/>
                <a:cs typeface="Calibri"/>
              </a:rPr>
              <a:t> </a:t>
            </a:r>
            <a:r>
              <a:rPr lang="it-CH" sz="1200" spc="-15" dirty="0">
                <a:latin typeface="Calibri"/>
                <a:cs typeface="Calibri"/>
              </a:rPr>
              <a:t>le/gli allieve-i </a:t>
            </a:r>
            <a:r>
              <a:rPr sz="1200" spc="5" dirty="0" err="1">
                <a:latin typeface="Calibri"/>
                <a:cs typeface="Calibri"/>
              </a:rPr>
              <a:t>f</a:t>
            </a:r>
            <a:r>
              <a:rPr sz="1200" dirty="0" err="1">
                <a:latin typeface="Calibri"/>
                <a:cs typeface="Calibri"/>
              </a:rPr>
              <a:t>a</a:t>
            </a:r>
            <a:r>
              <a:rPr sz="1200" spc="-10" dirty="0" err="1">
                <a:latin typeface="Calibri"/>
                <a:cs typeface="Calibri"/>
              </a:rPr>
              <a:t>n</a:t>
            </a:r>
            <a:r>
              <a:rPr sz="1200" spc="5" dirty="0" err="1">
                <a:latin typeface="Calibri"/>
                <a:cs typeface="Calibri"/>
              </a:rPr>
              <a:t>n</a:t>
            </a:r>
            <a:r>
              <a:rPr sz="1200" dirty="0" err="1">
                <a:latin typeface="Calibri"/>
                <a:cs typeface="Calibri"/>
              </a:rPr>
              <a:t>o</a:t>
            </a:r>
            <a:r>
              <a:rPr sz="1200" dirty="0">
                <a:latin typeface="Calibri"/>
                <a:cs typeface="Calibri"/>
              </a:rPr>
              <a:t>  </a:t>
            </a:r>
            <a:r>
              <a:rPr sz="1200" spc="-105" dirty="0">
                <a:latin typeface="Calibri"/>
                <a:cs typeface="Calibri"/>
              </a:rPr>
              <a:t> </a:t>
            </a:r>
            <a:r>
              <a:rPr sz="1200" dirty="0">
                <a:latin typeface="Calibri"/>
                <a:cs typeface="Calibri"/>
              </a:rPr>
              <a:t>l</a:t>
            </a:r>
            <a:r>
              <a:rPr sz="1200" spc="-10" dirty="0">
                <a:latin typeface="Calibri"/>
                <a:cs typeface="Calibri"/>
              </a:rPr>
              <a:t>e</a:t>
            </a:r>
            <a:r>
              <a:rPr sz="1200" dirty="0">
                <a:latin typeface="Calibri"/>
                <a:cs typeface="Calibri"/>
              </a:rPr>
              <a:t>  </a:t>
            </a:r>
            <a:r>
              <a:rPr sz="1200" spc="-105" dirty="0">
                <a:latin typeface="Calibri"/>
                <a:cs typeface="Calibri"/>
              </a:rPr>
              <a:t> </a:t>
            </a:r>
            <a:r>
              <a:rPr sz="1200" spc="5" dirty="0">
                <a:latin typeface="Calibri"/>
                <a:cs typeface="Calibri"/>
              </a:rPr>
              <a:t>d</a:t>
            </a:r>
            <a:r>
              <a:rPr sz="1200" dirty="0">
                <a:latin typeface="Calibri"/>
                <a:cs typeface="Calibri"/>
              </a:rPr>
              <a:t>o</a:t>
            </a:r>
            <a:r>
              <a:rPr sz="1200" spc="-10" dirty="0">
                <a:latin typeface="Calibri"/>
                <a:cs typeface="Calibri"/>
              </a:rPr>
              <a:t>m</a:t>
            </a:r>
            <a:r>
              <a:rPr sz="1200" spc="-15" dirty="0">
                <a:latin typeface="Calibri"/>
                <a:cs typeface="Calibri"/>
              </a:rPr>
              <a:t>a</a:t>
            </a:r>
            <a:r>
              <a:rPr sz="1200" spc="5" dirty="0">
                <a:latin typeface="Calibri"/>
                <a:cs typeface="Calibri"/>
              </a:rPr>
              <a:t>nd</a:t>
            </a:r>
            <a:r>
              <a:rPr sz="1200" spc="-10" dirty="0">
                <a:latin typeface="Calibri"/>
                <a:cs typeface="Calibri"/>
              </a:rPr>
              <a:t>e</a:t>
            </a:r>
            <a:r>
              <a:rPr sz="1200" spc="-5" dirty="0">
                <a:latin typeface="Calibri"/>
                <a:cs typeface="Calibri"/>
              </a:rPr>
              <a:t>, </a:t>
            </a:r>
            <a:r>
              <a:rPr sz="1200" spc="5" dirty="0">
                <a:latin typeface="Calibri"/>
                <a:cs typeface="Calibri"/>
              </a:rPr>
              <a:t>p</a:t>
            </a:r>
            <a:r>
              <a:rPr sz="1200" dirty="0">
                <a:latin typeface="Calibri"/>
                <a:cs typeface="Calibri"/>
              </a:rPr>
              <a:t>ot</a:t>
            </a:r>
            <a:r>
              <a:rPr sz="1200" spc="-2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spc="5" dirty="0">
                <a:latin typeface="Calibri"/>
                <a:cs typeface="Calibri"/>
              </a:rPr>
              <a:t> </a:t>
            </a:r>
            <a:r>
              <a:rPr sz="1200" spc="-10" dirty="0">
                <a:latin typeface="Calibri"/>
                <a:cs typeface="Calibri"/>
              </a:rPr>
              <a:t>e</a:t>
            </a:r>
            <a:r>
              <a:rPr sz="1200" spc="-5" dirty="0">
                <a:latin typeface="Calibri"/>
                <a:cs typeface="Calibri"/>
              </a:rPr>
              <a:t>ss</a:t>
            </a:r>
            <a:r>
              <a:rPr sz="1200" spc="-20" dirty="0">
                <a:latin typeface="Calibri"/>
                <a:cs typeface="Calibri"/>
              </a:rPr>
              <a:t>e</a:t>
            </a:r>
            <a:r>
              <a:rPr sz="1200" spc="-5" dirty="0">
                <a:latin typeface="Calibri"/>
                <a:cs typeface="Calibri"/>
              </a:rPr>
              <a:t>re </a:t>
            </a:r>
            <a:r>
              <a:rPr sz="1200" spc="5" dirty="0">
                <a:latin typeface="Calibri"/>
                <a:cs typeface="Calibri"/>
              </a:rPr>
              <a:t>d</a:t>
            </a:r>
            <a:r>
              <a:rPr sz="1200" dirty="0">
                <a:latin typeface="Calibri"/>
                <a:cs typeface="Calibri"/>
              </a:rPr>
              <a:t>a</a:t>
            </a:r>
            <a:r>
              <a:rPr sz="1200" spc="-15" dirty="0">
                <a:latin typeface="Calibri"/>
                <a:cs typeface="Calibri"/>
              </a:rPr>
              <a:t>vv</a:t>
            </a:r>
            <a:r>
              <a:rPr sz="1200" spc="-5" dirty="0">
                <a:latin typeface="Calibri"/>
                <a:cs typeface="Calibri"/>
              </a:rPr>
              <a:t>er</a:t>
            </a:r>
            <a:r>
              <a:rPr sz="1200" dirty="0">
                <a:latin typeface="Calibri"/>
                <a:cs typeface="Calibri"/>
              </a:rPr>
              <a:t>o</a:t>
            </a:r>
            <a:r>
              <a:rPr sz="1200" spc="-5" dirty="0">
                <a:latin typeface="Calibri"/>
                <a:cs typeface="Calibri"/>
              </a:rPr>
              <a:t> </a:t>
            </a:r>
            <a:r>
              <a:rPr sz="1200" spc="5" dirty="0">
                <a:latin typeface="Calibri"/>
                <a:cs typeface="Calibri"/>
              </a:rPr>
              <a:t>u</a:t>
            </a:r>
            <a:r>
              <a:rPr sz="1200" dirty="0">
                <a:latin typeface="Calibri"/>
                <a:cs typeface="Calibri"/>
              </a:rPr>
              <a:t>n</a:t>
            </a:r>
            <a:r>
              <a:rPr sz="1200" spc="-5" dirty="0">
                <a:latin typeface="Calibri"/>
                <a:cs typeface="Calibri"/>
              </a:rPr>
              <a:t> </a:t>
            </a:r>
            <a:r>
              <a:rPr sz="1200" spc="-10" dirty="0">
                <a:latin typeface="Calibri"/>
                <a:cs typeface="Calibri"/>
              </a:rPr>
              <a:t>m</a:t>
            </a:r>
            <a:r>
              <a:rPr sz="1200" dirty="0">
                <a:latin typeface="Calibri"/>
                <a:cs typeface="Calibri"/>
              </a:rPr>
              <a:t>o</a:t>
            </a:r>
            <a:r>
              <a:rPr sz="1200" spc="-10" dirty="0">
                <a:latin typeface="Calibri"/>
                <a:cs typeface="Calibri"/>
              </a:rPr>
              <a:t>m</a:t>
            </a:r>
            <a:r>
              <a:rPr sz="1200" spc="-20" dirty="0">
                <a:latin typeface="Calibri"/>
                <a:cs typeface="Calibri"/>
              </a:rPr>
              <a:t>e</a:t>
            </a:r>
            <a:r>
              <a:rPr sz="1200" spc="5" dirty="0">
                <a:latin typeface="Calibri"/>
                <a:cs typeface="Calibri"/>
              </a:rPr>
              <a:t>n</a:t>
            </a:r>
            <a:r>
              <a:rPr sz="1200" spc="-10" dirty="0">
                <a:latin typeface="Calibri"/>
                <a:cs typeface="Calibri"/>
              </a:rPr>
              <a:t>t</a:t>
            </a:r>
            <a:r>
              <a:rPr sz="1200" dirty="0">
                <a:latin typeface="Calibri"/>
                <a:cs typeface="Calibri"/>
              </a:rPr>
              <a:t>o</a:t>
            </a:r>
            <a:r>
              <a:rPr sz="1200" spc="5" dirty="0">
                <a:latin typeface="Calibri"/>
                <a:cs typeface="Calibri"/>
              </a:rPr>
              <a:t> </a:t>
            </a:r>
            <a:r>
              <a:rPr sz="1200" spc="-20" dirty="0">
                <a:latin typeface="Calibri"/>
                <a:cs typeface="Calibri"/>
              </a:rPr>
              <a:t>w</a:t>
            </a:r>
            <a:r>
              <a:rPr sz="1200" dirty="0">
                <a:latin typeface="Calibri"/>
                <a:cs typeface="Calibri"/>
              </a:rPr>
              <a:t>o</a:t>
            </a:r>
            <a:r>
              <a:rPr sz="1200" spc="-20" dirty="0">
                <a:latin typeface="Calibri"/>
                <a:cs typeface="Calibri"/>
              </a:rPr>
              <a:t>w</a:t>
            </a:r>
            <a:r>
              <a:rPr sz="1200" dirty="0">
                <a:latin typeface="Calibri"/>
                <a:cs typeface="Calibri"/>
              </a:rPr>
              <a:t>.</a:t>
            </a:r>
          </a:p>
        </p:txBody>
      </p:sp>
      <p:sp>
        <p:nvSpPr>
          <p:cNvPr id="11" name="object 2">
            <a:extLst>
              <a:ext uri="{FF2B5EF4-FFF2-40B4-BE49-F238E27FC236}">
                <a16:creationId xmlns:a16="http://schemas.microsoft.com/office/drawing/2014/main" id="{53007716-B37F-42FA-BD8A-F51E00DC30B7}"/>
              </a:ext>
            </a:extLst>
          </p:cNvPr>
          <p:cNvSpPr txBox="1"/>
          <p:nvPr/>
        </p:nvSpPr>
        <p:spPr>
          <a:xfrm>
            <a:off x="444500" y="481457"/>
            <a:ext cx="4140200" cy="215444"/>
          </a:xfrm>
          <a:prstGeom prst="rect">
            <a:avLst/>
          </a:prstGeom>
        </p:spPr>
        <p:txBody>
          <a:bodyPr vert="horz" wrap="square" lIns="0" tIns="0" rIns="0" bIns="0" rtlCol="0">
            <a:spAutoFit/>
          </a:bodyPr>
          <a:lstStyle/>
          <a:p>
            <a:pPr marL="12700">
              <a:lnSpc>
                <a:spcPct val="100000"/>
              </a:lnSpc>
            </a:pPr>
            <a:r>
              <a:rPr lang="it-CH" sz="1400" b="1" dirty="0">
                <a:solidFill>
                  <a:srgbClr val="215868"/>
                </a:solidFill>
                <a:latin typeface="Calibri"/>
                <a:cs typeface="Calibri"/>
              </a:rPr>
              <a:t>Educazione superiore e persone adulte in formazione</a:t>
            </a:r>
            <a:endParaRPr sz="1400" dirty="0">
              <a:latin typeface="Calibri"/>
              <a:cs typeface="Calibri"/>
            </a:endParaRPr>
          </a:p>
        </p:txBody>
      </p:sp>
      <p:sp>
        <p:nvSpPr>
          <p:cNvPr id="14" name="CasellaDiTesto 13">
            <a:extLst>
              <a:ext uri="{FF2B5EF4-FFF2-40B4-BE49-F238E27FC236}">
                <a16:creationId xmlns:a16="http://schemas.microsoft.com/office/drawing/2014/main" id="{EE577198-FC23-A03C-1726-AD3F6FE005B0}"/>
              </a:ext>
            </a:extLst>
          </p:cNvPr>
          <p:cNvSpPr txBox="1"/>
          <p:nvPr/>
        </p:nvSpPr>
        <p:spPr>
          <a:xfrm>
            <a:off x="10332917" y="7285851"/>
            <a:ext cx="341760" cy="276999"/>
          </a:xfrm>
          <a:prstGeom prst="rect">
            <a:avLst/>
          </a:prstGeom>
          <a:noFill/>
        </p:spPr>
        <p:txBody>
          <a:bodyPr wrap="none" rtlCol="0">
            <a:spAutoFit/>
          </a:bodyPr>
          <a:lstStyle/>
          <a:p>
            <a:r>
              <a:rPr lang="it-CH" sz="1200" dirty="0"/>
              <a:t>12</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481457"/>
            <a:ext cx="2395220" cy="203835"/>
          </a:xfrm>
          <a:prstGeom prst="rect">
            <a:avLst/>
          </a:prstGeom>
        </p:spPr>
        <p:txBody>
          <a:bodyPr vert="horz" wrap="square" lIns="0" tIns="0" rIns="0" bIns="0" rtlCol="0">
            <a:spAutoFit/>
          </a:bodyPr>
          <a:lstStyle/>
          <a:p>
            <a:pPr marL="12700">
              <a:lnSpc>
                <a:spcPct val="100000"/>
              </a:lnSpc>
            </a:pPr>
            <a:r>
              <a:rPr sz="1400" b="1" dirty="0">
                <a:solidFill>
                  <a:srgbClr val="215868"/>
                </a:solidFill>
                <a:latin typeface="Calibri"/>
                <a:cs typeface="Calibri"/>
              </a:rPr>
              <a:t>Di</a:t>
            </a:r>
            <a:r>
              <a:rPr sz="1400" b="1" spc="-10" dirty="0">
                <a:solidFill>
                  <a:srgbClr val="215868"/>
                </a:solidFill>
                <a:latin typeface="Calibri"/>
                <a:cs typeface="Calibri"/>
              </a:rPr>
              <a:t>a</a:t>
            </a:r>
            <a:r>
              <a:rPr sz="1400" b="1" dirty="0">
                <a:solidFill>
                  <a:srgbClr val="215868"/>
                </a:solidFill>
                <a:latin typeface="Calibri"/>
                <a:cs typeface="Calibri"/>
              </a:rPr>
              <a:t>lo</a:t>
            </a:r>
            <a:r>
              <a:rPr sz="1400" b="1" spc="-20" dirty="0">
                <a:solidFill>
                  <a:srgbClr val="215868"/>
                </a:solidFill>
                <a:latin typeface="Calibri"/>
                <a:cs typeface="Calibri"/>
              </a:rPr>
              <a:t>g</a:t>
            </a:r>
            <a:r>
              <a:rPr sz="1400" b="1" dirty="0">
                <a:solidFill>
                  <a:srgbClr val="215868"/>
                </a:solidFill>
                <a:latin typeface="Calibri"/>
                <a:cs typeface="Calibri"/>
              </a:rPr>
              <a:t>o</a:t>
            </a:r>
            <a:r>
              <a:rPr sz="1400" b="1" spc="-5" dirty="0">
                <a:solidFill>
                  <a:srgbClr val="215868"/>
                </a:solidFill>
                <a:latin typeface="Calibri"/>
                <a:cs typeface="Calibri"/>
              </a:rPr>
              <a:t> </a:t>
            </a:r>
            <a:r>
              <a:rPr sz="1400" b="1" dirty="0">
                <a:solidFill>
                  <a:srgbClr val="215868"/>
                </a:solidFill>
                <a:latin typeface="Calibri"/>
                <a:cs typeface="Calibri"/>
              </a:rPr>
              <a:t>n</a:t>
            </a:r>
            <a:r>
              <a:rPr sz="1400" b="1" spc="-15" dirty="0">
                <a:solidFill>
                  <a:srgbClr val="215868"/>
                </a:solidFill>
                <a:latin typeface="Calibri"/>
                <a:cs typeface="Calibri"/>
              </a:rPr>
              <a:t>e</a:t>
            </a:r>
            <a:r>
              <a:rPr sz="1400" b="1" dirty="0">
                <a:solidFill>
                  <a:srgbClr val="215868"/>
                </a:solidFill>
                <a:latin typeface="Calibri"/>
                <a:cs typeface="Calibri"/>
              </a:rPr>
              <a:t>lle</a:t>
            </a:r>
            <a:r>
              <a:rPr sz="1400" b="1" spc="-5" dirty="0">
                <a:solidFill>
                  <a:srgbClr val="215868"/>
                </a:solidFill>
                <a:latin typeface="Calibri"/>
                <a:cs typeface="Calibri"/>
              </a:rPr>
              <a:t> m</a:t>
            </a:r>
            <a:r>
              <a:rPr sz="1400" b="1" spc="-25" dirty="0">
                <a:solidFill>
                  <a:srgbClr val="215868"/>
                </a:solidFill>
                <a:latin typeface="Calibri"/>
                <a:cs typeface="Calibri"/>
              </a:rPr>
              <a:t>a</a:t>
            </a:r>
            <a:r>
              <a:rPr sz="1400" b="1" spc="-20" dirty="0">
                <a:solidFill>
                  <a:srgbClr val="215868"/>
                </a:solidFill>
                <a:latin typeface="Calibri"/>
                <a:cs typeface="Calibri"/>
              </a:rPr>
              <a:t>t</a:t>
            </a:r>
            <a:r>
              <a:rPr sz="1400" b="1" dirty="0">
                <a:solidFill>
                  <a:srgbClr val="215868"/>
                </a:solidFill>
                <a:latin typeface="Calibri"/>
                <a:cs typeface="Calibri"/>
              </a:rPr>
              <a:t>e</a:t>
            </a:r>
            <a:r>
              <a:rPr sz="1400" b="1" spc="5" dirty="0">
                <a:solidFill>
                  <a:srgbClr val="215868"/>
                </a:solidFill>
                <a:latin typeface="Calibri"/>
                <a:cs typeface="Calibri"/>
              </a:rPr>
              <a:t>r</a:t>
            </a:r>
            <a:r>
              <a:rPr sz="1400" b="1" spc="-10" dirty="0">
                <a:solidFill>
                  <a:srgbClr val="215868"/>
                </a:solidFill>
                <a:latin typeface="Calibri"/>
                <a:cs typeface="Calibri"/>
              </a:rPr>
              <a:t>i</a:t>
            </a:r>
            <a:r>
              <a:rPr sz="1400" b="1" dirty="0">
                <a:solidFill>
                  <a:srgbClr val="215868"/>
                </a:solidFill>
                <a:latin typeface="Calibri"/>
                <a:cs typeface="Calibri"/>
              </a:rPr>
              <a:t>e</a:t>
            </a:r>
            <a:r>
              <a:rPr sz="1400" b="1" spc="-5" dirty="0">
                <a:solidFill>
                  <a:srgbClr val="215868"/>
                </a:solidFill>
                <a:latin typeface="Calibri"/>
                <a:cs typeface="Calibri"/>
              </a:rPr>
              <a:t> </a:t>
            </a:r>
            <a:r>
              <a:rPr sz="1400" b="1" dirty="0">
                <a:solidFill>
                  <a:srgbClr val="215868"/>
                </a:solidFill>
                <a:latin typeface="Calibri"/>
                <a:cs typeface="Calibri"/>
              </a:rPr>
              <a:t>cu</a:t>
            </a:r>
            <a:r>
              <a:rPr sz="1400" b="1" spc="-10" dirty="0">
                <a:solidFill>
                  <a:srgbClr val="215868"/>
                </a:solidFill>
                <a:latin typeface="Calibri"/>
                <a:cs typeface="Calibri"/>
              </a:rPr>
              <a:t>r</a:t>
            </a:r>
            <a:r>
              <a:rPr sz="1400" b="1" spc="5" dirty="0">
                <a:solidFill>
                  <a:srgbClr val="215868"/>
                </a:solidFill>
                <a:latin typeface="Calibri"/>
                <a:cs typeface="Calibri"/>
              </a:rPr>
              <a:t>r</a:t>
            </a:r>
            <a:r>
              <a:rPr sz="1400" b="1" dirty="0">
                <a:solidFill>
                  <a:srgbClr val="215868"/>
                </a:solidFill>
                <a:latin typeface="Calibri"/>
                <a:cs typeface="Calibri"/>
              </a:rPr>
              <a:t>i</a:t>
            </a:r>
            <a:r>
              <a:rPr sz="1400" b="1" spc="-15" dirty="0">
                <a:solidFill>
                  <a:srgbClr val="215868"/>
                </a:solidFill>
                <a:latin typeface="Calibri"/>
                <a:cs typeface="Calibri"/>
              </a:rPr>
              <a:t>c</a:t>
            </a:r>
            <a:r>
              <a:rPr sz="1400" b="1" dirty="0">
                <a:solidFill>
                  <a:srgbClr val="215868"/>
                </a:solidFill>
                <a:latin typeface="Calibri"/>
                <a:cs typeface="Calibri"/>
              </a:rPr>
              <a:t>o</a:t>
            </a:r>
            <a:r>
              <a:rPr sz="1400" b="1" spc="-10" dirty="0">
                <a:solidFill>
                  <a:srgbClr val="215868"/>
                </a:solidFill>
                <a:latin typeface="Calibri"/>
                <a:cs typeface="Calibri"/>
              </a:rPr>
              <a:t>l</a:t>
            </a:r>
            <a:r>
              <a:rPr sz="1400" b="1" dirty="0">
                <a:solidFill>
                  <a:srgbClr val="215868"/>
                </a:solidFill>
                <a:latin typeface="Calibri"/>
                <a:cs typeface="Calibri"/>
              </a:rPr>
              <a:t>a</a:t>
            </a:r>
            <a:r>
              <a:rPr sz="1400" b="1" spc="5" dirty="0">
                <a:solidFill>
                  <a:srgbClr val="215868"/>
                </a:solidFill>
                <a:latin typeface="Calibri"/>
                <a:cs typeface="Calibri"/>
              </a:rPr>
              <a:t>r</a:t>
            </a:r>
            <a:r>
              <a:rPr sz="1400" b="1" dirty="0">
                <a:solidFill>
                  <a:srgbClr val="215868"/>
                </a:solidFill>
                <a:latin typeface="Calibri"/>
                <a:cs typeface="Calibri"/>
              </a:rPr>
              <a:t>i</a:t>
            </a:r>
            <a:endParaRPr sz="1400" dirty="0">
              <a:latin typeface="Calibri"/>
              <a:cs typeface="Calibri"/>
            </a:endParaRPr>
          </a:p>
        </p:txBody>
      </p:sp>
      <p:sp>
        <p:nvSpPr>
          <p:cNvPr id="3" name="object 3"/>
          <p:cNvSpPr txBox="1"/>
          <p:nvPr/>
        </p:nvSpPr>
        <p:spPr>
          <a:xfrm>
            <a:off x="444500" y="6427723"/>
            <a:ext cx="7264400" cy="184666"/>
          </a:xfrm>
          <a:prstGeom prst="rect">
            <a:avLst/>
          </a:prstGeom>
        </p:spPr>
        <p:txBody>
          <a:bodyPr vert="horz" wrap="square" lIns="0" tIns="0" rIns="0" bIns="0" rtlCol="0">
            <a:spAutoFit/>
          </a:bodyPr>
          <a:lstStyle/>
          <a:p>
            <a:pPr marL="12700">
              <a:lnSpc>
                <a:spcPct val="100000"/>
              </a:lnSpc>
            </a:pPr>
            <a:r>
              <a:rPr lang="en-GB" sz="1200" u="sng" dirty="0">
                <a:solidFill>
                  <a:srgbClr val="0000FF"/>
                </a:solidFill>
                <a:latin typeface="Calibri"/>
                <a:cs typeface="Calibri"/>
                <a:hlinkClick r:id="rId3"/>
              </a:rPr>
              <a:t>http://www.gov.uk/government/publications/national-curriculum-in-england-english-programmes-of-study</a:t>
            </a:r>
            <a:endParaRPr sz="1200" dirty="0">
              <a:latin typeface="Calibri"/>
              <a:cs typeface="Calibri"/>
            </a:endParaRPr>
          </a:p>
        </p:txBody>
      </p:sp>
      <p:sp>
        <p:nvSpPr>
          <p:cNvPr id="4" name="object 4"/>
          <p:cNvSpPr txBox="1"/>
          <p:nvPr/>
        </p:nvSpPr>
        <p:spPr>
          <a:xfrm>
            <a:off x="5470905" y="1111910"/>
            <a:ext cx="4744085" cy="4764885"/>
          </a:xfrm>
          <a:prstGeom prst="rect">
            <a:avLst/>
          </a:prstGeom>
          <a:ln w="63500">
            <a:solidFill>
              <a:srgbClr val="2791A6"/>
            </a:solidFill>
          </a:ln>
        </p:spPr>
        <p:txBody>
          <a:bodyPr vert="horz" wrap="square" lIns="36000" tIns="36000" rIns="36000" bIns="36000" rtlCol="0">
            <a:spAutoFit/>
          </a:bodyPr>
          <a:lstStyle/>
          <a:p>
            <a:pPr marL="93345" marR="83185" algn="just">
              <a:lnSpc>
                <a:spcPct val="121300"/>
              </a:lnSpc>
            </a:pPr>
            <a:r>
              <a:rPr sz="1200" spc="-10" dirty="0">
                <a:latin typeface="Calibri"/>
                <a:cs typeface="Calibri"/>
              </a:rPr>
              <a:t>I</a:t>
            </a:r>
            <a:r>
              <a:rPr sz="1200" dirty="0">
                <a:latin typeface="Calibri"/>
                <a:cs typeface="Calibri"/>
              </a:rPr>
              <a:t>n </a:t>
            </a:r>
            <a:r>
              <a:rPr sz="1200" spc="-70" dirty="0">
                <a:latin typeface="Calibri"/>
                <a:cs typeface="Calibri"/>
              </a:rPr>
              <a:t> </a:t>
            </a:r>
            <a:r>
              <a:rPr sz="1200" spc="-10" dirty="0">
                <a:latin typeface="Calibri"/>
                <a:cs typeface="Calibri"/>
              </a:rPr>
              <a:t>I</a:t>
            </a:r>
            <a:r>
              <a:rPr sz="1200" spc="5" dirty="0">
                <a:latin typeface="Calibri"/>
                <a:cs typeface="Calibri"/>
              </a:rPr>
              <a:t>n</a:t>
            </a:r>
            <a:r>
              <a:rPr sz="1200" spc="-5" dirty="0">
                <a:latin typeface="Calibri"/>
                <a:cs typeface="Calibri"/>
              </a:rPr>
              <a:t>g</a:t>
            </a:r>
            <a:r>
              <a:rPr sz="1200" spc="5" dirty="0">
                <a:latin typeface="Calibri"/>
                <a:cs typeface="Calibri"/>
              </a:rPr>
              <a:t>h</a:t>
            </a:r>
            <a:r>
              <a:rPr sz="1200" spc="-15" dirty="0">
                <a:latin typeface="Calibri"/>
                <a:cs typeface="Calibri"/>
              </a:rPr>
              <a:t>i</a:t>
            </a:r>
            <a:r>
              <a:rPr sz="1200" dirty="0">
                <a:latin typeface="Calibri"/>
                <a:cs typeface="Calibri"/>
              </a:rPr>
              <a:t>lt</a:t>
            </a:r>
            <a:r>
              <a:rPr sz="1200" spc="-10" dirty="0">
                <a:latin typeface="Calibri"/>
                <a:cs typeface="Calibri"/>
              </a:rPr>
              <a:t>e</a:t>
            </a:r>
            <a:r>
              <a:rPr sz="1200" spc="-20" dirty="0">
                <a:latin typeface="Calibri"/>
                <a:cs typeface="Calibri"/>
              </a:rPr>
              <a:t>r</a:t>
            </a:r>
            <a:r>
              <a:rPr sz="1200" spc="-5" dirty="0">
                <a:latin typeface="Calibri"/>
                <a:cs typeface="Calibri"/>
              </a:rPr>
              <a:t>r</a:t>
            </a:r>
            <a:r>
              <a:rPr sz="1200" dirty="0">
                <a:latin typeface="Calibri"/>
                <a:cs typeface="Calibri"/>
              </a:rPr>
              <a:t>a</a:t>
            </a:r>
            <a:r>
              <a:rPr sz="1200" spc="-5" dirty="0">
                <a:latin typeface="Calibri"/>
                <a:cs typeface="Calibri"/>
              </a:rPr>
              <a:t>,</a:t>
            </a:r>
            <a:r>
              <a:rPr sz="1200" dirty="0">
                <a:latin typeface="Calibri"/>
                <a:cs typeface="Calibri"/>
              </a:rPr>
              <a:t> </a:t>
            </a:r>
            <a:r>
              <a:rPr sz="1200" spc="-75" dirty="0">
                <a:latin typeface="Calibri"/>
                <a:cs typeface="Calibri"/>
              </a:rPr>
              <a:t> </a:t>
            </a:r>
            <a:r>
              <a:rPr sz="1200" dirty="0">
                <a:latin typeface="Calibri"/>
                <a:cs typeface="Calibri"/>
              </a:rPr>
              <a:t>il </a:t>
            </a:r>
            <a:r>
              <a:rPr sz="1200" spc="-90" dirty="0">
                <a:latin typeface="Calibri"/>
                <a:cs typeface="Calibri"/>
              </a:rPr>
              <a:t> </a:t>
            </a:r>
            <a:r>
              <a:rPr sz="1200" spc="5" dirty="0">
                <a:latin typeface="Calibri"/>
                <a:cs typeface="Calibri"/>
              </a:rPr>
              <a:t>d</a:t>
            </a:r>
            <a:r>
              <a:rPr sz="1200" dirty="0">
                <a:latin typeface="Calibri"/>
                <a:cs typeface="Calibri"/>
              </a:rPr>
              <a:t>o</a:t>
            </a:r>
            <a:r>
              <a:rPr sz="1200" spc="-25" dirty="0">
                <a:latin typeface="Calibri"/>
                <a:cs typeface="Calibri"/>
              </a:rPr>
              <a:t>c</a:t>
            </a:r>
            <a:r>
              <a:rPr sz="1200" spc="5" dirty="0">
                <a:latin typeface="Calibri"/>
                <a:cs typeface="Calibri"/>
              </a:rPr>
              <a:t>u</a:t>
            </a:r>
            <a:r>
              <a:rPr sz="1200" dirty="0">
                <a:latin typeface="Calibri"/>
                <a:cs typeface="Calibri"/>
              </a:rPr>
              <a:t>m</a:t>
            </a:r>
            <a:r>
              <a:rPr sz="1200" spc="-20" dirty="0">
                <a:latin typeface="Calibri"/>
                <a:cs typeface="Calibri"/>
              </a:rPr>
              <a:t>e</a:t>
            </a:r>
            <a:r>
              <a:rPr sz="1200" spc="5" dirty="0">
                <a:latin typeface="Calibri"/>
                <a:cs typeface="Calibri"/>
              </a:rPr>
              <a:t>nt</a:t>
            </a:r>
            <a:r>
              <a:rPr sz="1200" dirty="0">
                <a:latin typeface="Calibri"/>
                <a:cs typeface="Calibri"/>
              </a:rPr>
              <a:t>o </a:t>
            </a:r>
            <a:r>
              <a:rPr sz="1200" spc="-85" dirty="0">
                <a:latin typeface="Calibri"/>
                <a:cs typeface="Calibri"/>
              </a:rPr>
              <a:t> </a:t>
            </a:r>
            <a:r>
              <a:rPr sz="1200" spc="5" dirty="0">
                <a:latin typeface="Calibri"/>
                <a:cs typeface="Calibri"/>
              </a:rPr>
              <a:t>del  Curriculum  Nazionale¹  </a:t>
            </a:r>
            <a:r>
              <a:rPr sz="1200" spc="-10" dirty="0">
                <a:latin typeface="Calibri"/>
                <a:cs typeface="Calibri"/>
              </a:rPr>
              <a:t>p</a:t>
            </a:r>
            <a:r>
              <a:rPr sz="1200" spc="-5" dirty="0">
                <a:latin typeface="Calibri"/>
                <a:cs typeface="Calibri"/>
              </a:rPr>
              <a:t>er</a:t>
            </a:r>
            <a:r>
              <a:rPr sz="1200" dirty="0">
                <a:latin typeface="Calibri"/>
                <a:cs typeface="Calibri"/>
              </a:rPr>
              <a:t> </a:t>
            </a:r>
            <a:r>
              <a:rPr sz="1200" spc="-75" dirty="0">
                <a:latin typeface="Calibri"/>
                <a:cs typeface="Calibri"/>
              </a:rPr>
              <a:t> </a:t>
            </a:r>
            <a:r>
              <a:rPr sz="1200" spc="-15" dirty="0">
                <a:latin typeface="Calibri"/>
                <a:cs typeface="Calibri"/>
              </a:rPr>
              <a:t>l</a:t>
            </a:r>
            <a:r>
              <a:rPr sz="1200" spc="-10" dirty="0">
                <a:latin typeface="Calibri"/>
                <a:cs typeface="Calibri"/>
              </a:rPr>
              <a:t>e</a:t>
            </a:r>
            <a:r>
              <a:rPr sz="1200" dirty="0">
                <a:latin typeface="Calibri"/>
                <a:cs typeface="Calibri"/>
              </a:rPr>
              <a:t> </a:t>
            </a:r>
            <a:r>
              <a:rPr sz="1200" spc="-75" dirty="0">
                <a:latin typeface="Calibri"/>
                <a:cs typeface="Calibri"/>
              </a:rPr>
              <a:t> </a:t>
            </a:r>
            <a:r>
              <a:rPr sz="1200" spc="-20" dirty="0">
                <a:latin typeface="Calibri"/>
                <a:cs typeface="Calibri"/>
              </a:rPr>
              <a:t>e</a:t>
            </a:r>
            <a:r>
              <a:rPr sz="1200" dirty="0">
                <a:latin typeface="Calibri"/>
                <a:cs typeface="Calibri"/>
              </a:rPr>
              <a:t>t</a:t>
            </a:r>
            <a:r>
              <a:rPr sz="1200" spc="-10" dirty="0">
                <a:latin typeface="Calibri"/>
                <a:cs typeface="Calibri"/>
              </a:rPr>
              <a:t>à</a:t>
            </a:r>
            <a:r>
              <a:rPr sz="1200" dirty="0">
                <a:latin typeface="Calibri"/>
                <a:cs typeface="Calibri"/>
              </a:rPr>
              <a:t> </a:t>
            </a:r>
            <a:r>
              <a:rPr sz="1200" spc="-90" dirty="0">
                <a:latin typeface="Calibri"/>
                <a:cs typeface="Calibri"/>
              </a:rPr>
              <a:t> </a:t>
            </a:r>
            <a:r>
              <a:rPr sz="1200" spc="-10" dirty="0">
                <a:latin typeface="Calibri"/>
                <a:cs typeface="Calibri"/>
              </a:rPr>
              <a:t>5</a:t>
            </a:r>
            <a:r>
              <a:rPr sz="1200" dirty="0">
                <a:latin typeface="Calibri"/>
                <a:cs typeface="Calibri"/>
              </a:rPr>
              <a:t>-</a:t>
            </a:r>
            <a:r>
              <a:rPr sz="1200" spc="-20" dirty="0">
                <a:latin typeface="Calibri"/>
                <a:cs typeface="Calibri"/>
              </a:rPr>
              <a:t>16</a:t>
            </a:r>
            <a:r>
              <a:rPr sz="1200" spc="-15" dirty="0">
                <a:latin typeface="Calibri"/>
                <a:cs typeface="Calibri"/>
              </a:rPr>
              <a:t> </a:t>
            </a:r>
            <a:r>
              <a:rPr sz="1200" dirty="0">
                <a:latin typeface="Calibri"/>
                <a:cs typeface="Calibri"/>
              </a:rPr>
              <a:t>a</a:t>
            </a:r>
            <a:r>
              <a:rPr sz="1200" spc="5" dirty="0">
                <a:latin typeface="Calibri"/>
                <a:cs typeface="Calibri"/>
              </a:rPr>
              <a:t>ff</a:t>
            </a:r>
            <a:r>
              <a:rPr sz="1200" spc="-10" dirty="0">
                <a:latin typeface="Calibri"/>
                <a:cs typeface="Calibri"/>
              </a:rPr>
              <a:t>e</a:t>
            </a:r>
            <a:r>
              <a:rPr sz="1200" spc="-20" dirty="0">
                <a:latin typeface="Calibri"/>
                <a:cs typeface="Calibri"/>
              </a:rPr>
              <a:t>r</a:t>
            </a:r>
            <a:r>
              <a:rPr sz="1200" spc="-10" dirty="0">
                <a:latin typeface="Calibri"/>
                <a:cs typeface="Calibri"/>
              </a:rPr>
              <a:t>ma</a:t>
            </a:r>
            <a:r>
              <a:rPr sz="1200" spc="11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114" dirty="0">
                <a:latin typeface="Calibri"/>
                <a:cs typeface="Calibri"/>
              </a:rPr>
              <a:t> </a:t>
            </a:r>
            <a:r>
              <a:rPr lang="it-CH" sz="1200" spc="-15" dirty="0">
                <a:latin typeface="Calibri"/>
                <a:cs typeface="Calibri"/>
              </a:rPr>
              <a:t>le persone in formazione </a:t>
            </a:r>
            <a:r>
              <a:rPr sz="1200" spc="5" dirty="0" err="1">
                <a:latin typeface="Calibri"/>
                <a:cs typeface="Calibri"/>
              </a:rPr>
              <a:t>d</a:t>
            </a:r>
            <a:r>
              <a:rPr sz="1200" dirty="0" err="1">
                <a:latin typeface="Calibri"/>
                <a:cs typeface="Calibri"/>
              </a:rPr>
              <a:t>o</a:t>
            </a:r>
            <a:r>
              <a:rPr sz="1200" spc="-15" dirty="0" err="1">
                <a:latin typeface="Calibri"/>
                <a:cs typeface="Calibri"/>
              </a:rPr>
              <a:t>v</a:t>
            </a:r>
            <a:r>
              <a:rPr sz="1200" spc="-5" dirty="0" err="1">
                <a:latin typeface="Calibri"/>
                <a:cs typeface="Calibri"/>
              </a:rPr>
              <a:t>re</a:t>
            </a:r>
            <a:r>
              <a:rPr sz="1200" spc="-10" dirty="0" err="1">
                <a:latin typeface="Calibri"/>
                <a:cs typeface="Calibri"/>
              </a:rPr>
              <a:t>b</a:t>
            </a:r>
            <a:r>
              <a:rPr sz="1200" spc="5" dirty="0" err="1">
                <a:latin typeface="Calibri"/>
                <a:cs typeface="Calibri"/>
              </a:rPr>
              <a:t>b</a:t>
            </a:r>
            <a:r>
              <a:rPr sz="1200" spc="-10" dirty="0" err="1">
                <a:latin typeface="Calibri"/>
                <a:cs typeface="Calibri"/>
              </a:rPr>
              <a:t>ero</a:t>
            </a:r>
            <a:r>
              <a:rPr sz="1200" spc="10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a:t>
            </a:r>
            <a:r>
              <a:rPr sz="1200" spc="-10" dirty="0">
                <a:latin typeface="Calibri"/>
                <a:cs typeface="Calibri"/>
              </a:rPr>
              <a:t>en</a:t>
            </a:r>
            <a:r>
              <a:rPr sz="1200" dirty="0">
                <a:latin typeface="Calibri"/>
                <a:cs typeface="Calibri"/>
              </a:rPr>
              <a:t>t</a:t>
            </a:r>
            <a:r>
              <a:rPr sz="1200" spc="-10" dirty="0">
                <a:latin typeface="Calibri"/>
                <a:cs typeface="Calibri"/>
              </a:rPr>
              <a:t>are</a:t>
            </a:r>
            <a:r>
              <a:rPr sz="1200" spc="114" dirty="0">
                <a:latin typeface="Calibri"/>
                <a:cs typeface="Calibri"/>
              </a:rPr>
              <a:t> </a:t>
            </a:r>
            <a:r>
              <a:rPr sz="1200" spc="-15" dirty="0">
                <a:latin typeface="Calibri"/>
                <a:cs typeface="Calibri"/>
              </a:rPr>
              <a:t>a</a:t>
            </a:r>
            <a:r>
              <a:rPr sz="1200" spc="5" dirty="0">
                <a:latin typeface="Calibri"/>
                <a:cs typeface="Calibri"/>
              </a:rPr>
              <a:t>b</a:t>
            </a:r>
            <a:r>
              <a:rPr sz="1200" dirty="0">
                <a:latin typeface="Calibri"/>
                <a:cs typeface="Calibri"/>
              </a:rPr>
              <a:t>ili</a:t>
            </a:r>
            <a:r>
              <a:rPr sz="1200" spc="11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a:t>
            </a:r>
            <a:r>
              <a:rPr sz="1200" spc="114" dirty="0">
                <a:latin typeface="Calibri"/>
                <a:cs typeface="Calibri"/>
              </a:rPr>
              <a:t> </a:t>
            </a:r>
            <a:r>
              <a:rPr sz="1200" dirty="0">
                <a:latin typeface="Calibri"/>
                <a:cs typeface="Calibri"/>
              </a:rPr>
              <a:t>l</a:t>
            </a:r>
            <a:r>
              <a:rPr sz="1200" spc="-15" dirty="0">
                <a:latin typeface="Calibri"/>
                <a:cs typeface="Calibri"/>
              </a:rPr>
              <a:t>i</a:t>
            </a:r>
            <a:r>
              <a:rPr sz="1200" spc="5" dirty="0">
                <a:latin typeface="Calibri"/>
                <a:cs typeface="Calibri"/>
              </a:rPr>
              <a:t>n</a:t>
            </a:r>
            <a:r>
              <a:rPr sz="1200" spc="-15" dirty="0">
                <a:latin typeface="Calibri"/>
                <a:cs typeface="Calibri"/>
              </a:rPr>
              <a:t>g</a:t>
            </a:r>
            <a:r>
              <a:rPr sz="1200" spc="5" dirty="0">
                <a:latin typeface="Calibri"/>
                <a:cs typeface="Calibri"/>
              </a:rPr>
              <a:t>u</a:t>
            </a:r>
            <a:r>
              <a:rPr sz="1200" dirty="0">
                <a:latin typeface="Calibri"/>
                <a:cs typeface="Calibri"/>
              </a:rPr>
              <a:t>a</a:t>
            </a:r>
            <a:r>
              <a:rPr sz="1200" spc="100" dirty="0">
                <a:latin typeface="Calibri"/>
                <a:cs typeface="Calibri"/>
              </a:rPr>
              <a:t> </a:t>
            </a:r>
            <a:r>
              <a:rPr sz="1200" spc="5" dirty="0">
                <a:latin typeface="Calibri"/>
                <a:cs typeface="Calibri"/>
              </a:rPr>
              <a:t>p</a:t>
            </a:r>
            <a:r>
              <a:rPr sz="1200" dirty="0">
                <a:latin typeface="Calibri"/>
                <a:cs typeface="Calibri"/>
              </a:rPr>
              <a:t>arl</a:t>
            </a:r>
            <a:r>
              <a:rPr sz="1200" spc="-15" dirty="0">
                <a:latin typeface="Calibri"/>
                <a:cs typeface="Calibri"/>
              </a:rPr>
              <a:t>at</a:t>
            </a:r>
            <a:r>
              <a:rPr sz="1200" dirty="0">
                <a:latin typeface="Calibri"/>
                <a:cs typeface="Calibri"/>
              </a:rPr>
              <a:t>a </a:t>
            </a:r>
            <a:r>
              <a:rPr sz="1200" spc="5" dirty="0">
                <a:latin typeface="Calibri"/>
                <a:cs typeface="Calibri"/>
              </a:rPr>
              <a:t>du</a:t>
            </a:r>
            <a:r>
              <a:rPr sz="1200" dirty="0">
                <a:latin typeface="Calibri"/>
                <a:cs typeface="Calibri"/>
              </a:rPr>
              <a:t>r</a:t>
            </a:r>
            <a:r>
              <a:rPr sz="1200" spc="-15" dirty="0">
                <a:latin typeface="Calibri"/>
                <a:cs typeface="Calibri"/>
              </a:rPr>
              <a:t>a</a:t>
            </a:r>
            <a:r>
              <a:rPr sz="1200" spc="-5" dirty="0">
                <a:latin typeface="Calibri"/>
                <a:cs typeface="Calibri"/>
              </a:rPr>
              <a:t>nt</a:t>
            </a:r>
            <a:r>
              <a:rPr sz="1200" spc="-10" dirty="0">
                <a:latin typeface="Calibri"/>
                <a:cs typeface="Calibri"/>
              </a:rPr>
              <a:t>e</a:t>
            </a:r>
            <a:r>
              <a:rPr sz="1200" spc="-5" dirty="0">
                <a:latin typeface="Calibri"/>
                <a:cs typeface="Calibri"/>
              </a:rPr>
              <a:t> </a:t>
            </a:r>
            <a:r>
              <a:rPr sz="1200" dirty="0">
                <a:latin typeface="Calibri"/>
                <a:cs typeface="Calibri"/>
              </a:rPr>
              <a:t>il</a:t>
            </a:r>
            <a:r>
              <a:rPr sz="1200" spc="5" dirty="0">
                <a:latin typeface="Calibri"/>
                <a:cs typeface="Calibri"/>
              </a:rPr>
              <a:t> </a:t>
            </a:r>
            <a:r>
              <a:rPr sz="1200" spc="-15" dirty="0">
                <a:latin typeface="Calibri"/>
                <a:cs typeface="Calibri"/>
              </a:rPr>
              <a:t>l</a:t>
            </a:r>
            <a:r>
              <a:rPr sz="1200" dirty="0">
                <a:latin typeface="Calibri"/>
                <a:cs typeface="Calibri"/>
              </a:rPr>
              <a:t>o</a:t>
            </a:r>
            <a:r>
              <a:rPr sz="1200" spc="-5" dirty="0">
                <a:latin typeface="Calibri"/>
                <a:cs typeface="Calibri"/>
              </a:rPr>
              <a:t>r</a:t>
            </a:r>
            <a:r>
              <a:rPr sz="1200" dirty="0">
                <a:latin typeface="Calibri"/>
                <a:cs typeface="Calibri"/>
              </a:rPr>
              <a:t>o</a:t>
            </a:r>
            <a:r>
              <a:rPr sz="1200" spc="-5" dirty="0">
                <a:latin typeface="Calibri"/>
                <a:cs typeface="Calibri"/>
              </a:rPr>
              <a:t> </a:t>
            </a:r>
            <a:r>
              <a:rPr sz="1200" dirty="0">
                <a:latin typeface="Calibri"/>
                <a:cs typeface="Calibri"/>
              </a:rPr>
              <a:t>t</a:t>
            </a:r>
            <a:r>
              <a:rPr sz="1200" spc="-10" dirty="0">
                <a:latin typeface="Calibri"/>
                <a:cs typeface="Calibri"/>
              </a:rPr>
              <a:t>e</a:t>
            </a:r>
            <a:r>
              <a:rPr sz="1200" spc="-25" dirty="0">
                <a:latin typeface="Calibri"/>
                <a:cs typeface="Calibri"/>
              </a:rPr>
              <a:t>m</a:t>
            </a:r>
            <a:r>
              <a:rPr sz="1200" spc="5" dirty="0">
                <a:latin typeface="Calibri"/>
                <a:cs typeface="Calibri"/>
              </a:rPr>
              <a:t>p</a:t>
            </a:r>
            <a:r>
              <a:rPr sz="1200" dirty="0">
                <a:latin typeface="Calibri"/>
                <a:cs typeface="Calibri"/>
              </a:rPr>
              <a:t>o</a:t>
            </a:r>
            <a:r>
              <a:rPr sz="1200" spc="5" dirty="0">
                <a:latin typeface="Calibri"/>
                <a:cs typeface="Calibri"/>
              </a:rPr>
              <a:t> </a:t>
            </a:r>
            <a:r>
              <a:rPr sz="1200" dirty="0">
                <a:latin typeface="Calibri"/>
                <a:cs typeface="Calibri"/>
              </a:rPr>
              <a:t>a</a:t>
            </a:r>
            <a:r>
              <a:rPr sz="1200" spc="-10" dirty="0">
                <a:latin typeface="Calibri"/>
                <a:cs typeface="Calibri"/>
              </a:rPr>
              <a:t> </a:t>
            </a:r>
            <a:r>
              <a:rPr sz="1200" spc="-15" dirty="0">
                <a:latin typeface="Calibri"/>
                <a:cs typeface="Calibri"/>
              </a:rPr>
              <a:t>s</a:t>
            </a:r>
            <a:r>
              <a:rPr sz="1200" spc="-10" dirty="0">
                <a:latin typeface="Calibri"/>
                <a:cs typeface="Calibri"/>
              </a:rPr>
              <a:t>c</a:t>
            </a:r>
            <a:r>
              <a:rPr sz="1200" spc="5" dirty="0">
                <a:latin typeface="Calibri"/>
                <a:cs typeface="Calibri"/>
              </a:rPr>
              <a:t>u</a:t>
            </a:r>
            <a:r>
              <a:rPr sz="1200" dirty="0">
                <a:latin typeface="Calibri"/>
                <a:cs typeface="Calibri"/>
              </a:rPr>
              <a:t>ola</a:t>
            </a:r>
            <a:r>
              <a:rPr sz="1200" spc="-5" dirty="0">
                <a:latin typeface="Calibri"/>
                <a:cs typeface="Calibri"/>
              </a:rPr>
              <a:t>:</a:t>
            </a:r>
            <a:endParaRPr sz="1200" dirty="0">
              <a:latin typeface="Calibri"/>
              <a:cs typeface="Calibri"/>
            </a:endParaRPr>
          </a:p>
          <a:p>
            <a:pPr>
              <a:lnSpc>
                <a:spcPct val="100000"/>
              </a:lnSpc>
              <a:spcBef>
                <a:spcPts val="21"/>
              </a:spcBef>
            </a:pPr>
            <a:endParaRPr sz="1500" dirty="0">
              <a:latin typeface="Times New Roman"/>
              <a:cs typeface="Times New Roman"/>
            </a:endParaRPr>
          </a:p>
          <a:p>
            <a:pPr marL="93345" marR="81915" algn="just">
              <a:lnSpc>
                <a:spcPct val="121200"/>
              </a:lnSpc>
            </a:pPr>
            <a:r>
              <a:rPr sz="1200" spc="-10" dirty="0">
                <a:latin typeface="Calibri"/>
                <a:cs typeface="Calibri"/>
              </a:rPr>
              <a:t>6</a:t>
            </a:r>
            <a:r>
              <a:rPr sz="1200" spc="-5" dirty="0">
                <a:latin typeface="Calibri"/>
                <a:cs typeface="Calibri"/>
              </a:rPr>
              <a:t>.</a:t>
            </a:r>
            <a:r>
              <a:rPr sz="1200" spc="-10" dirty="0">
                <a:latin typeface="Calibri"/>
                <a:cs typeface="Calibri"/>
              </a:rPr>
              <a:t>2</a:t>
            </a:r>
            <a:r>
              <a:rPr sz="1200" dirty="0">
                <a:latin typeface="Calibri"/>
                <a:cs typeface="Calibri"/>
              </a:rPr>
              <a:t> </a:t>
            </a:r>
            <a:r>
              <a:rPr sz="1200" spc="-135" dirty="0">
                <a:latin typeface="Calibri"/>
                <a:cs typeface="Calibri"/>
              </a:rPr>
              <a:t> </a:t>
            </a:r>
            <a:r>
              <a:rPr sz="1200" spc="-15" dirty="0">
                <a:latin typeface="Calibri"/>
                <a:cs typeface="Calibri"/>
              </a:rPr>
              <a:t>Agli </a:t>
            </a:r>
            <a:r>
              <a:rPr sz="1200" spc="-15" dirty="0" err="1">
                <a:latin typeface="Calibri"/>
                <a:cs typeface="Calibri"/>
              </a:rPr>
              <a:t>studenti</a:t>
            </a:r>
            <a:r>
              <a:rPr sz="1200" spc="-15" dirty="0">
                <a:latin typeface="Calibri"/>
                <a:cs typeface="Calibri"/>
              </a:rPr>
              <a:t> </a:t>
            </a:r>
            <a:r>
              <a:rPr lang="it-CH" sz="1200" spc="-15" dirty="0">
                <a:latin typeface="Calibri"/>
                <a:cs typeface="Calibri"/>
              </a:rPr>
              <a:t>e alle studentesse </a:t>
            </a:r>
            <a:r>
              <a:rPr sz="1200" spc="5" dirty="0" err="1">
                <a:latin typeface="Calibri"/>
                <a:cs typeface="Calibri"/>
              </a:rPr>
              <a:t>d</a:t>
            </a:r>
            <a:r>
              <a:rPr sz="1200" dirty="0" err="1">
                <a:latin typeface="Calibri"/>
                <a:cs typeface="Calibri"/>
              </a:rPr>
              <a:t>o</a:t>
            </a:r>
            <a:r>
              <a:rPr sz="1200" spc="-15" dirty="0" err="1">
                <a:latin typeface="Calibri"/>
                <a:cs typeface="Calibri"/>
              </a:rPr>
              <a:t>v</a:t>
            </a:r>
            <a:r>
              <a:rPr sz="1200" spc="-20" dirty="0" err="1">
                <a:latin typeface="Calibri"/>
                <a:cs typeface="Calibri"/>
              </a:rPr>
              <a:t>r</a:t>
            </a:r>
            <a:r>
              <a:rPr sz="1200" spc="-10" dirty="0" err="1">
                <a:latin typeface="Calibri"/>
                <a:cs typeface="Calibri"/>
              </a:rPr>
              <a:t>eb</a:t>
            </a:r>
            <a:r>
              <a:rPr sz="1200" spc="5" dirty="0" err="1">
                <a:latin typeface="Calibri"/>
                <a:cs typeface="Calibri"/>
              </a:rPr>
              <a:t>b</a:t>
            </a:r>
            <a:r>
              <a:rPr sz="1200" spc="-10" dirty="0" err="1">
                <a:latin typeface="Calibri"/>
                <a:cs typeface="Calibri"/>
              </a:rPr>
              <a:t>e</a:t>
            </a:r>
            <a:r>
              <a:rPr sz="1200" dirty="0">
                <a:latin typeface="Calibri"/>
                <a:cs typeface="Calibri"/>
              </a:rPr>
              <a:t> </a:t>
            </a:r>
            <a:r>
              <a:rPr sz="1200" spc="-135" dirty="0">
                <a:latin typeface="Calibri"/>
                <a:cs typeface="Calibri"/>
              </a:rPr>
              <a:t> </a:t>
            </a:r>
            <a:r>
              <a:rPr sz="1200" spc="-10" dirty="0">
                <a:latin typeface="Calibri"/>
                <a:cs typeface="Calibri"/>
              </a:rPr>
              <a:t>e</a:t>
            </a:r>
            <a:r>
              <a:rPr sz="1200" spc="-5" dirty="0">
                <a:latin typeface="Calibri"/>
                <a:cs typeface="Calibri"/>
              </a:rPr>
              <a:t>ss</a:t>
            </a:r>
            <a:r>
              <a:rPr sz="1200" spc="-20" dirty="0">
                <a:latin typeface="Calibri"/>
                <a:cs typeface="Calibri"/>
              </a:rPr>
              <a:t>e</a:t>
            </a:r>
            <a:r>
              <a:rPr sz="1200" spc="-5" dirty="0">
                <a:latin typeface="Calibri"/>
                <a:cs typeface="Calibri"/>
              </a:rPr>
              <a:t>re</a:t>
            </a:r>
            <a:r>
              <a:rPr sz="1200" dirty="0">
                <a:latin typeface="Calibri"/>
                <a:cs typeface="Calibri"/>
              </a:rPr>
              <a:t> </a:t>
            </a:r>
            <a:r>
              <a:rPr sz="1200" spc="-13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dirty="0">
                <a:latin typeface="Calibri"/>
                <a:cs typeface="Calibri"/>
              </a:rPr>
              <a:t>to</a:t>
            </a:r>
            <a:r>
              <a:rPr sz="1200" spc="125" dirty="0">
                <a:latin typeface="Calibri"/>
                <a:cs typeface="Calibri"/>
              </a:rPr>
              <a:t> </a:t>
            </a:r>
            <a:r>
              <a:rPr sz="1200" dirty="0">
                <a:latin typeface="Calibri"/>
                <a:cs typeface="Calibri"/>
              </a:rPr>
              <a:t>a</a:t>
            </a:r>
            <a:r>
              <a:rPr sz="1200" spc="125" dirty="0">
                <a:latin typeface="Calibri"/>
                <a:cs typeface="Calibri"/>
              </a:rPr>
              <a:t> </a:t>
            </a:r>
            <a:r>
              <a:rPr sz="1200" spc="-10" dirty="0">
                <a:latin typeface="Calibri"/>
                <a:cs typeface="Calibri"/>
              </a:rPr>
              <a:t>p</a:t>
            </a:r>
            <a:r>
              <a:rPr sz="1200" spc="-5" dirty="0">
                <a:latin typeface="Calibri"/>
                <a:cs typeface="Calibri"/>
              </a:rPr>
              <a:t>arlare</a:t>
            </a:r>
            <a:r>
              <a:rPr sz="1200" dirty="0">
                <a:latin typeface="Calibri"/>
                <a:cs typeface="Calibri"/>
              </a:rPr>
              <a:t> </a:t>
            </a:r>
            <a:r>
              <a:rPr sz="1200" spc="-135" dirty="0">
                <a:latin typeface="Calibri"/>
                <a:cs typeface="Calibri"/>
              </a:rPr>
              <a:t> </a:t>
            </a:r>
            <a:r>
              <a:rPr sz="1200" spc="-10" dirty="0">
                <a:latin typeface="Calibri"/>
                <a:cs typeface="Calibri"/>
              </a:rPr>
              <a:t>c</a:t>
            </a:r>
            <a:r>
              <a:rPr sz="1200" spc="5" dirty="0">
                <a:latin typeface="Calibri"/>
                <a:cs typeface="Calibri"/>
              </a:rPr>
              <a:t>h</a:t>
            </a:r>
            <a:r>
              <a:rPr sz="1200" spc="-15" dirty="0">
                <a:latin typeface="Calibri"/>
                <a:cs typeface="Calibri"/>
              </a:rPr>
              <a:t>i</a:t>
            </a:r>
            <a:r>
              <a:rPr sz="1200" spc="-10" dirty="0">
                <a:latin typeface="Calibri"/>
                <a:cs typeface="Calibri"/>
              </a:rPr>
              <a:t>aram</a:t>
            </a:r>
            <a:r>
              <a:rPr sz="1200" spc="-20" dirty="0">
                <a:latin typeface="Calibri"/>
                <a:cs typeface="Calibri"/>
              </a:rPr>
              <a:t>e</a:t>
            </a:r>
            <a:r>
              <a:rPr sz="1200" spc="5" dirty="0">
                <a:latin typeface="Calibri"/>
                <a:cs typeface="Calibri"/>
              </a:rPr>
              <a:t>n</a:t>
            </a:r>
            <a:r>
              <a:rPr sz="1200" dirty="0">
                <a:latin typeface="Calibri"/>
                <a:cs typeface="Calibri"/>
              </a:rPr>
              <a:t>t</a:t>
            </a:r>
            <a:r>
              <a:rPr sz="1200" spc="-10" dirty="0">
                <a:latin typeface="Calibri"/>
                <a:cs typeface="Calibri"/>
              </a:rPr>
              <a:t>e</a:t>
            </a:r>
            <a:r>
              <a:rPr sz="1200" spc="125" dirty="0">
                <a:latin typeface="Calibri"/>
                <a:cs typeface="Calibri"/>
              </a:rPr>
              <a:t> </a:t>
            </a:r>
            <a:r>
              <a:rPr sz="1200" spc="-10" dirty="0">
                <a:latin typeface="Calibri"/>
                <a:cs typeface="Calibri"/>
              </a:rPr>
              <a:t>e</a:t>
            </a:r>
            <a:r>
              <a:rPr sz="1200" spc="125" dirty="0">
                <a:latin typeface="Calibri"/>
                <a:cs typeface="Calibri"/>
              </a:rPr>
              <a:t> </a:t>
            </a:r>
            <a:r>
              <a:rPr sz="1200" dirty="0">
                <a:latin typeface="Calibri"/>
                <a:cs typeface="Calibri"/>
              </a:rPr>
              <a:t>a </a:t>
            </a:r>
            <a:r>
              <a:rPr sz="1200" b="1" spc="-5" dirty="0">
                <a:latin typeface="Calibri"/>
                <a:cs typeface="Calibri"/>
              </a:rPr>
              <a:t>t</a:t>
            </a:r>
            <a:r>
              <a:rPr sz="1200" b="1" spc="5" dirty="0">
                <a:latin typeface="Calibri"/>
                <a:cs typeface="Calibri"/>
              </a:rPr>
              <a:t>r</a:t>
            </a:r>
            <a:r>
              <a:rPr sz="1200" b="1" spc="-15" dirty="0">
                <a:latin typeface="Calibri"/>
                <a:cs typeface="Calibri"/>
              </a:rPr>
              <a:t>a</a:t>
            </a:r>
            <a:r>
              <a:rPr sz="1200" b="1" spc="-5" dirty="0">
                <a:latin typeface="Calibri"/>
                <a:cs typeface="Calibri"/>
              </a:rPr>
              <a:t>sme</a:t>
            </a:r>
            <a:r>
              <a:rPr sz="1200" b="1" dirty="0">
                <a:latin typeface="Calibri"/>
                <a:cs typeface="Calibri"/>
              </a:rPr>
              <a:t>t</a:t>
            </a:r>
            <a:r>
              <a:rPr sz="1200" b="1" spc="-5" dirty="0">
                <a:latin typeface="Calibri"/>
                <a:cs typeface="Calibri"/>
              </a:rPr>
              <a:t>te</a:t>
            </a:r>
            <a:r>
              <a:rPr sz="1200" b="1" spc="5" dirty="0">
                <a:latin typeface="Calibri"/>
                <a:cs typeface="Calibri"/>
              </a:rPr>
              <a:t>r</a:t>
            </a:r>
            <a:r>
              <a:rPr sz="1200" b="1" dirty="0">
                <a:latin typeface="Calibri"/>
                <a:cs typeface="Calibri"/>
              </a:rPr>
              <a:t>e </a:t>
            </a:r>
            <a:r>
              <a:rPr sz="1200" b="1" spc="-114" dirty="0">
                <a:latin typeface="Calibri"/>
                <a:cs typeface="Calibri"/>
              </a:rPr>
              <a:t> </a:t>
            </a:r>
            <a:r>
              <a:rPr sz="1200" b="1" dirty="0">
                <a:latin typeface="Calibri"/>
                <a:cs typeface="Calibri"/>
              </a:rPr>
              <a:t>i</a:t>
            </a:r>
            <a:r>
              <a:rPr sz="1200" b="1" spc="-10" dirty="0">
                <a:latin typeface="Calibri"/>
                <a:cs typeface="Calibri"/>
              </a:rPr>
              <a:t>d</a:t>
            </a:r>
            <a:r>
              <a:rPr sz="1200" b="1" spc="-5" dirty="0">
                <a:latin typeface="Calibri"/>
                <a:cs typeface="Calibri"/>
              </a:rPr>
              <a:t>e</a:t>
            </a:r>
            <a:r>
              <a:rPr sz="1200" b="1" dirty="0">
                <a:latin typeface="Calibri"/>
                <a:cs typeface="Calibri"/>
              </a:rPr>
              <a:t>e </a:t>
            </a:r>
            <a:r>
              <a:rPr sz="1200" b="1" spc="-114" dirty="0">
                <a:latin typeface="Calibri"/>
                <a:cs typeface="Calibri"/>
              </a:rPr>
              <a:t> </a:t>
            </a:r>
            <a:r>
              <a:rPr sz="1200" b="1" dirty="0">
                <a:latin typeface="Calibri"/>
                <a:cs typeface="Calibri"/>
              </a:rPr>
              <a:t>c</a:t>
            </a:r>
            <a:r>
              <a:rPr sz="1200" b="1" spc="-10" dirty="0">
                <a:latin typeface="Calibri"/>
                <a:cs typeface="Calibri"/>
              </a:rPr>
              <a:t>on</a:t>
            </a:r>
            <a:r>
              <a:rPr sz="1200" b="1" dirty="0">
                <a:latin typeface="Calibri"/>
                <a:cs typeface="Calibri"/>
              </a:rPr>
              <a:t> </a:t>
            </a:r>
            <a:r>
              <a:rPr sz="1200" b="1" spc="-120" dirty="0">
                <a:latin typeface="Calibri"/>
                <a:cs typeface="Calibri"/>
              </a:rPr>
              <a:t> </a:t>
            </a:r>
            <a:r>
              <a:rPr sz="1200" b="1" spc="-5" dirty="0">
                <a:latin typeface="Calibri"/>
                <a:cs typeface="Calibri"/>
              </a:rPr>
              <a:t>s</a:t>
            </a:r>
            <a:r>
              <a:rPr sz="1200" b="1" spc="-15" dirty="0">
                <a:latin typeface="Calibri"/>
                <a:cs typeface="Calibri"/>
              </a:rPr>
              <a:t>i</a:t>
            </a:r>
            <a:r>
              <a:rPr sz="1200" b="1" dirty="0">
                <a:latin typeface="Calibri"/>
                <a:cs typeface="Calibri"/>
              </a:rPr>
              <a:t>c</a:t>
            </a:r>
            <a:r>
              <a:rPr sz="1200" b="1" spc="-10" dirty="0">
                <a:latin typeface="Calibri"/>
                <a:cs typeface="Calibri"/>
              </a:rPr>
              <a:t>u</a:t>
            </a:r>
            <a:r>
              <a:rPr sz="1200" b="1" spc="5" dirty="0">
                <a:latin typeface="Calibri"/>
                <a:cs typeface="Calibri"/>
              </a:rPr>
              <a:t>r</a:t>
            </a:r>
            <a:r>
              <a:rPr sz="1200" b="1" spc="-5" dirty="0">
                <a:latin typeface="Calibri"/>
                <a:cs typeface="Calibri"/>
              </a:rPr>
              <a:t>e</a:t>
            </a:r>
            <a:r>
              <a:rPr sz="1200" b="1" dirty="0">
                <a:latin typeface="Calibri"/>
                <a:cs typeface="Calibri"/>
              </a:rPr>
              <a:t>zz</a:t>
            </a:r>
            <a:r>
              <a:rPr sz="1200" b="1" spc="-10" dirty="0">
                <a:latin typeface="Calibri"/>
                <a:cs typeface="Calibri"/>
              </a:rPr>
              <a:t>a</a:t>
            </a:r>
            <a:r>
              <a:rPr sz="1200" b="1" dirty="0">
                <a:latin typeface="Calibri"/>
                <a:cs typeface="Calibri"/>
              </a:rPr>
              <a:t> </a:t>
            </a:r>
            <a:r>
              <a:rPr sz="1200" b="1" spc="-114" dirty="0">
                <a:latin typeface="Calibri"/>
                <a:cs typeface="Calibri"/>
              </a:rPr>
              <a:t> </a:t>
            </a:r>
            <a:r>
              <a:rPr sz="1200" spc="5" dirty="0">
                <a:latin typeface="Calibri"/>
                <a:cs typeface="Calibri"/>
              </a:rPr>
              <a:t>u</a:t>
            </a:r>
            <a:r>
              <a:rPr sz="1200" spc="-5" dirty="0">
                <a:latin typeface="Calibri"/>
                <a:cs typeface="Calibri"/>
              </a:rPr>
              <a:t>s</a:t>
            </a:r>
            <a:r>
              <a:rPr sz="1200" spc="-15" dirty="0">
                <a:latin typeface="Calibri"/>
                <a:cs typeface="Calibri"/>
              </a:rPr>
              <a:t>a</a:t>
            </a:r>
            <a:r>
              <a:rPr sz="1200" spc="5" dirty="0">
                <a:latin typeface="Calibri"/>
                <a:cs typeface="Calibri"/>
              </a:rPr>
              <a:t>n</a:t>
            </a:r>
            <a:r>
              <a:rPr sz="1200" spc="-10" dirty="0">
                <a:latin typeface="Calibri"/>
                <a:cs typeface="Calibri"/>
              </a:rPr>
              <a:t>d</a:t>
            </a:r>
            <a:r>
              <a:rPr sz="1200" dirty="0">
                <a:latin typeface="Calibri"/>
                <a:cs typeface="Calibri"/>
              </a:rPr>
              <a:t>o </a:t>
            </a:r>
            <a:r>
              <a:rPr sz="1200" spc="-110" dirty="0">
                <a:latin typeface="Calibri"/>
                <a:cs typeface="Calibri"/>
              </a:rPr>
              <a:t> </a:t>
            </a:r>
            <a:r>
              <a:rPr sz="1200" dirty="0">
                <a:latin typeface="Calibri"/>
                <a:cs typeface="Calibri"/>
              </a:rPr>
              <a:t>l</a:t>
            </a:r>
            <a:r>
              <a:rPr sz="1200" spc="-10" dirty="0">
                <a:latin typeface="Calibri"/>
                <a:cs typeface="Calibri"/>
              </a:rPr>
              <a:t>'</a:t>
            </a:r>
            <a:r>
              <a:rPr sz="1200" dirty="0">
                <a:latin typeface="Calibri"/>
                <a:cs typeface="Calibri"/>
              </a:rPr>
              <a:t>i</a:t>
            </a:r>
            <a:r>
              <a:rPr sz="1200" spc="5" dirty="0">
                <a:latin typeface="Calibri"/>
                <a:cs typeface="Calibri"/>
              </a:rPr>
              <a:t>n</a:t>
            </a:r>
            <a:r>
              <a:rPr sz="1200" spc="-5" dirty="0">
                <a:latin typeface="Calibri"/>
                <a:cs typeface="Calibri"/>
              </a:rPr>
              <a:t>g</a:t>
            </a:r>
            <a:r>
              <a:rPr sz="1200" dirty="0">
                <a:latin typeface="Calibri"/>
                <a:cs typeface="Calibri"/>
              </a:rPr>
              <a:t>l</a:t>
            </a:r>
            <a:r>
              <a:rPr sz="1200" spc="-10" dirty="0">
                <a:latin typeface="Calibri"/>
                <a:cs typeface="Calibri"/>
              </a:rPr>
              <a:t>e</a:t>
            </a:r>
            <a:r>
              <a:rPr sz="1200" spc="-15" dirty="0">
                <a:latin typeface="Calibri"/>
                <a:cs typeface="Calibri"/>
              </a:rPr>
              <a:t>s</a:t>
            </a:r>
            <a:r>
              <a:rPr sz="1200" spc="-10" dirty="0">
                <a:latin typeface="Calibri"/>
                <a:cs typeface="Calibri"/>
              </a:rPr>
              <a:t>e</a:t>
            </a:r>
            <a:r>
              <a:rPr sz="1200" dirty="0">
                <a:latin typeface="Calibri"/>
                <a:cs typeface="Calibri"/>
              </a:rPr>
              <a:t> </a:t>
            </a:r>
            <a:r>
              <a:rPr sz="1200" spc="-120" dirty="0">
                <a:latin typeface="Calibri"/>
                <a:cs typeface="Calibri"/>
              </a:rPr>
              <a:t> </a:t>
            </a:r>
            <a:r>
              <a:rPr sz="1200" spc="-5" dirty="0">
                <a:latin typeface="Calibri"/>
                <a:cs typeface="Calibri"/>
              </a:rPr>
              <a:t>s</a:t>
            </a:r>
            <a:r>
              <a:rPr sz="1200" dirty="0">
                <a:latin typeface="Calibri"/>
                <a:cs typeface="Calibri"/>
              </a:rPr>
              <a:t>t</a:t>
            </a:r>
            <a:r>
              <a:rPr sz="1200" spc="-10" dirty="0">
                <a:latin typeface="Calibri"/>
                <a:cs typeface="Calibri"/>
              </a:rPr>
              <a:t>an</a:t>
            </a:r>
            <a:r>
              <a:rPr sz="1200" spc="5" dirty="0">
                <a:latin typeface="Calibri"/>
                <a:cs typeface="Calibri"/>
              </a:rPr>
              <a:t>d</a:t>
            </a:r>
            <a:r>
              <a:rPr sz="1200" dirty="0">
                <a:latin typeface="Calibri"/>
                <a:cs typeface="Calibri"/>
              </a:rPr>
              <a:t>a</a:t>
            </a:r>
            <a:r>
              <a:rPr sz="1200" spc="-5" dirty="0">
                <a:latin typeface="Calibri"/>
                <a:cs typeface="Calibri"/>
              </a:rPr>
              <a:t>r</a:t>
            </a:r>
            <a:r>
              <a:rPr sz="1200" spc="5" dirty="0">
                <a:latin typeface="Calibri"/>
                <a:cs typeface="Calibri"/>
              </a:rPr>
              <a:t>d</a:t>
            </a:r>
            <a:r>
              <a:rPr sz="1200" dirty="0">
                <a:latin typeface="Calibri"/>
                <a:cs typeface="Calibri"/>
              </a:rPr>
              <a:t>. </a:t>
            </a:r>
            <a:r>
              <a:rPr sz="1200" spc="-130" dirty="0">
                <a:latin typeface="Calibri"/>
                <a:cs typeface="Calibri"/>
              </a:rPr>
              <a:t> </a:t>
            </a:r>
            <a:r>
              <a:rPr sz="1200" spc="5" dirty="0">
                <a:latin typeface="Calibri"/>
                <a:cs typeface="Calibri"/>
              </a:rPr>
              <a:t>D</a:t>
            </a:r>
            <a:r>
              <a:rPr sz="1200" dirty="0">
                <a:latin typeface="Calibri"/>
                <a:cs typeface="Calibri"/>
              </a:rPr>
              <a:t>o</a:t>
            </a:r>
            <a:r>
              <a:rPr sz="1200" spc="-15" dirty="0">
                <a:latin typeface="Calibri"/>
                <a:cs typeface="Calibri"/>
              </a:rPr>
              <a:t>v</a:t>
            </a:r>
            <a:r>
              <a:rPr sz="1200" spc="-5" dirty="0">
                <a:latin typeface="Calibri"/>
                <a:cs typeface="Calibri"/>
              </a:rPr>
              <a:t>r</a:t>
            </a:r>
            <a:r>
              <a:rPr sz="1200" spc="-20" dirty="0">
                <a:latin typeface="Calibri"/>
                <a:cs typeface="Calibri"/>
              </a:rPr>
              <a:t>e</a:t>
            </a:r>
            <a:r>
              <a:rPr sz="1200" spc="5" dirty="0">
                <a:latin typeface="Calibri"/>
                <a:cs typeface="Calibri"/>
              </a:rPr>
              <a:t>bb</a:t>
            </a:r>
            <a:r>
              <a:rPr sz="1200" spc="-10" dirty="0">
                <a:latin typeface="Calibri"/>
                <a:cs typeface="Calibri"/>
              </a:rPr>
              <a:t>e</a:t>
            </a:r>
            <a:r>
              <a:rPr sz="1200" spc="-5" dirty="0">
                <a:latin typeface="Calibri"/>
                <a:cs typeface="Calibri"/>
              </a:rPr>
              <a:t>r</a:t>
            </a:r>
            <a:r>
              <a:rPr sz="1200" dirty="0">
                <a:latin typeface="Calibri"/>
                <a:cs typeface="Calibri"/>
              </a:rPr>
              <a:t>o im</a:t>
            </a:r>
            <a:r>
              <a:rPr sz="1200" spc="5" dirty="0">
                <a:latin typeface="Calibri"/>
                <a:cs typeface="Calibri"/>
              </a:rPr>
              <a:t>p</a:t>
            </a:r>
            <a:r>
              <a:rPr sz="1200" spc="-10" dirty="0">
                <a:latin typeface="Calibri"/>
                <a:cs typeface="Calibri"/>
              </a:rPr>
              <a:t>arare</a:t>
            </a:r>
            <a:r>
              <a:rPr sz="1200" spc="-20" dirty="0">
                <a:latin typeface="Calibri"/>
                <a:cs typeface="Calibri"/>
              </a:rPr>
              <a:t> </a:t>
            </a:r>
            <a:r>
              <a:rPr sz="1200" dirty="0">
                <a:latin typeface="Calibri"/>
                <a:cs typeface="Calibri"/>
              </a:rPr>
              <a:t>a</a:t>
            </a:r>
            <a:r>
              <a:rPr sz="1200" spc="-10" dirty="0">
                <a:latin typeface="Calibri"/>
                <a:cs typeface="Calibri"/>
              </a:rPr>
              <a:t> </a:t>
            </a:r>
            <a:r>
              <a:rPr sz="1200" b="1" spc="-5" dirty="0">
                <a:latin typeface="Calibri"/>
                <a:cs typeface="Calibri"/>
              </a:rPr>
              <a:t>g</a:t>
            </a:r>
            <a:r>
              <a:rPr sz="1200" b="1" dirty="0">
                <a:latin typeface="Calibri"/>
                <a:cs typeface="Calibri"/>
              </a:rPr>
              <a:t>i</a:t>
            </a:r>
            <a:r>
              <a:rPr sz="1200" b="1" spc="-10" dirty="0">
                <a:latin typeface="Calibri"/>
                <a:cs typeface="Calibri"/>
              </a:rPr>
              <a:t>u</a:t>
            </a:r>
            <a:r>
              <a:rPr sz="1200" b="1" spc="-20" dirty="0">
                <a:latin typeface="Calibri"/>
                <a:cs typeface="Calibri"/>
              </a:rPr>
              <a:t>s</a:t>
            </a:r>
            <a:r>
              <a:rPr sz="1200" b="1" spc="-5" dirty="0">
                <a:latin typeface="Calibri"/>
                <a:cs typeface="Calibri"/>
              </a:rPr>
              <a:t>t</a:t>
            </a:r>
            <a:r>
              <a:rPr sz="1200" b="1" spc="-15" dirty="0">
                <a:latin typeface="Calibri"/>
                <a:cs typeface="Calibri"/>
              </a:rPr>
              <a:t>i</a:t>
            </a:r>
            <a:r>
              <a:rPr sz="1200" b="1" dirty="0">
                <a:latin typeface="Calibri"/>
                <a:cs typeface="Calibri"/>
              </a:rPr>
              <a:t>fic</a:t>
            </a:r>
            <a:r>
              <a:rPr sz="1200" b="1" spc="-15" dirty="0">
                <a:latin typeface="Calibri"/>
                <a:cs typeface="Calibri"/>
              </a:rPr>
              <a:t>a</a:t>
            </a:r>
            <a:r>
              <a:rPr sz="1200" b="1" spc="5" dirty="0">
                <a:latin typeface="Calibri"/>
                <a:cs typeface="Calibri"/>
              </a:rPr>
              <a:t>r</a:t>
            </a:r>
            <a:r>
              <a:rPr sz="1200" b="1" dirty="0">
                <a:latin typeface="Calibri"/>
                <a:cs typeface="Calibri"/>
              </a:rPr>
              <a:t>e</a:t>
            </a:r>
            <a:r>
              <a:rPr sz="1200" b="1" spc="-25" dirty="0">
                <a:latin typeface="Calibri"/>
                <a:cs typeface="Calibri"/>
              </a:rPr>
              <a:t> </a:t>
            </a:r>
            <a:r>
              <a:rPr sz="1200" b="1" spc="5" dirty="0">
                <a:latin typeface="Calibri"/>
                <a:cs typeface="Calibri"/>
              </a:rPr>
              <a:t>l</a:t>
            </a:r>
            <a:r>
              <a:rPr sz="1200" b="1" dirty="0">
                <a:latin typeface="Calibri"/>
                <a:cs typeface="Calibri"/>
              </a:rPr>
              <a:t>e</a:t>
            </a:r>
            <a:r>
              <a:rPr sz="1200" b="1" spc="-15" dirty="0">
                <a:latin typeface="Calibri"/>
                <a:cs typeface="Calibri"/>
              </a:rPr>
              <a:t> </a:t>
            </a:r>
            <a:r>
              <a:rPr sz="1200" b="1" dirty="0">
                <a:latin typeface="Calibri"/>
                <a:cs typeface="Calibri"/>
              </a:rPr>
              <a:t>i</a:t>
            </a:r>
            <a:r>
              <a:rPr sz="1200" b="1" spc="-10" dirty="0">
                <a:latin typeface="Calibri"/>
                <a:cs typeface="Calibri"/>
              </a:rPr>
              <a:t>d</a:t>
            </a:r>
            <a:r>
              <a:rPr sz="1200" b="1" spc="-5" dirty="0">
                <a:latin typeface="Calibri"/>
                <a:cs typeface="Calibri"/>
              </a:rPr>
              <a:t>e</a:t>
            </a:r>
            <a:r>
              <a:rPr sz="1200" b="1" dirty="0">
                <a:latin typeface="Calibri"/>
                <a:cs typeface="Calibri"/>
              </a:rPr>
              <a:t>e</a:t>
            </a:r>
            <a:r>
              <a:rPr sz="1200" b="1" spc="-15" dirty="0">
                <a:latin typeface="Calibri"/>
                <a:cs typeface="Calibri"/>
              </a:rPr>
              <a:t> </a:t>
            </a:r>
            <a:r>
              <a:rPr sz="1200" b="1" dirty="0">
                <a:latin typeface="Calibri"/>
                <a:cs typeface="Calibri"/>
              </a:rPr>
              <a:t>c</a:t>
            </a:r>
            <a:r>
              <a:rPr sz="1200" b="1" spc="-10" dirty="0">
                <a:latin typeface="Calibri"/>
                <a:cs typeface="Calibri"/>
              </a:rPr>
              <a:t>on</a:t>
            </a:r>
            <a:r>
              <a:rPr sz="1200" b="1" spc="-20" dirty="0">
                <a:latin typeface="Calibri"/>
                <a:cs typeface="Calibri"/>
              </a:rPr>
              <a:t> </a:t>
            </a:r>
            <a:r>
              <a:rPr sz="1200" b="1" spc="5" dirty="0">
                <a:latin typeface="Calibri"/>
                <a:cs typeface="Calibri"/>
              </a:rPr>
              <a:t>r</a:t>
            </a:r>
            <a:r>
              <a:rPr sz="1200" b="1" spc="-15" dirty="0">
                <a:latin typeface="Calibri"/>
                <a:cs typeface="Calibri"/>
              </a:rPr>
              <a:t>a</a:t>
            </a:r>
            <a:r>
              <a:rPr sz="1200" b="1" spc="-5" dirty="0">
                <a:latin typeface="Calibri"/>
                <a:cs typeface="Calibri"/>
              </a:rPr>
              <a:t>g</a:t>
            </a:r>
            <a:r>
              <a:rPr sz="1200" b="1" dirty="0">
                <a:latin typeface="Calibri"/>
                <a:cs typeface="Calibri"/>
              </a:rPr>
              <a:t>i</a:t>
            </a:r>
            <a:r>
              <a:rPr sz="1200" b="1" spc="-10" dirty="0">
                <a:latin typeface="Calibri"/>
                <a:cs typeface="Calibri"/>
              </a:rPr>
              <a:t>o</a:t>
            </a:r>
            <a:r>
              <a:rPr sz="1200" b="1" spc="-20" dirty="0">
                <a:latin typeface="Calibri"/>
                <a:cs typeface="Calibri"/>
              </a:rPr>
              <a:t>n</a:t>
            </a:r>
            <a:r>
              <a:rPr sz="1200" b="1" dirty="0">
                <a:latin typeface="Calibri"/>
                <a:cs typeface="Calibri"/>
              </a:rPr>
              <a:t>i</a:t>
            </a:r>
            <a:r>
              <a:rPr sz="1200" spc="-5" dirty="0">
                <a:latin typeface="Calibri"/>
                <a:cs typeface="Calibri"/>
              </a:rPr>
              <a:t>,</a:t>
            </a:r>
            <a:r>
              <a:rPr sz="1200" spc="-10" dirty="0">
                <a:latin typeface="Calibri"/>
                <a:cs typeface="Calibri"/>
              </a:rPr>
              <a:t> </a:t>
            </a:r>
            <a:r>
              <a:rPr sz="1200" dirty="0">
                <a:latin typeface="Calibri"/>
                <a:cs typeface="Calibri"/>
              </a:rPr>
              <a:t>a</a:t>
            </a:r>
            <a:r>
              <a:rPr sz="1200" spc="-20" dirty="0">
                <a:latin typeface="Calibri"/>
                <a:cs typeface="Calibri"/>
              </a:rPr>
              <a:t> </a:t>
            </a:r>
            <a:r>
              <a:rPr sz="1200" spc="5" dirty="0">
                <a:latin typeface="Calibri"/>
                <a:cs typeface="Calibri"/>
              </a:rPr>
              <a:t>f</a:t>
            </a:r>
            <a:r>
              <a:rPr sz="1200" spc="-10" dirty="0">
                <a:latin typeface="Calibri"/>
                <a:cs typeface="Calibri"/>
              </a:rPr>
              <a:t>a</a:t>
            </a:r>
            <a:r>
              <a:rPr sz="1200" spc="-20" dirty="0">
                <a:latin typeface="Calibri"/>
                <a:cs typeface="Calibri"/>
              </a:rPr>
              <a:t>r</a:t>
            </a:r>
            <a:r>
              <a:rPr sz="1200" spc="-10" dirty="0">
                <a:latin typeface="Calibri"/>
                <a:cs typeface="Calibri"/>
              </a:rPr>
              <a:t>e</a:t>
            </a:r>
            <a:r>
              <a:rPr sz="1200" spc="-20" dirty="0">
                <a:latin typeface="Calibri"/>
                <a:cs typeface="Calibri"/>
              </a:rPr>
              <a:t> </a:t>
            </a:r>
            <a:r>
              <a:rPr sz="1200" spc="5" dirty="0">
                <a:latin typeface="Calibri"/>
                <a:cs typeface="Calibri"/>
              </a:rPr>
              <a:t>d</a:t>
            </a:r>
            <a:r>
              <a:rPr sz="1200" dirty="0">
                <a:latin typeface="Calibri"/>
                <a:cs typeface="Calibri"/>
              </a:rPr>
              <a:t>oma</a:t>
            </a:r>
            <a:r>
              <a:rPr sz="1200" spc="-10" dirty="0">
                <a:latin typeface="Calibri"/>
                <a:cs typeface="Calibri"/>
              </a:rPr>
              <a:t>n</a:t>
            </a:r>
            <a:r>
              <a:rPr sz="1200" spc="5" dirty="0">
                <a:latin typeface="Calibri"/>
                <a:cs typeface="Calibri"/>
              </a:rPr>
              <a:t>d</a:t>
            </a:r>
            <a:r>
              <a:rPr sz="1200" spc="-10" dirty="0">
                <a:latin typeface="Calibri"/>
                <a:cs typeface="Calibri"/>
              </a:rPr>
              <a:t>e</a:t>
            </a:r>
            <a:r>
              <a:rPr sz="1200" spc="-20" dirty="0">
                <a:latin typeface="Calibri"/>
                <a:cs typeface="Calibri"/>
              </a:rPr>
              <a:t> </a:t>
            </a:r>
            <a:r>
              <a:rPr sz="1200" spc="5" dirty="0">
                <a:latin typeface="Calibri"/>
                <a:cs typeface="Calibri"/>
              </a:rPr>
              <a:t>p</a:t>
            </a:r>
            <a:r>
              <a:rPr sz="1200" spc="-5" dirty="0">
                <a:latin typeface="Calibri"/>
                <a:cs typeface="Calibri"/>
              </a:rPr>
              <a:t>er</a:t>
            </a:r>
            <a:r>
              <a:rPr sz="1200" spc="-20" dirty="0">
                <a:latin typeface="Calibri"/>
                <a:cs typeface="Calibri"/>
              </a:rPr>
              <a:t> </a:t>
            </a:r>
            <a:r>
              <a:rPr sz="1200" spc="-15" dirty="0">
                <a:latin typeface="Calibri"/>
                <a:cs typeface="Calibri"/>
              </a:rPr>
              <a:t>v</a:t>
            </a:r>
            <a:r>
              <a:rPr sz="1200" spc="-10" dirty="0">
                <a:latin typeface="Calibri"/>
                <a:cs typeface="Calibri"/>
              </a:rPr>
              <a:t>e</a:t>
            </a:r>
            <a:r>
              <a:rPr sz="1200" dirty="0">
                <a:latin typeface="Calibri"/>
                <a:cs typeface="Calibri"/>
              </a:rPr>
              <a:t>rifi</a:t>
            </a:r>
            <a:r>
              <a:rPr sz="1200" spc="-5" dirty="0">
                <a:latin typeface="Calibri"/>
                <a:cs typeface="Calibri"/>
              </a:rPr>
              <a:t>c</a:t>
            </a:r>
            <a:r>
              <a:rPr sz="1200" spc="-10" dirty="0">
                <a:latin typeface="Calibri"/>
                <a:cs typeface="Calibri"/>
              </a:rPr>
              <a:t>are</a:t>
            </a:r>
            <a:r>
              <a:rPr sz="1200" spc="-5" dirty="0">
                <a:latin typeface="Calibri"/>
                <a:cs typeface="Calibri"/>
              </a:rPr>
              <a:t> </a:t>
            </a:r>
            <a:r>
              <a:rPr sz="1200" dirty="0">
                <a:latin typeface="Calibri"/>
                <a:cs typeface="Calibri"/>
              </a:rPr>
              <a:t>la</a:t>
            </a:r>
            <a:r>
              <a:rPr sz="1200" spc="40" dirty="0">
                <a:latin typeface="Calibri"/>
                <a:cs typeface="Calibri"/>
              </a:rPr>
              <a:t> </a:t>
            </a:r>
            <a:r>
              <a:rPr sz="1200" spc="-10" dirty="0">
                <a:latin typeface="Calibri"/>
                <a:cs typeface="Calibri"/>
              </a:rPr>
              <a:t>c</a:t>
            </a:r>
            <a:r>
              <a:rPr sz="1200" dirty="0">
                <a:latin typeface="Calibri"/>
                <a:cs typeface="Calibri"/>
              </a:rPr>
              <a:t>om</a:t>
            </a:r>
            <a:r>
              <a:rPr sz="1200" spc="5" dirty="0">
                <a:latin typeface="Calibri"/>
                <a:cs typeface="Calibri"/>
              </a:rPr>
              <a:t>p</a:t>
            </a:r>
            <a:r>
              <a:rPr sz="1200" spc="-20" dirty="0">
                <a:latin typeface="Calibri"/>
                <a:cs typeface="Calibri"/>
              </a:rPr>
              <a:t>r</a:t>
            </a:r>
            <a:r>
              <a:rPr sz="1200" spc="-10" dirty="0">
                <a:latin typeface="Calibri"/>
                <a:cs typeface="Calibri"/>
              </a:rPr>
              <a:t>e</a:t>
            </a:r>
            <a:r>
              <a:rPr sz="1200" spc="5" dirty="0">
                <a:latin typeface="Calibri"/>
                <a:cs typeface="Calibri"/>
              </a:rPr>
              <a:t>n</a:t>
            </a:r>
            <a:r>
              <a:rPr sz="1200" spc="-5"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5" dirty="0">
                <a:latin typeface="Calibri"/>
                <a:cs typeface="Calibri"/>
              </a:rPr>
              <a:t>e,</a:t>
            </a:r>
            <a:r>
              <a:rPr sz="1200" spc="40" dirty="0">
                <a:latin typeface="Calibri"/>
                <a:cs typeface="Calibri"/>
              </a:rPr>
              <a:t> </a:t>
            </a:r>
            <a:r>
              <a:rPr sz="1200" dirty="0">
                <a:latin typeface="Calibri"/>
                <a:cs typeface="Calibri"/>
              </a:rPr>
              <a:t>a</a:t>
            </a:r>
            <a:r>
              <a:rPr sz="1200" spc="30" dirty="0">
                <a:latin typeface="Calibri"/>
                <a:cs typeface="Calibri"/>
              </a:rPr>
              <a:t> </a:t>
            </a:r>
            <a:r>
              <a:rPr sz="1200" spc="-5" dirty="0">
                <a:latin typeface="Calibri"/>
                <a:cs typeface="Calibri"/>
              </a:rPr>
              <a:t>s</a:t>
            </a:r>
            <a:r>
              <a:rPr sz="1200" spc="-15" dirty="0">
                <a:latin typeface="Calibri"/>
                <a:cs typeface="Calibri"/>
              </a:rPr>
              <a:t>v</a:t>
            </a:r>
            <a:r>
              <a:rPr sz="1200" dirty="0">
                <a:latin typeface="Calibri"/>
                <a:cs typeface="Calibri"/>
              </a:rPr>
              <a:t>il</a:t>
            </a:r>
            <a:r>
              <a:rPr sz="1200" spc="-10" dirty="0">
                <a:latin typeface="Calibri"/>
                <a:cs typeface="Calibri"/>
              </a:rPr>
              <a:t>u</a:t>
            </a:r>
            <a:r>
              <a:rPr sz="1200" spc="5" dirty="0">
                <a:latin typeface="Calibri"/>
                <a:cs typeface="Calibri"/>
              </a:rPr>
              <a:t>pp</a:t>
            </a:r>
            <a:r>
              <a:rPr sz="1200" spc="-10" dirty="0">
                <a:latin typeface="Calibri"/>
                <a:cs typeface="Calibri"/>
              </a:rPr>
              <a:t>are</a:t>
            </a:r>
            <a:r>
              <a:rPr sz="1200" spc="30" dirty="0">
                <a:latin typeface="Calibri"/>
                <a:cs typeface="Calibri"/>
              </a:rPr>
              <a:t> </a:t>
            </a:r>
            <a:r>
              <a:rPr sz="1200" dirty="0">
                <a:latin typeface="Calibri"/>
                <a:cs typeface="Calibri"/>
              </a:rPr>
              <a:t>il</a:t>
            </a:r>
            <a:r>
              <a:rPr sz="1200" spc="40" dirty="0">
                <a:latin typeface="Calibri"/>
                <a:cs typeface="Calibri"/>
              </a:rPr>
              <a:t> </a:t>
            </a:r>
            <a:r>
              <a:rPr sz="1200" spc="-15" dirty="0">
                <a:latin typeface="Calibri"/>
                <a:cs typeface="Calibri"/>
              </a:rPr>
              <a:t>v</a:t>
            </a:r>
            <a:r>
              <a:rPr sz="1200" dirty="0">
                <a:latin typeface="Calibri"/>
                <a:cs typeface="Calibri"/>
              </a:rPr>
              <a:t>o</a:t>
            </a:r>
            <a:r>
              <a:rPr sz="1200" spc="-10" dirty="0">
                <a:latin typeface="Calibri"/>
                <a:cs typeface="Calibri"/>
              </a:rPr>
              <a:t>c</a:t>
            </a:r>
            <a:r>
              <a:rPr sz="1200" spc="-15" dirty="0">
                <a:latin typeface="Calibri"/>
                <a:cs typeface="Calibri"/>
              </a:rPr>
              <a:t>a</a:t>
            </a:r>
            <a:r>
              <a:rPr sz="1200" spc="5" dirty="0">
                <a:latin typeface="Calibri"/>
                <a:cs typeface="Calibri"/>
              </a:rPr>
              <a:t>b</a:t>
            </a:r>
            <a:r>
              <a:rPr sz="1200" dirty="0">
                <a:latin typeface="Calibri"/>
                <a:cs typeface="Calibri"/>
              </a:rPr>
              <a:t>olar</a:t>
            </a:r>
            <a:r>
              <a:rPr sz="1200" spc="-10" dirty="0">
                <a:latin typeface="Calibri"/>
                <a:cs typeface="Calibri"/>
              </a:rPr>
              <a:t>i</a:t>
            </a:r>
            <a:r>
              <a:rPr sz="1200" dirty="0">
                <a:latin typeface="Calibri"/>
                <a:cs typeface="Calibri"/>
              </a:rPr>
              <a:t>o</a:t>
            </a:r>
            <a:r>
              <a:rPr sz="1200" spc="40"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a</a:t>
            </a:r>
            <a:r>
              <a:rPr sz="1200" spc="3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tr</a:t>
            </a:r>
            <a:r>
              <a:rPr sz="1200" spc="5" dirty="0">
                <a:latin typeface="Calibri"/>
                <a:cs typeface="Calibri"/>
              </a:rPr>
              <a:t>u</a:t>
            </a:r>
            <a:r>
              <a:rPr sz="1200" spc="-5" dirty="0">
                <a:latin typeface="Calibri"/>
                <a:cs typeface="Calibri"/>
              </a:rPr>
              <a:t>ire</a:t>
            </a:r>
            <a:r>
              <a:rPr sz="1200" spc="30" dirty="0">
                <a:latin typeface="Calibri"/>
                <a:cs typeface="Calibri"/>
              </a:rPr>
              <a:t> </a:t>
            </a:r>
            <a:r>
              <a:rPr sz="1200" dirty="0">
                <a:latin typeface="Calibri"/>
                <a:cs typeface="Calibri"/>
              </a:rPr>
              <a:t>la</a:t>
            </a:r>
            <a:r>
              <a:rPr sz="1200" spc="40" dirty="0">
                <a:latin typeface="Calibri"/>
                <a:cs typeface="Calibri"/>
              </a:rPr>
              <a:t> </a:t>
            </a:r>
            <a:r>
              <a:rPr sz="1200" spc="-10" dirty="0">
                <a:latin typeface="Calibri"/>
                <a:cs typeface="Calibri"/>
              </a:rPr>
              <a:t>co</a:t>
            </a:r>
            <a:r>
              <a:rPr sz="1200" spc="5" dirty="0">
                <a:latin typeface="Calibri"/>
                <a:cs typeface="Calibri"/>
              </a:rPr>
              <a:t>n</a:t>
            </a:r>
            <a:r>
              <a:rPr sz="1200" dirty="0">
                <a:latin typeface="Calibri"/>
                <a:cs typeface="Calibri"/>
              </a:rPr>
              <a:t>o</a:t>
            </a:r>
            <a:r>
              <a:rPr sz="1200" spc="-5" dirty="0">
                <a:latin typeface="Calibri"/>
                <a:cs typeface="Calibri"/>
              </a:rPr>
              <a:t>s</a:t>
            </a:r>
            <a:r>
              <a:rPr sz="1200" spc="-10" dirty="0">
                <a:latin typeface="Calibri"/>
                <a:cs typeface="Calibri"/>
              </a:rPr>
              <a:t>cen</a:t>
            </a:r>
            <a:r>
              <a:rPr sz="1200" spc="5" dirty="0">
                <a:latin typeface="Calibri"/>
                <a:cs typeface="Calibri"/>
              </a:rPr>
              <a:t>z</a:t>
            </a:r>
            <a:r>
              <a:rPr sz="1200" spc="-15" dirty="0">
                <a:latin typeface="Calibri"/>
                <a:cs typeface="Calibri"/>
              </a:rPr>
              <a:t>a</a:t>
            </a:r>
            <a:r>
              <a:rPr sz="1200" spc="-5" dirty="0">
                <a:latin typeface="Calibri"/>
                <a:cs typeface="Calibri"/>
              </a:rPr>
              <a:t>, </a:t>
            </a:r>
            <a:r>
              <a:rPr sz="1200" dirty="0">
                <a:latin typeface="Calibri"/>
                <a:cs typeface="Calibri"/>
              </a:rPr>
              <a:t>a</a:t>
            </a:r>
            <a:r>
              <a:rPr sz="1200" spc="40" dirty="0">
                <a:latin typeface="Calibri"/>
                <a:cs typeface="Calibri"/>
              </a:rPr>
              <a:t> </a:t>
            </a:r>
            <a:r>
              <a:rPr sz="1200" spc="5" dirty="0">
                <a:latin typeface="Calibri"/>
                <a:cs typeface="Calibri"/>
              </a:rPr>
              <a:t>n</a:t>
            </a:r>
            <a:r>
              <a:rPr sz="1200" spc="-10" dirty="0">
                <a:latin typeface="Calibri"/>
                <a:cs typeface="Calibri"/>
              </a:rPr>
              <a:t>e</a:t>
            </a:r>
            <a:r>
              <a:rPr sz="1200" spc="-25" dirty="0">
                <a:latin typeface="Calibri"/>
                <a:cs typeface="Calibri"/>
              </a:rPr>
              <a:t>g</a:t>
            </a:r>
            <a:r>
              <a:rPr sz="1200" dirty="0">
                <a:latin typeface="Calibri"/>
                <a:cs typeface="Calibri"/>
              </a:rPr>
              <a:t>o</a:t>
            </a:r>
            <a:r>
              <a:rPr sz="1200" spc="5" dirty="0">
                <a:latin typeface="Calibri"/>
                <a:cs typeface="Calibri"/>
              </a:rPr>
              <a:t>z</a:t>
            </a:r>
            <a:r>
              <a:rPr sz="1200" dirty="0">
                <a:latin typeface="Calibri"/>
                <a:cs typeface="Calibri"/>
              </a:rPr>
              <a:t>ia</a:t>
            </a:r>
            <a:r>
              <a:rPr sz="1200" spc="-10" dirty="0">
                <a:latin typeface="Calibri"/>
                <a:cs typeface="Calibri"/>
              </a:rPr>
              <a:t>r</a:t>
            </a:r>
            <a:r>
              <a:rPr sz="1200" spc="-5" dirty="0">
                <a:latin typeface="Calibri"/>
                <a:cs typeface="Calibri"/>
              </a:rPr>
              <a:t>e,</a:t>
            </a:r>
            <a:r>
              <a:rPr sz="1200" spc="40" dirty="0">
                <a:latin typeface="Calibri"/>
                <a:cs typeface="Calibri"/>
              </a:rPr>
              <a:t> </a:t>
            </a:r>
            <a:r>
              <a:rPr sz="1200" dirty="0">
                <a:latin typeface="Calibri"/>
                <a:cs typeface="Calibri"/>
              </a:rPr>
              <a:t>a</a:t>
            </a:r>
            <a:r>
              <a:rPr sz="1200" spc="30" dirty="0">
                <a:latin typeface="Calibri"/>
                <a:cs typeface="Calibri"/>
              </a:rPr>
              <a:t> </a:t>
            </a:r>
            <a:r>
              <a:rPr sz="1200" spc="-15" dirty="0">
                <a:latin typeface="Calibri"/>
                <a:cs typeface="Calibri"/>
              </a:rPr>
              <a:t>v</a:t>
            </a:r>
            <a:r>
              <a:rPr sz="1200" dirty="0">
                <a:latin typeface="Calibri"/>
                <a:cs typeface="Calibri"/>
              </a:rPr>
              <a:t>al</a:t>
            </a:r>
            <a:r>
              <a:rPr sz="1200" spc="-10" dirty="0">
                <a:latin typeface="Calibri"/>
                <a:cs typeface="Calibri"/>
              </a:rPr>
              <a:t>u</a:t>
            </a:r>
            <a:r>
              <a:rPr sz="1200" dirty="0">
                <a:latin typeface="Calibri"/>
                <a:cs typeface="Calibri"/>
              </a:rPr>
              <a:t>t</a:t>
            </a:r>
            <a:r>
              <a:rPr sz="1200" spc="-10" dirty="0">
                <a:latin typeface="Calibri"/>
                <a:cs typeface="Calibri"/>
              </a:rPr>
              <a:t>are</a:t>
            </a:r>
            <a:r>
              <a:rPr sz="1200" spc="30" dirty="0">
                <a:latin typeface="Calibri"/>
                <a:cs typeface="Calibri"/>
              </a:rPr>
              <a:t> </a:t>
            </a:r>
            <a:r>
              <a:rPr sz="1200" spc="-10" dirty="0">
                <a:latin typeface="Calibri"/>
                <a:cs typeface="Calibri"/>
              </a:rPr>
              <a:t>e</a:t>
            </a:r>
            <a:r>
              <a:rPr sz="1200" spc="30" dirty="0">
                <a:latin typeface="Calibri"/>
                <a:cs typeface="Calibri"/>
              </a:rPr>
              <a:t> </a:t>
            </a:r>
            <a:r>
              <a:rPr lang="it-CH" sz="1200" b="1" dirty="0">
                <a:latin typeface="Calibri"/>
                <a:cs typeface="Calibri"/>
              </a:rPr>
              <a:t>sviluppare le </a:t>
            </a:r>
            <a:r>
              <a:rPr sz="1200" b="1" spc="-15" dirty="0">
                <a:latin typeface="Calibri"/>
                <a:cs typeface="Calibri"/>
              </a:rPr>
              <a:t>i</a:t>
            </a:r>
            <a:r>
              <a:rPr sz="1200" b="1" spc="-10" dirty="0">
                <a:latin typeface="Calibri"/>
                <a:cs typeface="Calibri"/>
              </a:rPr>
              <a:t>d</a:t>
            </a:r>
            <a:r>
              <a:rPr sz="1200" b="1" spc="-5" dirty="0">
                <a:latin typeface="Calibri"/>
                <a:cs typeface="Calibri"/>
              </a:rPr>
              <a:t>e</a:t>
            </a:r>
            <a:r>
              <a:rPr sz="1200" b="1" dirty="0">
                <a:latin typeface="Calibri"/>
                <a:cs typeface="Calibri"/>
              </a:rPr>
              <a:t>e</a:t>
            </a:r>
            <a:r>
              <a:rPr sz="1200" b="1" spc="35" dirty="0">
                <a:latin typeface="Calibri"/>
                <a:cs typeface="Calibri"/>
              </a:rPr>
              <a:t> </a:t>
            </a:r>
            <a:r>
              <a:rPr lang="it-CH" sz="1200" b="1" spc="35" dirty="0">
                <a:latin typeface="Calibri"/>
                <a:cs typeface="Calibri"/>
              </a:rPr>
              <a:t>altrui</a:t>
            </a:r>
            <a:r>
              <a:rPr sz="1200" b="1" spc="30"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a</a:t>
            </a:r>
            <a:r>
              <a:rPr sz="1200" spc="40" dirty="0">
                <a:latin typeface="Calibri"/>
                <a:cs typeface="Calibri"/>
              </a:rPr>
              <a:t> </a:t>
            </a:r>
            <a:r>
              <a:rPr sz="1200" spc="-5" dirty="0">
                <a:latin typeface="Calibri"/>
                <a:cs typeface="Calibri"/>
              </a:rPr>
              <a:t>s</a:t>
            </a:r>
            <a:r>
              <a:rPr sz="1200" spc="-10" dirty="0">
                <a:latin typeface="Calibri"/>
                <a:cs typeface="Calibri"/>
              </a:rPr>
              <a:t>e</a:t>
            </a:r>
            <a:r>
              <a:rPr sz="1200" spc="-15" dirty="0">
                <a:latin typeface="Calibri"/>
                <a:cs typeface="Calibri"/>
              </a:rPr>
              <a:t>l</a:t>
            </a:r>
            <a:r>
              <a:rPr sz="1200" spc="-10" dirty="0">
                <a:latin typeface="Calibri"/>
                <a:cs typeface="Calibri"/>
              </a:rPr>
              <a:t>e</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are</a:t>
            </a:r>
            <a:r>
              <a:rPr sz="1200" spc="30" dirty="0">
                <a:latin typeface="Calibri"/>
                <a:cs typeface="Calibri"/>
              </a:rPr>
              <a:t> </a:t>
            </a:r>
            <a:r>
              <a:rPr sz="1200" dirty="0">
                <a:latin typeface="Calibri"/>
                <a:cs typeface="Calibri"/>
              </a:rPr>
              <a:t>il </a:t>
            </a:r>
            <a:r>
              <a:rPr sz="1200" spc="-5" dirty="0">
                <a:latin typeface="Calibri"/>
                <a:cs typeface="Calibri"/>
              </a:rPr>
              <a:t>re</a:t>
            </a:r>
            <a:r>
              <a:rPr sz="1200" spc="-15" dirty="0">
                <a:latin typeface="Calibri"/>
                <a:cs typeface="Calibri"/>
              </a:rPr>
              <a:t>g</a:t>
            </a:r>
            <a:r>
              <a:rPr sz="1200" dirty="0">
                <a:latin typeface="Calibri"/>
                <a:cs typeface="Calibri"/>
              </a:rPr>
              <a:t>i</a:t>
            </a:r>
            <a:r>
              <a:rPr sz="1200" spc="-5" dirty="0">
                <a:latin typeface="Calibri"/>
                <a:cs typeface="Calibri"/>
              </a:rPr>
              <a:t>s</a:t>
            </a:r>
            <a:r>
              <a:rPr sz="1200" dirty="0">
                <a:latin typeface="Calibri"/>
                <a:cs typeface="Calibri"/>
              </a:rPr>
              <a:t>t</a:t>
            </a:r>
            <a:r>
              <a:rPr sz="1200" spc="-10" dirty="0">
                <a:latin typeface="Calibri"/>
                <a:cs typeface="Calibri"/>
              </a:rPr>
              <a:t>ro</a:t>
            </a:r>
            <a:r>
              <a:rPr sz="1200" dirty="0">
                <a:latin typeface="Calibri"/>
                <a:cs typeface="Calibri"/>
              </a:rPr>
              <a:t>  </a:t>
            </a:r>
            <a:r>
              <a:rPr sz="1200" spc="-45" dirty="0">
                <a:latin typeface="Calibri"/>
                <a:cs typeface="Calibri"/>
              </a:rPr>
              <a:t> </a:t>
            </a:r>
            <a:r>
              <a:rPr sz="1200" spc="-15" dirty="0">
                <a:latin typeface="Calibri"/>
                <a:cs typeface="Calibri"/>
              </a:rPr>
              <a:t>a</a:t>
            </a:r>
            <a:r>
              <a:rPr sz="1200" spc="5" dirty="0">
                <a:latin typeface="Calibri"/>
                <a:cs typeface="Calibri"/>
              </a:rPr>
              <a:t>pp</a:t>
            </a:r>
            <a:r>
              <a:rPr sz="1200" spc="-5" dirty="0">
                <a:latin typeface="Calibri"/>
                <a:cs typeface="Calibri"/>
              </a:rPr>
              <a:t>r</a:t>
            </a:r>
            <a:r>
              <a:rPr sz="1200" spc="-20" dirty="0">
                <a:latin typeface="Calibri"/>
                <a:cs typeface="Calibri"/>
              </a:rPr>
              <a:t>o</a:t>
            </a:r>
            <a:r>
              <a:rPr sz="1200" spc="5" dirty="0">
                <a:latin typeface="Calibri"/>
                <a:cs typeface="Calibri"/>
              </a:rPr>
              <a:t>p</a:t>
            </a:r>
            <a:r>
              <a:rPr sz="1200" dirty="0">
                <a:latin typeface="Calibri"/>
                <a:cs typeface="Calibri"/>
              </a:rPr>
              <a:t>ri</a:t>
            </a:r>
            <a:r>
              <a:rPr sz="1200" spc="-15" dirty="0">
                <a:latin typeface="Calibri"/>
                <a:cs typeface="Calibri"/>
              </a:rPr>
              <a:t>a</a:t>
            </a:r>
            <a:r>
              <a:rPr sz="1200" dirty="0">
                <a:latin typeface="Calibri"/>
                <a:cs typeface="Calibri"/>
              </a:rPr>
              <a:t>to  </a:t>
            </a:r>
            <a:r>
              <a:rPr sz="1200" spc="-45" dirty="0">
                <a:latin typeface="Calibri"/>
                <a:cs typeface="Calibri"/>
              </a:rPr>
              <a:t> </a:t>
            </a:r>
            <a:r>
              <a:rPr sz="1200" spc="-10" dirty="0">
                <a:latin typeface="Calibri"/>
                <a:cs typeface="Calibri"/>
              </a:rPr>
              <a:t>p</a:t>
            </a:r>
            <a:r>
              <a:rPr sz="1200" spc="-5" dirty="0">
                <a:latin typeface="Calibri"/>
                <a:cs typeface="Calibri"/>
              </a:rPr>
              <a:t>er</a:t>
            </a:r>
            <a:r>
              <a:rPr sz="1200" dirty="0">
                <a:latin typeface="Calibri"/>
                <a:cs typeface="Calibri"/>
              </a:rPr>
              <a:t>  </a:t>
            </a:r>
            <a:r>
              <a:rPr sz="1200" spc="-45" dirty="0">
                <a:latin typeface="Calibri"/>
                <a:cs typeface="Calibri"/>
              </a:rPr>
              <a:t> </a:t>
            </a:r>
            <a:r>
              <a:rPr sz="1200" spc="5" dirty="0">
                <a:latin typeface="Calibri"/>
                <a:cs typeface="Calibri"/>
              </a:rPr>
              <a:t>un</a:t>
            </a:r>
            <a:r>
              <a:rPr sz="1200" dirty="0">
                <a:latin typeface="Calibri"/>
                <a:cs typeface="Calibri"/>
              </a:rPr>
              <a:t>a  </a:t>
            </a:r>
            <a:r>
              <a:rPr sz="1200" spc="-45"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5" dirty="0">
                <a:latin typeface="Calibri"/>
                <a:cs typeface="Calibri"/>
              </a:rPr>
              <a:t>un</a:t>
            </a:r>
            <a:r>
              <a:rPr sz="1200" dirty="0">
                <a:latin typeface="Calibri"/>
                <a:cs typeface="Calibri"/>
              </a:rPr>
              <a:t>i</a:t>
            </a:r>
            <a:r>
              <a:rPr sz="1200" spc="-5" dirty="0">
                <a:latin typeface="Calibri"/>
                <a:cs typeface="Calibri"/>
              </a:rPr>
              <a:t>c</a:t>
            </a:r>
            <a:r>
              <a:rPr sz="1200" spc="-1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dirty="0">
                <a:latin typeface="Calibri"/>
                <a:cs typeface="Calibri"/>
              </a:rPr>
              <a:t>  </a:t>
            </a:r>
            <a:r>
              <a:rPr sz="1200" spc="-55" dirty="0">
                <a:latin typeface="Calibri"/>
                <a:cs typeface="Calibri"/>
              </a:rPr>
              <a:t> </a:t>
            </a:r>
            <a:r>
              <a:rPr sz="1200" spc="-10" dirty="0">
                <a:latin typeface="Calibri"/>
                <a:cs typeface="Calibri"/>
              </a:rPr>
              <a:t>e</a:t>
            </a:r>
            <a:r>
              <a:rPr sz="1200" spc="5" dirty="0">
                <a:latin typeface="Calibri"/>
                <a:cs typeface="Calibri"/>
              </a:rPr>
              <a:t>ff</a:t>
            </a:r>
            <a:r>
              <a:rPr sz="1200" dirty="0">
                <a:latin typeface="Calibri"/>
                <a:cs typeface="Calibri"/>
              </a:rPr>
              <a:t>i</a:t>
            </a:r>
            <a:r>
              <a:rPr sz="1200" spc="-5" dirty="0">
                <a:latin typeface="Calibri"/>
                <a:cs typeface="Calibri"/>
              </a:rPr>
              <a:t>c</a:t>
            </a:r>
            <a:r>
              <a:rPr sz="1200" spc="-10" dirty="0">
                <a:latin typeface="Calibri"/>
                <a:cs typeface="Calibri"/>
              </a:rPr>
              <a:t>ace</a:t>
            </a:r>
            <a:r>
              <a:rPr sz="1200" dirty="0">
                <a:latin typeface="Calibri"/>
                <a:cs typeface="Calibri"/>
              </a:rPr>
              <a:t>.  </a:t>
            </a:r>
            <a:r>
              <a:rPr sz="1200" spc="-50" dirty="0">
                <a:latin typeface="Calibri"/>
                <a:cs typeface="Calibri"/>
              </a:rPr>
              <a:t> </a:t>
            </a:r>
            <a:r>
              <a:rPr sz="1200" dirty="0">
                <a:latin typeface="Calibri"/>
                <a:cs typeface="Calibri"/>
              </a:rPr>
              <a:t>Si  </a:t>
            </a:r>
            <a:r>
              <a:rPr sz="1200" spc="-45" dirty="0">
                <a:latin typeface="Calibri"/>
                <a:cs typeface="Calibri"/>
              </a:rPr>
              <a:t> </a:t>
            </a:r>
            <a:r>
              <a:rPr sz="1200" spc="5" dirty="0">
                <a:latin typeface="Calibri"/>
                <a:cs typeface="Calibri"/>
              </a:rPr>
              <a:t>d</a:t>
            </a:r>
            <a:r>
              <a:rPr sz="1200" dirty="0">
                <a:latin typeface="Calibri"/>
                <a:cs typeface="Calibri"/>
              </a:rPr>
              <a:t>o</a:t>
            </a:r>
            <a:r>
              <a:rPr sz="1200" spc="-15" dirty="0">
                <a:latin typeface="Calibri"/>
                <a:cs typeface="Calibri"/>
              </a:rPr>
              <a:t>v</a:t>
            </a:r>
            <a:r>
              <a:rPr sz="1200" spc="-20" dirty="0">
                <a:latin typeface="Calibri"/>
                <a:cs typeface="Calibri"/>
              </a:rPr>
              <a:t>r</a:t>
            </a:r>
            <a:r>
              <a:rPr sz="1200" spc="-10" dirty="0">
                <a:latin typeface="Calibri"/>
                <a:cs typeface="Calibri"/>
              </a:rPr>
              <a:t>e</a:t>
            </a:r>
            <a:r>
              <a:rPr sz="1200" spc="5" dirty="0">
                <a:latin typeface="Calibri"/>
                <a:cs typeface="Calibri"/>
              </a:rPr>
              <a:t>b</a:t>
            </a:r>
            <a:r>
              <a:rPr sz="1200" spc="-10" dirty="0">
                <a:latin typeface="Calibri"/>
                <a:cs typeface="Calibri"/>
              </a:rPr>
              <a:t>be</a:t>
            </a:r>
            <a:r>
              <a:rPr sz="1200" spc="-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0" dirty="0">
                <a:latin typeface="Calibri"/>
                <a:cs typeface="Calibri"/>
              </a:rPr>
              <a:t>are</a:t>
            </a:r>
            <a:r>
              <a:rPr sz="1200" dirty="0">
                <a:latin typeface="Calibri"/>
                <a:cs typeface="Calibri"/>
              </a:rPr>
              <a:t> </a:t>
            </a:r>
            <a:r>
              <a:rPr sz="1200" spc="85"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 </a:t>
            </a:r>
            <a:r>
              <a:rPr sz="1200" spc="95" dirty="0">
                <a:latin typeface="Calibri"/>
                <a:cs typeface="Calibri"/>
              </a:rPr>
              <a:t> </a:t>
            </a:r>
            <a:r>
              <a:rPr sz="1200" dirty="0">
                <a:latin typeface="Calibri"/>
                <a:cs typeface="Calibri"/>
              </a:rPr>
              <a:t>a </a:t>
            </a:r>
            <a:r>
              <a:rPr sz="1200" spc="80" dirty="0">
                <a:latin typeface="Calibri"/>
                <a:cs typeface="Calibri"/>
              </a:rPr>
              <a:t> </a:t>
            </a:r>
            <a:r>
              <a:rPr sz="1200" spc="5" dirty="0">
                <a:latin typeface="Calibri"/>
                <a:cs typeface="Calibri"/>
              </a:rPr>
              <a:t>d</a:t>
            </a:r>
            <a:r>
              <a:rPr sz="1200" spc="-10" dirty="0">
                <a:latin typeface="Calibri"/>
                <a:cs typeface="Calibri"/>
              </a:rPr>
              <a:t>are</a:t>
            </a:r>
            <a:r>
              <a:rPr sz="1200" dirty="0">
                <a:latin typeface="Calibri"/>
                <a:cs typeface="Calibri"/>
              </a:rPr>
              <a:t> </a:t>
            </a:r>
            <a:r>
              <a:rPr sz="1200" spc="70" dirty="0">
                <a:latin typeface="Calibri"/>
                <a:cs typeface="Calibri"/>
              </a:rPr>
              <a:t> </a:t>
            </a:r>
            <a:r>
              <a:rPr sz="1200" spc="5" dirty="0">
                <a:latin typeface="Calibri"/>
                <a:cs typeface="Calibri"/>
              </a:rPr>
              <a:t>d</a:t>
            </a:r>
            <a:r>
              <a:rPr sz="1200" spc="-10" dirty="0">
                <a:latin typeface="Calibri"/>
                <a:cs typeface="Calibri"/>
              </a:rPr>
              <a:t>e</a:t>
            </a:r>
            <a:r>
              <a:rPr sz="1200" spc="-5" dirty="0">
                <a:latin typeface="Calibri"/>
                <a:cs typeface="Calibri"/>
              </a:rPr>
              <a:t>s</a:t>
            </a:r>
            <a:r>
              <a:rPr sz="1200" spc="-10" dirty="0">
                <a:latin typeface="Calibri"/>
                <a:cs typeface="Calibri"/>
              </a:rPr>
              <a:t>c</a:t>
            </a:r>
            <a:r>
              <a:rPr sz="1200" dirty="0">
                <a:latin typeface="Calibri"/>
                <a:cs typeface="Calibri"/>
              </a:rPr>
              <a:t>ri</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 </a:t>
            </a:r>
            <a:r>
              <a:rPr sz="1200" spc="90" dirty="0">
                <a:latin typeface="Calibri"/>
                <a:cs typeface="Calibri"/>
              </a:rPr>
              <a:t> </a:t>
            </a:r>
            <a:r>
              <a:rPr sz="1200" spc="-10" dirty="0">
                <a:latin typeface="Calibri"/>
                <a:cs typeface="Calibri"/>
              </a:rPr>
              <a:t>e</a:t>
            </a:r>
            <a:r>
              <a:rPr sz="1200" dirty="0">
                <a:latin typeface="Calibri"/>
                <a:cs typeface="Calibri"/>
              </a:rPr>
              <a:t> </a:t>
            </a:r>
            <a:r>
              <a:rPr sz="1200" spc="80" dirty="0">
                <a:latin typeface="Calibri"/>
                <a:cs typeface="Calibri"/>
              </a:rPr>
              <a:t> </a:t>
            </a:r>
            <a:r>
              <a:rPr sz="1200" spc="-5" dirty="0">
                <a:latin typeface="Calibri"/>
                <a:cs typeface="Calibri"/>
              </a:rPr>
              <a:t>s</a:t>
            </a:r>
            <a:r>
              <a:rPr sz="1200" spc="5" dirty="0">
                <a:latin typeface="Calibri"/>
                <a:cs typeface="Calibri"/>
              </a:rPr>
              <a:t>p</a:t>
            </a:r>
            <a:r>
              <a:rPr sz="1200" dirty="0">
                <a:latin typeface="Calibri"/>
                <a:cs typeface="Calibri"/>
              </a:rPr>
              <a:t>ie</a:t>
            </a:r>
            <a:r>
              <a:rPr sz="1200" spc="-15" dirty="0">
                <a:latin typeface="Calibri"/>
                <a:cs typeface="Calibri"/>
              </a:rPr>
              <a:t>ga</a:t>
            </a:r>
            <a:r>
              <a:rPr sz="1200" spc="5" dirty="0">
                <a:latin typeface="Calibri"/>
                <a:cs typeface="Calibri"/>
              </a:rPr>
              <a:t>z</a:t>
            </a:r>
            <a:r>
              <a:rPr sz="1200" dirty="0">
                <a:latin typeface="Calibri"/>
                <a:cs typeface="Calibri"/>
              </a:rPr>
              <a:t>i</a:t>
            </a:r>
            <a:r>
              <a:rPr sz="1200" spc="-10" dirty="0">
                <a:latin typeface="Calibri"/>
                <a:cs typeface="Calibri"/>
              </a:rPr>
              <a:t>on</a:t>
            </a:r>
            <a:r>
              <a:rPr sz="1200" dirty="0">
                <a:latin typeface="Calibri"/>
                <a:cs typeface="Calibri"/>
              </a:rPr>
              <a:t>i </a:t>
            </a:r>
            <a:r>
              <a:rPr sz="1200" spc="90" dirty="0">
                <a:latin typeface="Calibri"/>
                <a:cs typeface="Calibri"/>
              </a:rPr>
              <a:t> </a:t>
            </a:r>
            <a:r>
              <a:rPr sz="1200" spc="5" dirty="0">
                <a:latin typeface="Calibri"/>
                <a:cs typeface="Calibri"/>
              </a:rPr>
              <a:t>b</a:t>
            </a:r>
            <a:r>
              <a:rPr sz="1200" spc="-20" dirty="0">
                <a:latin typeface="Calibri"/>
                <a:cs typeface="Calibri"/>
              </a:rPr>
              <a:t>e</a:t>
            </a:r>
            <a:r>
              <a:rPr sz="1200" dirty="0">
                <a:latin typeface="Calibri"/>
                <a:cs typeface="Calibri"/>
              </a:rPr>
              <a:t>n </a:t>
            </a:r>
            <a:r>
              <a:rPr sz="1200" spc="95" dirty="0">
                <a:latin typeface="Calibri"/>
                <a:cs typeface="Calibri"/>
              </a:rPr>
              <a:t> </a:t>
            </a:r>
            <a:r>
              <a:rPr sz="1200" spc="-5" dirty="0">
                <a:latin typeface="Calibri"/>
                <a:cs typeface="Calibri"/>
              </a:rPr>
              <a:t>s</a:t>
            </a:r>
            <a:r>
              <a:rPr sz="1200" dirty="0">
                <a:latin typeface="Calibri"/>
                <a:cs typeface="Calibri"/>
              </a:rPr>
              <a:t>t</a:t>
            </a:r>
            <a:r>
              <a:rPr sz="1200" spc="-20" dirty="0">
                <a:latin typeface="Calibri"/>
                <a:cs typeface="Calibri"/>
              </a:rPr>
              <a:t>r</a:t>
            </a:r>
            <a:r>
              <a:rPr sz="1200" spc="5" dirty="0">
                <a:latin typeface="Calibri"/>
                <a:cs typeface="Calibri"/>
              </a:rPr>
              <a:t>u</a:t>
            </a:r>
            <a:r>
              <a:rPr sz="1200" spc="-15" dirty="0">
                <a:latin typeface="Calibri"/>
                <a:cs typeface="Calibri"/>
              </a:rPr>
              <a:t>t</a:t>
            </a:r>
            <a:r>
              <a:rPr sz="1200" dirty="0">
                <a:latin typeface="Calibri"/>
                <a:cs typeface="Calibri"/>
              </a:rPr>
              <a:t>t</a:t>
            </a:r>
            <a:r>
              <a:rPr sz="1200" spc="5" dirty="0">
                <a:latin typeface="Calibri"/>
                <a:cs typeface="Calibri"/>
              </a:rPr>
              <a:t>u</a:t>
            </a:r>
            <a:r>
              <a:rPr sz="1200" spc="-20" dirty="0">
                <a:latin typeface="Calibri"/>
                <a:cs typeface="Calibri"/>
              </a:rPr>
              <a:t>r</a:t>
            </a:r>
            <a:r>
              <a:rPr sz="1200" spc="-10"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 </a:t>
            </a:r>
            <a:r>
              <a:rPr sz="1200" spc="80" dirty="0">
                <a:latin typeface="Calibri"/>
                <a:cs typeface="Calibri"/>
              </a:rPr>
              <a:t> </a:t>
            </a:r>
            <a:r>
              <a:rPr sz="1200" spc="-10" dirty="0">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a </a:t>
            </a:r>
            <a:r>
              <a:rPr sz="1200" spc="-5" dirty="0">
                <a:latin typeface="Calibri"/>
                <a:cs typeface="Calibri"/>
              </a:rPr>
              <a:t>s</a:t>
            </a:r>
            <a:r>
              <a:rPr sz="1200" spc="-15" dirty="0">
                <a:latin typeface="Calibri"/>
                <a:cs typeface="Calibri"/>
              </a:rPr>
              <a:t>v</a:t>
            </a:r>
            <a:r>
              <a:rPr sz="1200" dirty="0">
                <a:latin typeface="Calibri"/>
                <a:cs typeface="Calibri"/>
              </a:rPr>
              <a:t>il</a:t>
            </a:r>
            <a:r>
              <a:rPr sz="1200" spc="5" dirty="0">
                <a:latin typeface="Calibri"/>
                <a:cs typeface="Calibri"/>
              </a:rPr>
              <a:t>upp</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130" dirty="0">
                <a:latin typeface="Calibri"/>
                <a:cs typeface="Calibri"/>
              </a:rPr>
              <a:t> </a:t>
            </a:r>
            <a:r>
              <a:rPr sz="1200" dirty="0">
                <a:latin typeface="Calibri"/>
                <a:cs typeface="Calibri"/>
              </a:rPr>
              <a:t>la </a:t>
            </a:r>
            <a:r>
              <a:rPr sz="1200" spc="130"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  </a:t>
            </a:r>
            <a:r>
              <a:rPr sz="1200" spc="-130"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5" dirty="0">
                <a:latin typeface="Calibri"/>
                <a:cs typeface="Calibri"/>
              </a:rPr>
              <a:t>p</a:t>
            </a:r>
            <a:r>
              <a:rPr sz="1200" spc="-5" dirty="0">
                <a:latin typeface="Calibri"/>
                <a:cs typeface="Calibri"/>
              </a:rPr>
              <a:t>re</a:t>
            </a:r>
            <a:r>
              <a:rPr sz="1200" spc="5" dirty="0">
                <a:latin typeface="Calibri"/>
                <a:cs typeface="Calibri"/>
              </a:rPr>
              <a:t>n</a:t>
            </a:r>
            <a:r>
              <a:rPr sz="1200" spc="-5"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130" dirty="0">
                <a:latin typeface="Calibri"/>
                <a:cs typeface="Calibri"/>
              </a:rPr>
              <a:t> </a:t>
            </a:r>
            <a:r>
              <a:rPr sz="1200" spc="-10" dirty="0">
                <a:latin typeface="Calibri"/>
                <a:cs typeface="Calibri"/>
              </a:rPr>
              <a:t>a</a:t>
            </a:r>
            <a:r>
              <a:rPr sz="1200" spc="-15" dirty="0">
                <a:latin typeface="Calibri"/>
                <a:cs typeface="Calibri"/>
              </a:rPr>
              <a:t>t</a:t>
            </a:r>
            <a:r>
              <a:rPr sz="1200" dirty="0">
                <a:latin typeface="Calibri"/>
                <a:cs typeface="Calibri"/>
              </a:rPr>
              <a:t>t</a:t>
            </a:r>
            <a:r>
              <a:rPr sz="1200" spc="-5" dirty="0">
                <a:latin typeface="Calibri"/>
                <a:cs typeface="Calibri"/>
              </a:rPr>
              <a:t>ra</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o </a:t>
            </a:r>
            <a:r>
              <a:rPr sz="1200" spc="130" dirty="0">
                <a:latin typeface="Calibri"/>
                <a:cs typeface="Calibri"/>
              </a:rPr>
              <a:t> </a:t>
            </a:r>
            <a:r>
              <a:rPr sz="1200" spc="-15" dirty="0">
                <a:latin typeface="Calibri"/>
                <a:cs typeface="Calibri"/>
              </a:rPr>
              <a:t>s</a:t>
            </a:r>
            <a:r>
              <a:rPr sz="1200" spc="5" dirty="0">
                <a:latin typeface="Calibri"/>
                <a:cs typeface="Calibri"/>
              </a:rPr>
              <a:t>p</a:t>
            </a:r>
            <a:r>
              <a:rPr sz="1200" spc="-10" dirty="0">
                <a:latin typeface="Calibri"/>
                <a:cs typeface="Calibri"/>
              </a:rPr>
              <a:t>ec</a:t>
            </a:r>
            <a:r>
              <a:rPr sz="1200" spc="5" dirty="0">
                <a:latin typeface="Calibri"/>
                <a:cs typeface="Calibri"/>
              </a:rPr>
              <a:t>u</a:t>
            </a:r>
            <a:r>
              <a:rPr sz="1200" dirty="0">
                <a:latin typeface="Calibri"/>
                <a:cs typeface="Calibri"/>
              </a:rPr>
              <a:t>l</a:t>
            </a:r>
            <a:r>
              <a:rPr sz="1200" spc="-15" dirty="0">
                <a:latin typeface="Calibri"/>
                <a:cs typeface="Calibri"/>
              </a:rPr>
              <a:t>a</a:t>
            </a:r>
            <a:r>
              <a:rPr sz="1200" spc="5" dirty="0">
                <a:latin typeface="Calibri"/>
                <a:cs typeface="Calibri"/>
              </a:rPr>
              <a:t>z</a:t>
            </a:r>
            <a:r>
              <a:rPr sz="1200" dirty="0">
                <a:latin typeface="Calibri"/>
                <a:cs typeface="Calibri"/>
              </a:rPr>
              <a:t>io</a:t>
            </a:r>
            <a:r>
              <a:rPr sz="1200" spc="5" dirty="0">
                <a:latin typeface="Calibri"/>
                <a:cs typeface="Calibri"/>
              </a:rPr>
              <a:t>n</a:t>
            </a:r>
            <a:r>
              <a:rPr sz="1200" dirty="0">
                <a:latin typeface="Calibri"/>
                <a:cs typeface="Calibri"/>
              </a:rPr>
              <a:t>i, </a:t>
            </a:r>
            <a:r>
              <a:rPr sz="1200" spc="130" dirty="0">
                <a:latin typeface="Calibri"/>
                <a:cs typeface="Calibri"/>
              </a:rPr>
              <a:t> </a:t>
            </a:r>
            <a:r>
              <a:rPr sz="1200" dirty="0">
                <a:latin typeface="Calibri"/>
                <a:cs typeface="Calibri"/>
              </a:rPr>
              <a:t>i</a:t>
            </a:r>
            <a:r>
              <a:rPr sz="1200" spc="-10" dirty="0">
                <a:latin typeface="Calibri"/>
                <a:cs typeface="Calibri"/>
              </a:rPr>
              <a:t>p</a:t>
            </a:r>
            <a:r>
              <a:rPr sz="1200" dirty="0">
                <a:latin typeface="Calibri"/>
                <a:cs typeface="Calibri"/>
              </a:rPr>
              <a:t>ot</a:t>
            </a:r>
            <a:r>
              <a:rPr sz="1200" spc="-10" dirty="0">
                <a:latin typeface="Calibri"/>
                <a:cs typeface="Calibri"/>
              </a:rPr>
              <a:t>e</a:t>
            </a:r>
            <a:r>
              <a:rPr sz="1200" spc="-5" dirty="0">
                <a:latin typeface="Calibri"/>
                <a:cs typeface="Calibri"/>
              </a:rPr>
              <a:t>s</a:t>
            </a:r>
            <a:r>
              <a:rPr sz="1200" dirty="0">
                <a:latin typeface="Calibri"/>
                <a:cs typeface="Calibri"/>
              </a:rPr>
              <a:t>i </a:t>
            </a:r>
            <a:r>
              <a:rPr sz="1200" spc="130" dirty="0">
                <a:latin typeface="Calibri"/>
                <a:cs typeface="Calibri"/>
              </a:rPr>
              <a:t> </a:t>
            </a:r>
            <a:r>
              <a:rPr sz="1200" spc="-20" dirty="0">
                <a:latin typeface="Calibri"/>
                <a:cs typeface="Calibri"/>
              </a:rPr>
              <a:t>e</a:t>
            </a:r>
            <a:r>
              <a:rPr sz="1200" dirty="0">
                <a:latin typeface="Calibri"/>
                <a:cs typeface="Calibri"/>
              </a:rPr>
              <a:t>d </a:t>
            </a:r>
            <a:r>
              <a:rPr sz="1200" spc="-10" dirty="0">
                <a:latin typeface="Calibri"/>
                <a:cs typeface="Calibri"/>
              </a:rPr>
              <a:t>e</a:t>
            </a:r>
            <a:r>
              <a:rPr sz="1200" spc="-5" dirty="0">
                <a:latin typeface="Calibri"/>
                <a:cs typeface="Calibri"/>
              </a:rPr>
              <a:t>s</a:t>
            </a:r>
            <a:r>
              <a:rPr sz="1200" spc="5" dirty="0">
                <a:latin typeface="Calibri"/>
                <a:cs typeface="Calibri"/>
              </a:rPr>
              <a:t>p</a:t>
            </a:r>
            <a:r>
              <a:rPr sz="1200" dirty="0">
                <a:latin typeface="Calibri"/>
                <a:cs typeface="Calibri"/>
              </a:rPr>
              <a:t>lo</a:t>
            </a:r>
            <a:r>
              <a:rPr sz="1200" spc="-5" dirty="0">
                <a:latin typeface="Calibri"/>
                <a:cs typeface="Calibri"/>
              </a:rPr>
              <a:t>r</a:t>
            </a:r>
            <a:r>
              <a:rPr sz="1200" spc="-2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spc="-2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15" dirty="0">
                <a:latin typeface="Calibri"/>
                <a:cs typeface="Calibri"/>
              </a:rPr>
              <a:t>i</a:t>
            </a:r>
            <a:r>
              <a:rPr sz="1200" spc="5" dirty="0">
                <a:latin typeface="Calibri"/>
                <a:cs typeface="Calibri"/>
              </a:rPr>
              <a:t>d</a:t>
            </a:r>
            <a:r>
              <a:rPr sz="1200" spc="-10" dirty="0">
                <a:latin typeface="Calibri"/>
                <a:cs typeface="Calibri"/>
              </a:rPr>
              <a:t>ee</a:t>
            </a:r>
            <a:r>
              <a:rPr sz="1200" dirty="0">
                <a:latin typeface="Calibri"/>
                <a:cs typeface="Calibri"/>
              </a:rPr>
              <a:t>.</a:t>
            </a:r>
            <a:r>
              <a:rPr sz="1200" spc="-25" dirty="0">
                <a:latin typeface="Calibri"/>
                <a:cs typeface="Calibri"/>
              </a:rPr>
              <a:t> </a:t>
            </a:r>
            <a:r>
              <a:rPr sz="1200" spc="-15" dirty="0">
                <a:latin typeface="Calibri"/>
                <a:cs typeface="Calibri"/>
              </a:rPr>
              <a:t>Q</a:t>
            </a:r>
            <a:r>
              <a:rPr sz="1200" spc="-10" dirty="0">
                <a:latin typeface="Calibri"/>
                <a:cs typeface="Calibri"/>
              </a:rPr>
              <a:t>ue</a:t>
            </a:r>
            <a:r>
              <a:rPr sz="1200" spc="-5" dirty="0">
                <a:latin typeface="Calibri"/>
                <a:cs typeface="Calibri"/>
              </a:rPr>
              <a:t>s</a:t>
            </a:r>
            <a:r>
              <a:rPr sz="1200" dirty="0">
                <a:latin typeface="Calibri"/>
                <a:cs typeface="Calibri"/>
              </a:rPr>
              <a:t>to</a:t>
            </a:r>
            <a:r>
              <a:rPr sz="1200" spc="-20" dirty="0">
                <a:latin typeface="Calibri"/>
                <a:cs typeface="Calibri"/>
              </a:rPr>
              <a:t> </a:t>
            </a:r>
            <a:r>
              <a:rPr sz="1200" spc="5" dirty="0">
                <a:latin typeface="Calibri"/>
                <a:cs typeface="Calibri"/>
              </a:rPr>
              <a:t>p</a:t>
            </a:r>
            <a:r>
              <a:rPr sz="1200" spc="-5" dirty="0">
                <a:latin typeface="Calibri"/>
                <a:cs typeface="Calibri"/>
              </a:rPr>
              <a:t>er</a:t>
            </a:r>
            <a:r>
              <a:rPr sz="1200" spc="-25" dirty="0">
                <a:latin typeface="Calibri"/>
                <a:cs typeface="Calibri"/>
              </a:rPr>
              <a:t>m</a:t>
            </a:r>
            <a:r>
              <a:rPr sz="1200" spc="-10" dirty="0">
                <a:latin typeface="Calibri"/>
                <a:cs typeface="Calibri"/>
              </a:rPr>
              <a:t>e</a:t>
            </a:r>
            <a:r>
              <a:rPr sz="1200" spc="-15" dirty="0">
                <a:latin typeface="Calibri"/>
                <a:cs typeface="Calibri"/>
              </a:rPr>
              <a:t>t</a:t>
            </a:r>
            <a:r>
              <a:rPr sz="1200" dirty="0">
                <a:latin typeface="Calibri"/>
                <a:cs typeface="Calibri"/>
              </a:rPr>
              <a:t>t</a:t>
            </a:r>
            <a:r>
              <a:rPr sz="1200" spc="-10" dirty="0">
                <a:latin typeface="Calibri"/>
                <a:cs typeface="Calibri"/>
              </a:rPr>
              <a:t>erà</a:t>
            </a:r>
            <a:r>
              <a:rPr sz="1200" spc="-20" dirty="0">
                <a:latin typeface="Calibri"/>
                <a:cs typeface="Calibri"/>
              </a:rPr>
              <a:t> </a:t>
            </a:r>
            <a:r>
              <a:rPr sz="1200" dirty="0">
                <a:latin typeface="Calibri"/>
                <a:cs typeface="Calibri"/>
              </a:rPr>
              <a:t>lo</a:t>
            </a:r>
            <a:r>
              <a:rPr sz="1200" spc="-20" dirty="0">
                <a:latin typeface="Calibri"/>
                <a:cs typeface="Calibri"/>
              </a:rPr>
              <a:t>r</a:t>
            </a:r>
            <a:r>
              <a:rPr sz="1200" dirty="0">
                <a:latin typeface="Calibri"/>
                <a:cs typeface="Calibri"/>
              </a:rPr>
              <a:t>o</a:t>
            </a:r>
            <a:r>
              <a:rPr sz="1200" spc="-2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25" dirty="0">
                <a:latin typeface="Calibri"/>
                <a:cs typeface="Calibri"/>
              </a:rPr>
              <a:t>c</a:t>
            </a:r>
            <a:r>
              <a:rPr sz="1200" spc="5" dirty="0">
                <a:latin typeface="Calibri"/>
                <a:cs typeface="Calibri"/>
              </a:rPr>
              <a:t>h</a:t>
            </a:r>
            <a:r>
              <a:rPr sz="1200" spc="-5" dirty="0">
                <a:latin typeface="Calibri"/>
                <a:cs typeface="Calibri"/>
              </a:rPr>
              <a:t>iarire</a:t>
            </a:r>
            <a:r>
              <a:rPr sz="1200" spc="-15" dirty="0">
                <a:latin typeface="Calibri"/>
                <a:cs typeface="Calibri"/>
              </a:rPr>
              <a:t> </a:t>
            </a:r>
            <a:r>
              <a:rPr sz="1200" dirty="0">
                <a:latin typeface="Calibri"/>
                <a:cs typeface="Calibri"/>
              </a:rPr>
              <a:t>il</a:t>
            </a:r>
            <a:r>
              <a:rPr sz="1200" spc="-20" dirty="0">
                <a:latin typeface="Calibri"/>
                <a:cs typeface="Calibri"/>
              </a:rPr>
              <a:t> </a:t>
            </a:r>
            <a:r>
              <a:rPr sz="1200" dirty="0">
                <a:latin typeface="Calibri"/>
                <a:cs typeface="Calibri"/>
              </a:rPr>
              <a:t>lo</a:t>
            </a:r>
            <a:r>
              <a:rPr sz="1200" spc="-10" dirty="0">
                <a:latin typeface="Calibri"/>
                <a:cs typeface="Calibri"/>
              </a:rPr>
              <a:t>ro</a:t>
            </a:r>
            <a:r>
              <a:rPr sz="1200" spc="-20" dirty="0">
                <a:latin typeface="Calibri"/>
                <a:cs typeface="Calibri"/>
              </a:rPr>
              <a:t> </a:t>
            </a:r>
            <a:r>
              <a:rPr sz="1200" spc="-10" dirty="0">
                <a:latin typeface="Calibri"/>
                <a:cs typeface="Calibri"/>
              </a:rPr>
              <a:t>pe</a:t>
            </a:r>
            <a:r>
              <a:rPr sz="1200" spc="5" dirty="0">
                <a:latin typeface="Calibri"/>
                <a:cs typeface="Calibri"/>
              </a:rPr>
              <a:t>n</a:t>
            </a:r>
            <a:r>
              <a:rPr sz="1200" spc="-5" dirty="0">
                <a:latin typeface="Calibri"/>
                <a:cs typeface="Calibri"/>
              </a:rPr>
              <a:t>s</a:t>
            </a:r>
            <a:r>
              <a:rPr sz="1200" dirty="0">
                <a:latin typeface="Calibri"/>
                <a:cs typeface="Calibri"/>
              </a:rPr>
              <a:t>ie</a:t>
            </a:r>
            <a:r>
              <a:rPr sz="1200" spc="-20" dirty="0">
                <a:latin typeface="Calibri"/>
                <a:cs typeface="Calibri"/>
              </a:rPr>
              <a:t>r</a:t>
            </a:r>
            <a:r>
              <a:rPr sz="1200" dirty="0">
                <a:latin typeface="Calibri"/>
                <a:cs typeface="Calibri"/>
              </a:rPr>
              <a:t>o</a:t>
            </a:r>
            <a:r>
              <a:rPr sz="1200" spc="-20" dirty="0">
                <a:latin typeface="Calibri"/>
                <a:cs typeface="Calibri"/>
              </a:rPr>
              <a:t> </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dirty="0">
                <a:latin typeface="Calibri"/>
                <a:cs typeface="Calibri"/>
              </a:rPr>
              <a:t>o</a:t>
            </a:r>
            <a:r>
              <a:rPr sz="1200" spc="-5" dirty="0">
                <a:latin typeface="Calibri"/>
                <a:cs typeface="Calibri"/>
              </a:rPr>
              <a:t>r</a:t>
            </a:r>
            <a:r>
              <a:rPr sz="1200" spc="-15" dirty="0">
                <a:latin typeface="Calibri"/>
                <a:cs typeface="Calibri"/>
              </a:rPr>
              <a:t>ga</a:t>
            </a:r>
            <a:r>
              <a:rPr sz="1200" spc="5" dirty="0">
                <a:latin typeface="Calibri"/>
                <a:cs typeface="Calibri"/>
              </a:rPr>
              <a:t>n</a:t>
            </a:r>
            <a:r>
              <a:rPr sz="1200" dirty="0">
                <a:latin typeface="Calibri"/>
                <a:cs typeface="Calibri"/>
              </a:rPr>
              <a:t>i</a:t>
            </a:r>
            <a:r>
              <a:rPr sz="1200" spc="-10" dirty="0">
                <a:latin typeface="Calibri"/>
                <a:cs typeface="Calibri"/>
              </a:rPr>
              <a:t>z</a:t>
            </a:r>
            <a:r>
              <a:rPr sz="1200" spc="5" dirty="0">
                <a:latin typeface="Calibri"/>
                <a:cs typeface="Calibri"/>
              </a:rPr>
              <a:t>z</a:t>
            </a:r>
            <a:r>
              <a:rPr sz="1200" spc="-10" dirty="0">
                <a:latin typeface="Calibri"/>
                <a:cs typeface="Calibri"/>
              </a:rPr>
              <a:t>are</a:t>
            </a:r>
            <a:r>
              <a:rPr sz="1200" spc="-5" dirty="0">
                <a:latin typeface="Calibri"/>
                <a:cs typeface="Calibri"/>
              </a:rPr>
              <a:t> </a:t>
            </a:r>
            <a:r>
              <a:rPr sz="1200" dirty="0">
                <a:latin typeface="Calibri"/>
                <a:cs typeface="Calibri"/>
              </a:rPr>
              <a:t>le</a:t>
            </a:r>
            <a:r>
              <a:rPr sz="1200" spc="5" dirty="0">
                <a:latin typeface="Calibri"/>
                <a:cs typeface="Calibri"/>
              </a:rPr>
              <a:t> </a:t>
            </a:r>
            <a:r>
              <a:rPr sz="1200" spc="-15" dirty="0">
                <a:latin typeface="Calibri"/>
                <a:cs typeface="Calibri"/>
              </a:rPr>
              <a:t>l</a:t>
            </a:r>
            <a:r>
              <a:rPr sz="1200" dirty="0">
                <a:latin typeface="Calibri"/>
                <a:cs typeface="Calibri"/>
              </a:rPr>
              <a:t>o</a:t>
            </a:r>
            <a:r>
              <a:rPr sz="1200" spc="-10" dirty="0">
                <a:latin typeface="Calibri"/>
                <a:cs typeface="Calibri"/>
              </a:rPr>
              <a:t>ro</a:t>
            </a:r>
            <a:r>
              <a:rPr sz="1200" spc="5" dirty="0">
                <a:latin typeface="Calibri"/>
                <a:cs typeface="Calibri"/>
              </a:rPr>
              <a:t> </a:t>
            </a:r>
            <a:r>
              <a:rPr sz="1200" spc="-15" dirty="0">
                <a:latin typeface="Calibri"/>
                <a:cs typeface="Calibri"/>
              </a:rPr>
              <a:t>i</a:t>
            </a:r>
            <a:r>
              <a:rPr sz="1200" spc="5" dirty="0">
                <a:latin typeface="Calibri"/>
                <a:cs typeface="Calibri"/>
              </a:rPr>
              <a:t>d</a:t>
            </a:r>
            <a:r>
              <a:rPr sz="1200" spc="-20" dirty="0">
                <a:latin typeface="Calibri"/>
                <a:cs typeface="Calibri"/>
              </a:rPr>
              <a:t>e</a:t>
            </a:r>
            <a:r>
              <a:rPr sz="1200" spc="-10" dirty="0">
                <a:latin typeface="Calibri"/>
                <a:cs typeface="Calibri"/>
              </a:rPr>
              <a:t>e</a:t>
            </a:r>
            <a:r>
              <a:rPr sz="1200" spc="5" dirty="0">
                <a:latin typeface="Calibri"/>
                <a:cs typeface="Calibri"/>
              </a:rPr>
              <a:t> p</a:t>
            </a:r>
            <a:r>
              <a:rPr sz="1200" spc="-5" dirty="0">
                <a:latin typeface="Calibri"/>
                <a:cs typeface="Calibri"/>
              </a:rPr>
              <a:t>er</a:t>
            </a:r>
            <a:r>
              <a:rPr sz="1200" spc="-10" dirty="0">
                <a:latin typeface="Calibri"/>
                <a:cs typeface="Calibri"/>
              </a:rPr>
              <a:t> </a:t>
            </a:r>
            <a:r>
              <a:rPr sz="1200" dirty="0">
                <a:latin typeface="Calibri"/>
                <a:cs typeface="Calibri"/>
              </a:rPr>
              <a:t>la</a:t>
            </a:r>
            <a:r>
              <a:rPr sz="1200" spc="5"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r</a:t>
            </a:r>
            <a:r>
              <a:rPr sz="1200" spc="-15" dirty="0">
                <a:latin typeface="Calibri"/>
                <a:cs typeface="Calibri"/>
              </a:rPr>
              <a:t>i</a:t>
            </a:r>
            <a:r>
              <a:rPr sz="1200" dirty="0">
                <a:latin typeface="Calibri"/>
                <a:cs typeface="Calibri"/>
              </a:rPr>
              <a:t>t</a:t>
            </a:r>
            <a:r>
              <a:rPr sz="1200" spc="-15" dirty="0">
                <a:latin typeface="Calibri"/>
                <a:cs typeface="Calibri"/>
              </a:rPr>
              <a:t>t</a:t>
            </a:r>
            <a:r>
              <a:rPr sz="1200" spc="5" dirty="0">
                <a:latin typeface="Calibri"/>
                <a:cs typeface="Calibri"/>
              </a:rPr>
              <a:t>u</a:t>
            </a:r>
            <a:r>
              <a:rPr sz="1200" dirty="0">
                <a:latin typeface="Calibri"/>
                <a:cs typeface="Calibri"/>
              </a:rPr>
              <a:t>ra.</a:t>
            </a:r>
          </a:p>
          <a:p>
            <a:pPr>
              <a:lnSpc>
                <a:spcPct val="100000"/>
              </a:lnSpc>
              <a:spcBef>
                <a:spcPts val="24"/>
              </a:spcBef>
            </a:pPr>
            <a:endParaRPr sz="1500" dirty="0">
              <a:latin typeface="Times New Roman"/>
              <a:cs typeface="Times New Roman"/>
            </a:endParaRPr>
          </a:p>
          <a:p>
            <a:pPr marL="93345" marR="83185" algn="just">
              <a:lnSpc>
                <a:spcPct val="121000"/>
              </a:lnSpc>
            </a:pPr>
            <a:r>
              <a:rPr sz="1200" spc="-5" dirty="0">
                <a:latin typeface="Calibri"/>
                <a:cs typeface="Calibri"/>
              </a:rPr>
              <a:t>L</a:t>
            </a:r>
            <a:r>
              <a:rPr sz="1200" spc="-10" dirty="0">
                <a:latin typeface="Calibri"/>
                <a:cs typeface="Calibri"/>
              </a:rPr>
              <a:t>e</a:t>
            </a:r>
            <a:r>
              <a:rPr sz="1200" dirty="0">
                <a:latin typeface="Calibri"/>
                <a:cs typeface="Calibri"/>
              </a:rPr>
              <a:t>  </a:t>
            </a:r>
            <a:r>
              <a:rPr sz="1200" spc="-20" dirty="0">
                <a:latin typeface="Calibri"/>
                <a:cs typeface="Calibri"/>
              </a:rPr>
              <a:t> </a:t>
            </a:r>
            <a:r>
              <a:rPr sz="1200" spc="5" dirty="0">
                <a:latin typeface="Calibri"/>
                <a:cs typeface="Calibri"/>
              </a:rPr>
              <a:t>f</a:t>
            </a:r>
            <a:r>
              <a:rPr sz="1200" spc="-5" dirty="0">
                <a:latin typeface="Calibri"/>
                <a:cs typeface="Calibri"/>
              </a:rPr>
              <a:t>ra</a:t>
            </a:r>
            <a:r>
              <a:rPr sz="1200" spc="-10" dirty="0">
                <a:latin typeface="Calibri"/>
                <a:cs typeface="Calibri"/>
              </a:rPr>
              <a:t>s</a:t>
            </a:r>
            <a:r>
              <a:rPr sz="1200" dirty="0">
                <a:latin typeface="Calibri"/>
                <a:cs typeface="Calibri"/>
              </a:rPr>
              <a:t>i  </a:t>
            </a:r>
            <a:r>
              <a:rPr sz="1200" spc="-35" dirty="0">
                <a:latin typeface="Calibri"/>
                <a:cs typeface="Calibri"/>
              </a:rPr>
              <a:t> </a:t>
            </a:r>
            <a:r>
              <a:rPr sz="1200" spc="-10" dirty="0">
                <a:latin typeface="Calibri"/>
                <a:cs typeface="Calibri"/>
              </a:rPr>
              <a:t>e</a:t>
            </a:r>
            <a:r>
              <a:rPr sz="1200" spc="-15" dirty="0">
                <a:latin typeface="Calibri"/>
                <a:cs typeface="Calibri"/>
              </a:rPr>
              <a:t>v</a:t>
            </a:r>
            <a:r>
              <a:rPr sz="1200" dirty="0">
                <a:latin typeface="Calibri"/>
                <a:cs typeface="Calibri"/>
              </a:rPr>
              <a:t>i</a:t>
            </a:r>
            <a:r>
              <a:rPr sz="1200" spc="5" dirty="0">
                <a:latin typeface="Calibri"/>
                <a:cs typeface="Calibri"/>
              </a:rPr>
              <a:t>d</a:t>
            </a:r>
            <a:r>
              <a:rPr sz="1200" spc="-20" dirty="0">
                <a:latin typeface="Calibri"/>
                <a:cs typeface="Calibri"/>
              </a:rPr>
              <a:t>e</a:t>
            </a:r>
            <a:r>
              <a:rPr sz="1200" spc="5" dirty="0">
                <a:latin typeface="Calibri"/>
                <a:cs typeface="Calibri"/>
              </a:rPr>
              <a:t>nz</a:t>
            </a:r>
            <a:r>
              <a:rPr sz="1200" dirty="0">
                <a:latin typeface="Calibri"/>
                <a:cs typeface="Calibri"/>
              </a:rPr>
              <a:t>i</a:t>
            </a:r>
            <a:r>
              <a:rPr sz="1200" spc="-1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  </a:t>
            </a:r>
            <a:r>
              <a:rPr sz="1200" spc="-35" dirty="0">
                <a:latin typeface="Calibri"/>
                <a:cs typeface="Calibri"/>
              </a:rPr>
              <a:t> </a:t>
            </a:r>
            <a:r>
              <a:rPr sz="1200" spc="-10" dirty="0">
                <a:latin typeface="Calibri"/>
                <a:cs typeface="Calibri"/>
              </a:rPr>
              <a:t>ne</a:t>
            </a:r>
            <a:r>
              <a:rPr sz="1200" dirty="0">
                <a:latin typeface="Calibri"/>
                <a:cs typeface="Calibri"/>
              </a:rPr>
              <a:t>lla  </a:t>
            </a:r>
            <a:r>
              <a:rPr sz="1200" spc="-2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c</a:t>
            </a:r>
            <a:r>
              <a:rPr sz="1200" spc="5" dirty="0">
                <a:latin typeface="Calibri"/>
                <a:cs typeface="Calibri"/>
              </a:rPr>
              <a:t>h</a:t>
            </a:r>
            <a:r>
              <a:rPr sz="1200" dirty="0">
                <a:latin typeface="Calibri"/>
                <a:cs typeface="Calibri"/>
              </a:rPr>
              <a:t>i</a:t>
            </a:r>
            <a:r>
              <a:rPr sz="1200" spc="-15" dirty="0">
                <a:latin typeface="Calibri"/>
                <a:cs typeface="Calibri"/>
              </a:rPr>
              <a:t>a</a:t>
            </a:r>
            <a:r>
              <a:rPr sz="1200" spc="-5" dirty="0">
                <a:latin typeface="Calibri"/>
                <a:cs typeface="Calibri"/>
              </a:rPr>
              <a:t>ra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35" dirty="0">
                <a:latin typeface="Calibri"/>
                <a:cs typeface="Calibri"/>
              </a:rPr>
              <a:t> </a:t>
            </a:r>
            <a:r>
              <a:rPr sz="1200" spc="5" dirty="0">
                <a:latin typeface="Calibri"/>
                <a:cs typeface="Calibri"/>
              </a:rPr>
              <a:t>d</a:t>
            </a:r>
            <a:r>
              <a:rPr sz="1200" dirty="0">
                <a:latin typeface="Calibri"/>
                <a:cs typeface="Calibri"/>
              </a:rPr>
              <a:t>i  </a:t>
            </a:r>
            <a:r>
              <a:rPr sz="1200" spc="-25" dirty="0">
                <a:latin typeface="Calibri"/>
                <a:cs typeface="Calibri"/>
              </a:rPr>
              <a:t> c</a:t>
            </a:r>
            <a:r>
              <a:rPr sz="1200" spc="5" dirty="0">
                <a:latin typeface="Calibri"/>
                <a:cs typeface="Calibri"/>
              </a:rPr>
              <a:t>u</a:t>
            </a:r>
            <a:r>
              <a:rPr sz="1200" dirty="0">
                <a:latin typeface="Calibri"/>
                <a:cs typeface="Calibri"/>
              </a:rPr>
              <a:t>i  </a:t>
            </a:r>
            <a:r>
              <a:rPr sz="1200" spc="-25"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p</a:t>
            </a:r>
            <a:r>
              <a:rPr sz="1200" spc="-20" dirty="0">
                <a:latin typeface="Calibri"/>
                <a:cs typeface="Calibri"/>
              </a:rPr>
              <a:t>r</a:t>
            </a:r>
            <a:r>
              <a:rPr sz="1200" dirty="0">
                <a:latin typeface="Calibri"/>
                <a:cs typeface="Calibri"/>
              </a:rPr>
              <a:t>a  </a:t>
            </a:r>
            <a:r>
              <a:rPr sz="1200" spc="-25" dirty="0">
                <a:latin typeface="Calibri"/>
                <a:cs typeface="Calibri"/>
              </a:rPr>
              <a:t> </a:t>
            </a:r>
            <a:r>
              <a:rPr sz="1200" dirty="0">
                <a:latin typeface="Calibri"/>
                <a:cs typeface="Calibri"/>
              </a:rPr>
              <a:t>mo</a:t>
            </a:r>
            <a:r>
              <a:rPr sz="1200" spc="-15" dirty="0">
                <a:latin typeface="Calibri"/>
                <a:cs typeface="Calibri"/>
              </a:rPr>
              <a:t>s</a:t>
            </a:r>
            <a:r>
              <a:rPr sz="1200" dirty="0">
                <a:latin typeface="Calibri"/>
                <a:cs typeface="Calibri"/>
              </a:rPr>
              <a:t>tra</a:t>
            </a:r>
            <a:r>
              <a:rPr sz="1200" spc="-10" dirty="0">
                <a:latin typeface="Calibri"/>
                <a:cs typeface="Calibri"/>
              </a:rPr>
              <a:t>n</a:t>
            </a:r>
            <a:r>
              <a:rPr sz="1200" dirty="0">
                <a:latin typeface="Calibri"/>
                <a:cs typeface="Calibri"/>
              </a:rPr>
              <a:t>o  </a:t>
            </a:r>
            <a:r>
              <a:rPr sz="1200" spc="-20" dirty="0">
                <a:latin typeface="Calibri"/>
                <a:cs typeface="Calibri"/>
              </a:rPr>
              <a:t> </a:t>
            </a:r>
            <a:r>
              <a:rPr sz="1200" dirty="0">
                <a:latin typeface="Calibri"/>
                <a:cs typeface="Calibri"/>
              </a:rPr>
              <a:t>le </a:t>
            </a:r>
            <a:r>
              <a:rPr sz="1200" spc="-5" dirty="0">
                <a:latin typeface="Calibri"/>
                <a:cs typeface="Calibri"/>
              </a:rPr>
              <a:t>s</a:t>
            </a:r>
            <a:r>
              <a:rPr sz="1200" dirty="0">
                <a:latin typeface="Calibri"/>
                <a:cs typeface="Calibri"/>
              </a:rPr>
              <a:t>omi</a:t>
            </a:r>
            <a:r>
              <a:rPr sz="1200" spc="-5" dirty="0">
                <a:latin typeface="Calibri"/>
                <a:cs typeface="Calibri"/>
              </a:rPr>
              <a:t>g</a:t>
            </a:r>
            <a:r>
              <a:rPr sz="1200" dirty="0">
                <a:latin typeface="Calibri"/>
                <a:cs typeface="Calibri"/>
              </a:rPr>
              <a:t>lia</a:t>
            </a:r>
            <a:r>
              <a:rPr sz="1200" spc="5" dirty="0">
                <a:latin typeface="Calibri"/>
                <a:cs typeface="Calibri"/>
              </a:rPr>
              <a:t>n</a:t>
            </a:r>
            <a:r>
              <a:rPr sz="1200" spc="-10" dirty="0">
                <a:latin typeface="Calibri"/>
                <a:cs typeface="Calibri"/>
              </a:rPr>
              <a:t>ze</a:t>
            </a:r>
            <a:r>
              <a:rPr sz="1200" spc="-20" dirty="0">
                <a:latin typeface="Calibri"/>
                <a:cs typeface="Calibri"/>
              </a:rPr>
              <a:t> </a:t>
            </a:r>
            <a:r>
              <a:rPr sz="1200" dirty="0">
                <a:latin typeface="Calibri"/>
                <a:cs typeface="Calibri"/>
              </a:rPr>
              <a:t>t</a:t>
            </a:r>
            <a:r>
              <a:rPr sz="1200" spc="-5" dirty="0">
                <a:latin typeface="Calibri"/>
                <a:cs typeface="Calibri"/>
              </a:rPr>
              <a:t>ra</a:t>
            </a:r>
            <a:r>
              <a:rPr sz="1200" spc="-20" dirty="0">
                <a:latin typeface="Calibri"/>
                <a:cs typeface="Calibri"/>
              </a:rPr>
              <a:t> </a:t>
            </a:r>
            <a:r>
              <a:rPr sz="1200" spc="-15" dirty="0">
                <a:latin typeface="Calibri"/>
                <a:cs typeface="Calibri"/>
              </a:rPr>
              <a:t>g</a:t>
            </a:r>
            <a:r>
              <a:rPr sz="1200" dirty="0">
                <a:latin typeface="Calibri"/>
                <a:cs typeface="Calibri"/>
              </a:rPr>
              <a:t>li</a:t>
            </a:r>
            <a:r>
              <a:rPr sz="1200" spc="-20" dirty="0">
                <a:latin typeface="Calibri"/>
                <a:cs typeface="Calibri"/>
              </a:rPr>
              <a:t> </a:t>
            </a:r>
            <a:r>
              <a:rPr sz="1200" dirty="0">
                <a:latin typeface="Calibri"/>
                <a:cs typeface="Calibri"/>
              </a:rPr>
              <a:t>o</a:t>
            </a:r>
            <a:r>
              <a:rPr sz="1200" spc="5" dirty="0">
                <a:latin typeface="Calibri"/>
                <a:cs typeface="Calibri"/>
              </a:rPr>
              <a:t>b</a:t>
            </a:r>
            <a:r>
              <a:rPr sz="1200" spc="-15" dirty="0">
                <a:latin typeface="Calibri"/>
                <a:cs typeface="Calibri"/>
              </a:rPr>
              <a:t>i</a:t>
            </a:r>
            <a:r>
              <a:rPr sz="1200" spc="-10" dirty="0">
                <a:latin typeface="Calibri"/>
                <a:cs typeface="Calibri"/>
              </a:rPr>
              <a:t>e</a:t>
            </a:r>
            <a:r>
              <a:rPr sz="1200" spc="-15" dirty="0">
                <a:latin typeface="Calibri"/>
                <a:cs typeface="Calibri"/>
              </a:rPr>
              <a:t>t</a:t>
            </a:r>
            <a:r>
              <a:rPr sz="1200" dirty="0">
                <a:latin typeface="Calibri"/>
                <a:cs typeface="Calibri"/>
              </a:rPr>
              <a:t>t</a:t>
            </a:r>
            <a:r>
              <a:rPr sz="1200" spc="-15" dirty="0">
                <a:latin typeface="Calibri"/>
                <a:cs typeface="Calibri"/>
              </a:rPr>
              <a:t>iv</a:t>
            </a:r>
            <a:r>
              <a:rPr sz="1200" dirty="0">
                <a:latin typeface="Calibri"/>
                <a:cs typeface="Calibri"/>
              </a:rPr>
              <a:t>i</a:t>
            </a:r>
            <a:r>
              <a:rPr sz="1200" spc="-1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a:t>
            </a:r>
            <a:r>
              <a:rPr sz="1200" spc="-20" dirty="0">
                <a:latin typeface="Calibri"/>
                <a:cs typeface="Calibri"/>
              </a:rPr>
              <a:t> </a:t>
            </a:r>
            <a:r>
              <a:rPr sz="1200" dirty="0">
                <a:latin typeface="Calibri"/>
                <a:cs typeface="Calibri"/>
              </a:rPr>
              <a:t>l</a:t>
            </a:r>
            <a:r>
              <a:rPr sz="1200" spc="-15" dirty="0">
                <a:latin typeface="Calibri"/>
                <a:cs typeface="Calibri"/>
              </a:rPr>
              <a:t>i</a:t>
            </a:r>
            <a:r>
              <a:rPr sz="1200" spc="5" dirty="0">
                <a:latin typeface="Calibri"/>
                <a:cs typeface="Calibri"/>
              </a:rPr>
              <a:t>n</a:t>
            </a:r>
            <a:r>
              <a:rPr sz="1200" spc="-15" dirty="0">
                <a:latin typeface="Calibri"/>
                <a:cs typeface="Calibri"/>
              </a:rPr>
              <a:t>g</a:t>
            </a:r>
            <a:r>
              <a:rPr sz="1200" spc="5" dirty="0">
                <a:latin typeface="Calibri"/>
                <a:cs typeface="Calibri"/>
              </a:rPr>
              <a:t>u</a:t>
            </a:r>
            <a:r>
              <a:rPr sz="1200" dirty="0">
                <a:latin typeface="Calibri"/>
                <a:cs typeface="Calibri"/>
              </a:rPr>
              <a:t>a</a:t>
            </a:r>
            <a:r>
              <a:rPr sz="1200" spc="-20" dirty="0">
                <a:latin typeface="Calibri"/>
                <a:cs typeface="Calibri"/>
              </a:rPr>
              <a:t> </a:t>
            </a:r>
            <a:r>
              <a:rPr sz="1200" spc="-10" dirty="0">
                <a:latin typeface="Calibri"/>
                <a:cs typeface="Calibri"/>
              </a:rPr>
              <a:t>p</a:t>
            </a:r>
            <a:r>
              <a:rPr sz="1200" dirty="0">
                <a:latin typeface="Calibri"/>
                <a:cs typeface="Calibri"/>
              </a:rPr>
              <a:t>arla</a:t>
            </a:r>
            <a:r>
              <a:rPr sz="1200" spc="5" dirty="0">
                <a:latin typeface="Calibri"/>
                <a:cs typeface="Calibri"/>
              </a:rPr>
              <a:t>t</a:t>
            </a:r>
            <a:r>
              <a:rPr sz="1200" dirty="0">
                <a:latin typeface="Calibri"/>
                <a:cs typeface="Calibri"/>
              </a:rPr>
              <a:t>a</a:t>
            </a:r>
            <a:r>
              <a:rPr sz="1200" spc="-20" dirty="0">
                <a:latin typeface="Calibri"/>
                <a:cs typeface="Calibri"/>
              </a:rPr>
              <a:t> </a:t>
            </a:r>
            <a:r>
              <a:rPr sz="1200" spc="-10" dirty="0">
                <a:latin typeface="Calibri"/>
                <a:cs typeface="Calibri"/>
              </a:rPr>
              <a:t>e</a:t>
            </a:r>
            <a:r>
              <a:rPr sz="1200" spc="-20" dirty="0">
                <a:latin typeface="Calibri"/>
                <a:cs typeface="Calibri"/>
              </a:rPr>
              <a:t> </a:t>
            </a:r>
            <a:r>
              <a:rPr sz="1200" dirty="0">
                <a:latin typeface="Calibri"/>
                <a:cs typeface="Calibri"/>
              </a:rPr>
              <a:t>il</a:t>
            </a:r>
            <a:r>
              <a:rPr sz="1200" spc="-35"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2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20" dirty="0">
                <a:latin typeface="Calibri"/>
                <a:cs typeface="Calibri"/>
              </a:rPr>
              <a:t> </a:t>
            </a:r>
            <a:r>
              <a:rPr sz="1200" spc="-10" dirty="0">
                <a:latin typeface="Calibri"/>
                <a:cs typeface="Calibri"/>
              </a:rPr>
              <a:t>è</a:t>
            </a:r>
            <a:r>
              <a:rPr sz="1200" spc="-20" dirty="0">
                <a:latin typeface="Calibri"/>
                <a:cs typeface="Calibri"/>
              </a:rPr>
              <a:t> </a:t>
            </a:r>
            <a:r>
              <a:rPr sz="1200" dirty="0">
                <a:latin typeface="Calibri"/>
                <a:cs typeface="Calibri"/>
              </a:rPr>
              <a:t>la</a:t>
            </a:r>
            <a:r>
              <a:rPr sz="1200" spc="-20" dirty="0">
                <a:latin typeface="Calibri"/>
                <a:cs typeface="Calibri"/>
              </a:rPr>
              <a:t> </a:t>
            </a:r>
            <a:r>
              <a:rPr sz="1200" spc="-10" dirty="0">
                <a:latin typeface="Calibri"/>
                <a:cs typeface="Calibri"/>
              </a:rPr>
              <a:t>c</a:t>
            </a:r>
            <a:r>
              <a:rPr sz="1200" spc="5" dirty="0">
                <a:latin typeface="Calibri"/>
                <a:cs typeface="Calibri"/>
              </a:rPr>
              <a:t>h</a:t>
            </a:r>
            <a:r>
              <a:rPr sz="1200" dirty="0">
                <a:latin typeface="Calibri"/>
                <a:cs typeface="Calibri"/>
              </a:rPr>
              <a:t>ia</a:t>
            </a:r>
            <a:r>
              <a:rPr sz="1200" spc="-5" dirty="0">
                <a:latin typeface="Calibri"/>
                <a:cs typeface="Calibri"/>
              </a:rPr>
              <a:t>v</a:t>
            </a:r>
            <a:r>
              <a:rPr sz="1200" spc="-10" dirty="0">
                <a:latin typeface="Calibri"/>
                <a:cs typeface="Calibri"/>
              </a:rPr>
              <a:t>e</a:t>
            </a:r>
            <a:r>
              <a:rPr sz="1200" spc="-5" dirty="0">
                <a:latin typeface="Calibri"/>
                <a:cs typeface="Calibri"/>
              </a:rPr>
              <a:t> </a:t>
            </a:r>
            <a:r>
              <a:rPr sz="1200" spc="5" dirty="0">
                <a:latin typeface="Calibri"/>
                <a:cs typeface="Calibri"/>
              </a:rPr>
              <a:t>p</a:t>
            </a:r>
            <a:r>
              <a:rPr sz="1200" spc="-5" dirty="0">
                <a:latin typeface="Calibri"/>
                <a:cs typeface="Calibri"/>
              </a:rPr>
              <a:t>er</a:t>
            </a:r>
            <a:r>
              <a:rPr sz="1200" dirty="0">
                <a:latin typeface="Calibri"/>
                <a:cs typeface="Calibri"/>
              </a:rPr>
              <a:t> </a:t>
            </a:r>
            <a:r>
              <a:rPr sz="1200" spc="70"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a:t>
            </a:r>
            <a:r>
              <a:rPr sz="1200" spc="-20" dirty="0">
                <a:latin typeface="Calibri"/>
                <a:cs typeface="Calibri"/>
              </a:rPr>
              <a:t>e</a:t>
            </a:r>
            <a:r>
              <a:rPr sz="1200" spc="5" dirty="0">
                <a:latin typeface="Calibri"/>
                <a:cs typeface="Calibri"/>
              </a:rPr>
              <a:t>nd</a:t>
            </a:r>
            <a:r>
              <a:rPr sz="1200" spc="-10" dirty="0">
                <a:latin typeface="Calibri"/>
                <a:cs typeface="Calibri"/>
              </a:rPr>
              <a:t>im</a:t>
            </a:r>
            <a:r>
              <a:rPr sz="1200" spc="-20" dirty="0">
                <a:latin typeface="Calibri"/>
                <a:cs typeface="Calibri"/>
              </a:rPr>
              <a:t>e</a:t>
            </a:r>
            <a:r>
              <a:rPr sz="1200" spc="5" dirty="0">
                <a:latin typeface="Calibri"/>
                <a:cs typeface="Calibri"/>
              </a:rPr>
              <a:t>n</a:t>
            </a:r>
            <a:r>
              <a:rPr sz="1200" spc="-15" dirty="0">
                <a:latin typeface="Calibri"/>
                <a:cs typeface="Calibri"/>
              </a:rPr>
              <a:t>t</a:t>
            </a:r>
            <a:r>
              <a:rPr sz="1200" dirty="0">
                <a:latin typeface="Calibri"/>
                <a:cs typeface="Calibri"/>
              </a:rPr>
              <a:t>o </a:t>
            </a:r>
            <a:r>
              <a:rPr sz="1200" spc="70"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s</a:t>
            </a:r>
            <a:r>
              <a:rPr sz="1200" dirty="0">
                <a:latin typeface="Calibri"/>
                <a:cs typeface="Calibri"/>
              </a:rPr>
              <a:t>t</a:t>
            </a:r>
            <a:r>
              <a:rPr sz="1200" spc="-5" dirty="0">
                <a:latin typeface="Calibri"/>
                <a:cs typeface="Calibri"/>
              </a:rPr>
              <a:t>ra</a:t>
            </a:r>
            <a:r>
              <a:rPr sz="1200" spc="-15" dirty="0">
                <a:latin typeface="Calibri"/>
                <a:cs typeface="Calibri"/>
              </a:rPr>
              <a:t>t</a:t>
            </a:r>
            <a:r>
              <a:rPr sz="1200" dirty="0">
                <a:latin typeface="Calibri"/>
                <a:cs typeface="Calibri"/>
              </a:rPr>
              <a:t>o </a:t>
            </a:r>
            <a:r>
              <a:rPr sz="1200" spc="7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15" dirty="0">
                <a:latin typeface="Calibri"/>
                <a:cs typeface="Calibri"/>
              </a:rPr>
              <a:t>l</a:t>
            </a:r>
            <a:r>
              <a:rPr sz="1200" dirty="0">
                <a:latin typeface="Calibri"/>
                <a:cs typeface="Calibri"/>
              </a:rPr>
              <a:t>a </a:t>
            </a:r>
            <a:r>
              <a:rPr sz="1200" spc="70" dirty="0">
                <a:latin typeface="Calibri"/>
                <a:cs typeface="Calibri"/>
              </a:rPr>
              <a:t> </a:t>
            </a:r>
            <a:r>
              <a:rPr sz="1200" spc="-10" dirty="0">
                <a:latin typeface="Calibri"/>
                <a:cs typeface="Calibri"/>
              </a:rPr>
              <a:t>Pa</a:t>
            </a:r>
            <a:r>
              <a:rPr sz="1200" spc="-20" dirty="0">
                <a:latin typeface="Calibri"/>
                <a:cs typeface="Calibri"/>
              </a:rPr>
              <a:t>r</a:t>
            </a:r>
            <a:r>
              <a:rPr sz="1200" dirty="0">
                <a:latin typeface="Calibri"/>
                <a:cs typeface="Calibri"/>
              </a:rPr>
              <a:t>t</a:t>
            </a:r>
            <a:r>
              <a:rPr sz="1200" spc="-10" dirty="0">
                <a:latin typeface="Calibri"/>
                <a:cs typeface="Calibri"/>
              </a:rPr>
              <a:t>e</a:t>
            </a:r>
            <a:r>
              <a:rPr sz="1200" dirty="0">
                <a:latin typeface="Calibri"/>
                <a:cs typeface="Calibri"/>
              </a:rPr>
              <a:t> </a:t>
            </a:r>
            <a:r>
              <a:rPr sz="1200" spc="70" dirty="0">
                <a:latin typeface="Calibri"/>
                <a:cs typeface="Calibri"/>
              </a:rPr>
              <a:t> </a:t>
            </a:r>
            <a:r>
              <a:rPr sz="1200" spc="-15" dirty="0">
                <a:latin typeface="Calibri"/>
                <a:cs typeface="Calibri"/>
              </a:rPr>
              <a:t>B</a:t>
            </a:r>
            <a:r>
              <a:rPr sz="1200" dirty="0">
                <a:latin typeface="Calibri"/>
                <a:cs typeface="Calibri"/>
              </a:rPr>
              <a:t>. </a:t>
            </a:r>
            <a:r>
              <a:rPr sz="1200" spc="65" dirty="0">
                <a:latin typeface="Calibri"/>
                <a:cs typeface="Calibri"/>
              </a:rPr>
              <a:t> </a:t>
            </a:r>
            <a:r>
              <a:rPr sz="1200" spc="-5" dirty="0">
                <a:latin typeface="Calibri"/>
                <a:cs typeface="Calibri"/>
              </a:rPr>
              <a:t>N</a:t>
            </a:r>
            <a:r>
              <a:rPr sz="1200" spc="-10" dirty="0">
                <a:latin typeface="Calibri"/>
                <a:cs typeface="Calibri"/>
              </a:rPr>
              <a:t>a</a:t>
            </a:r>
            <a:r>
              <a:rPr sz="1200" dirty="0">
                <a:latin typeface="Calibri"/>
                <a:cs typeface="Calibri"/>
              </a:rPr>
              <a:t>t</a:t>
            </a:r>
            <a:r>
              <a:rPr sz="1200" spc="-10" dirty="0">
                <a:latin typeface="Calibri"/>
                <a:cs typeface="Calibri"/>
              </a:rPr>
              <a:t>uralm</a:t>
            </a:r>
            <a:r>
              <a:rPr sz="1200" spc="-25" dirty="0">
                <a:latin typeface="Calibri"/>
                <a:cs typeface="Calibri"/>
              </a:rPr>
              <a:t>e</a:t>
            </a:r>
            <a:r>
              <a:rPr sz="1200" spc="5" dirty="0">
                <a:latin typeface="Calibri"/>
                <a:cs typeface="Calibri"/>
              </a:rPr>
              <a:t>n</a:t>
            </a:r>
            <a:r>
              <a:rPr sz="1200" dirty="0">
                <a:latin typeface="Calibri"/>
                <a:cs typeface="Calibri"/>
              </a:rPr>
              <a:t>t</a:t>
            </a:r>
            <a:r>
              <a:rPr sz="1200" spc="-5" dirty="0">
                <a:latin typeface="Calibri"/>
                <a:cs typeface="Calibri"/>
              </a:rPr>
              <a:t>e,</a:t>
            </a:r>
            <a:r>
              <a:rPr sz="1200" dirty="0">
                <a:latin typeface="Calibri"/>
                <a:cs typeface="Calibri"/>
              </a:rPr>
              <a:t> </a:t>
            </a:r>
            <a:r>
              <a:rPr sz="1200" spc="70" dirty="0">
                <a:latin typeface="Calibri"/>
                <a:cs typeface="Calibri"/>
              </a:rPr>
              <a:t> </a:t>
            </a:r>
            <a:r>
              <a:rPr sz="1200" spc="-10" dirty="0">
                <a:latin typeface="Calibri"/>
                <a:cs typeface="Calibri"/>
              </a:rPr>
              <a:t>c</a:t>
            </a:r>
            <a:r>
              <a:rPr sz="1200" dirty="0">
                <a:latin typeface="Calibri"/>
                <a:cs typeface="Calibri"/>
              </a:rPr>
              <a:t>iò </a:t>
            </a:r>
            <a:r>
              <a:rPr sz="1200" spc="70" dirty="0">
                <a:latin typeface="Calibri"/>
                <a:cs typeface="Calibri"/>
              </a:rPr>
              <a:t> </a:t>
            </a:r>
            <a:r>
              <a:rPr sz="1200" spc="-2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s</a:t>
            </a:r>
            <a:r>
              <a:rPr sz="1200" spc="-10" dirty="0">
                <a:latin typeface="Calibri"/>
                <a:cs typeface="Calibri"/>
              </a:rPr>
              <a:t>e</a:t>
            </a:r>
            <a:r>
              <a:rPr sz="1200" spc="5" dirty="0">
                <a:latin typeface="Calibri"/>
                <a:cs typeface="Calibri"/>
              </a:rPr>
              <a:t>n</a:t>
            </a:r>
            <a:r>
              <a:rPr sz="1200" dirty="0">
                <a:latin typeface="Calibri"/>
                <a:cs typeface="Calibri"/>
              </a:rPr>
              <a:t>ti</a:t>
            </a:r>
            <a:r>
              <a:rPr sz="1200" spc="-15" dirty="0">
                <a:latin typeface="Calibri"/>
                <a:cs typeface="Calibri"/>
              </a:rPr>
              <a:t>r</a:t>
            </a:r>
            <a:r>
              <a:rPr sz="1200" spc="-10" dirty="0">
                <a:latin typeface="Calibri"/>
                <a:cs typeface="Calibri"/>
              </a:rPr>
              <a:t>e</a:t>
            </a:r>
            <a:r>
              <a:rPr sz="1200" dirty="0">
                <a:latin typeface="Calibri"/>
                <a:cs typeface="Calibri"/>
              </a:rPr>
              <a:t>t</a:t>
            </a:r>
            <a:r>
              <a:rPr sz="1200" spc="-10" dirty="0">
                <a:latin typeface="Calibri"/>
                <a:cs typeface="Calibri"/>
              </a:rPr>
              <a:t>e</a:t>
            </a:r>
            <a:r>
              <a:rPr sz="1200" dirty="0">
                <a:latin typeface="Calibri"/>
                <a:cs typeface="Calibri"/>
              </a:rPr>
              <a:t> </a:t>
            </a:r>
            <a:r>
              <a:rPr sz="1200" spc="45" dirty="0">
                <a:latin typeface="Calibri"/>
                <a:cs typeface="Calibri"/>
              </a:rPr>
              <a:t> </a:t>
            </a:r>
            <a:r>
              <a:rPr sz="1200" spc="5" dirty="0">
                <a:latin typeface="Calibri"/>
                <a:cs typeface="Calibri"/>
              </a:rPr>
              <a:t>n</a:t>
            </a:r>
            <a:r>
              <a:rPr sz="1200" spc="-20" dirty="0">
                <a:latin typeface="Calibri"/>
                <a:cs typeface="Calibri"/>
              </a:rPr>
              <a:t>e</a:t>
            </a:r>
            <a:r>
              <a:rPr sz="1200" dirty="0">
                <a:latin typeface="Calibri"/>
                <a:cs typeface="Calibri"/>
              </a:rPr>
              <a:t>lla </a:t>
            </a:r>
            <a:r>
              <a:rPr sz="1200" spc="60" dirty="0">
                <a:latin typeface="Calibri"/>
                <a:cs typeface="Calibri"/>
              </a:rPr>
              <a:t> </a:t>
            </a:r>
            <a:r>
              <a:rPr sz="1200" spc="-15" dirty="0">
                <a:latin typeface="Calibri"/>
                <a:cs typeface="Calibri"/>
              </a:rPr>
              <a:t>v</a:t>
            </a:r>
            <a:r>
              <a:rPr sz="1200" dirty="0">
                <a:latin typeface="Calibri"/>
                <a:cs typeface="Calibri"/>
              </a:rPr>
              <a:t>o</a:t>
            </a:r>
            <a:r>
              <a:rPr sz="1200" spc="-15" dirty="0">
                <a:latin typeface="Calibri"/>
                <a:cs typeface="Calibri"/>
              </a:rPr>
              <a:t>s</a:t>
            </a:r>
            <a:r>
              <a:rPr sz="1200" dirty="0">
                <a:latin typeface="Calibri"/>
                <a:cs typeface="Calibri"/>
              </a:rPr>
              <a:t>t</a:t>
            </a:r>
            <a:r>
              <a:rPr sz="1200" spc="-5" dirty="0">
                <a:latin typeface="Calibri"/>
                <a:cs typeface="Calibri"/>
              </a:rPr>
              <a:t>ra</a:t>
            </a:r>
            <a:r>
              <a:rPr sz="1200" dirty="0">
                <a:latin typeface="Calibri"/>
                <a:cs typeface="Calibri"/>
              </a:rPr>
              <a:t> </a:t>
            </a:r>
            <a:r>
              <a:rPr sz="1200" spc="55" dirty="0">
                <a:latin typeface="Calibri"/>
                <a:cs typeface="Calibri"/>
              </a:rPr>
              <a:t> </a:t>
            </a:r>
            <a:r>
              <a:rPr sz="1200" spc="-25"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60" dirty="0">
                <a:latin typeface="Calibri"/>
                <a:cs typeface="Calibri"/>
              </a:rPr>
              <a:t> </a:t>
            </a:r>
            <a:r>
              <a:rPr sz="1200" spc="5" dirty="0">
                <a:latin typeface="Calibri"/>
                <a:cs typeface="Calibri"/>
              </a:rPr>
              <a:t>d</a:t>
            </a:r>
            <a:r>
              <a:rPr sz="1200" spc="-15" dirty="0">
                <a:latin typeface="Calibri"/>
                <a:cs typeface="Calibri"/>
              </a:rPr>
              <a:t>i</a:t>
            </a:r>
            <a:r>
              <a:rPr sz="1200" spc="5" dirty="0">
                <a:latin typeface="Calibri"/>
                <a:cs typeface="Calibri"/>
              </a:rPr>
              <a:t>p</a:t>
            </a:r>
            <a:r>
              <a:rPr sz="1200" spc="-10" dirty="0">
                <a:latin typeface="Calibri"/>
                <a:cs typeface="Calibri"/>
              </a:rPr>
              <a:t>en</a:t>
            </a:r>
            <a:r>
              <a:rPr sz="1200" spc="5" dirty="0">
                <a:latin typeface="Calibri"/>
                <a:cs typeface="Calibri"/>
              </a:rPr>
              <a:t>d</a:t>
            </a:r>
            <a:r>
              <a:rPr sz="1200" spc="-10" dirty="0">
                <a:latin typeface="Calibri"/>
                <a:cs typeface="Calibri"/>
              </a:rPr>
              <a:t>e</a:t>
            </a:r>
            <a:r>
              <a:rPr sz="1200" dirty="0">
                <a:latin typeface="Calibri"/>
                <a:cs typeface="Calibri"/>
              </a:rPr>
              <a:t> </a:t>
            </a:r>
            <a:r>
              <a:rPr sz="1200" spc="45" dirty="0">
                <a:latin typeface="Calibri"/>
                <a:cs typeface="Calibri"/>
              </a:rPr>
              <a:t> </a:t>
            </a:r>
            <a:r>
              <a:rPr sz="1200" spc="5" dirty="0">
                <a:latin typeface="Calibri"/>
                <a:cs typeface="Calibri"/>
              </a:rPr>
              <a:t>d</a:t>
            </a:r>
            <a:r>
              <a:rPr sz="1200" dirty="0">
                <a:latin typeface="Calibri"/>
                <a:cs typeface="Calibri"/>
              </a:rPr>
              <a:t>all</a:t>
            </a:r>
            <a:r>
              <a:rPr sz="1200" spc="-5" dirty="0">
                <a:latin typeface="Calibri"/>
                <a:cs typeface="Calibri"/>
              </a:rPr>
              <a:t>'</a:t>
            </a:r>
            <a:r>
              <a:rPr sz="1200" spc="-20" dirty="0">
                <a:latin typeface="Calibri"/>
                <a:cs typeface="Calibri"/>
              </a:rPr>
              <a:t>e</a:t>
            </a:r>
            <a:r>
              <a:rPr sz="1200" dirty="0">
                <a:latin typeface="Calibri"/>
                <a:cs typeface="Calibri"/>
              </a:rPr>
              <a:t>tà </a:t>
            </a:r>
            <a:r>
              <a:rPr sz="1200" spc="30" dirty="0">
                <a:latin typeface="Calibri"/>
                <a:cs typeface="Calibri"/>
              </a:rPr>
              <a:t> </a:t>
            </a:r>
            <a:r>
              <a:rPr sz="1200" spc="-10" dirty="0">
                <a:latin typeface="Calibri"/>
                <a:cs typeface="Calibri"/>
              </a:rPr>
              <a:t>e</a:t>
            </a:r>
            <a:r>
              <a:rPr sz="1200" dirty="0">
                <a:latin typeface="Calibri"/>
                <a:cs typeface="Calibri"/>
              </a:rPr>
              <a:t> </a:t>
            </a:r>
            <a:r>
              <a:rPr sz="1200" spc="60" dirty="0">
                <a:latin typeface="Calibri"/>
                <a:cs typeface="Calibri"/>
              </a:rPr>
              <a:t> </a:t>
            </a:r>
            <a:r>
              <a:rPr sz="1200" spc="5" dirty="0">
                <a:latin typeface="Calibri"/>
                <a:cs typeface="Calibri"/>
              </a:rPr>
              <a:t>d</a:t>
            </a:r>
            <a:r>
              <a:rPr sz="1200" dirty="0">
                <a:latin typeface="Calibri"/>
                <a:cs typeface="Calibri"/>
              </a:rPr>
              <a:t>al </a:t>
            </a:r>
            <a:r>
              <a:rPr sz="1200" spc="45" dirty="0">
                <a:latin typeface="Calibri"/>
                <a:cs typeface="Calibri"/>
              </a:rPr>
              <a:t> </a:t>
            </a:r>
            <a:r>
              <a:rPr sz="1200" dirty="0" err="1">
                <a:latin typeface="Calibri"/>
                <a:cs typeface="Calibri"/>
              </a:rPr>
              <a:t>li</a:t>
            </a:r>
            <a:r>
              <a:rPr sz="1200" spc="-5" dirty="0" err="1">
                <a:latin typeface="Calibri"/>
                <a:cs typeface="Calibri"/>
              </a:rPr>
              <a:t>v</a:t>
            </a:r>
            <a:r>
              <a:rPr sz="1200" spc="-10" dirty="0" err="1">
                <a:latin typeface="Calibri"/>
                <a:cs typeface="Calibri"/>
              </a:rPr>
              <a:t>e</a:t>
            </a:r>
            <a:r>
              <a:rPr sz="1200" dirty="0" err="1">
                <a:latin typeface="Calibri"/>
                <a:cs typeface="Calibri"/>
              </a:rPr>
              <a:t>llo</a:t>
            </a:r>
            <a:r>
              <a:rPr sz="1200" dirty="0">
                <a:latin typeface="Calibri"/>
                <a:cs typeface="Calibri"/>
              </a:rPr>
              <a:t> </a:t>
            </a:r>
            <a:r>
              <a:rPr sz="1200" spc="45" dirty="0">
                <a:latin typeface="Calibri"/>
                <a:cs typeface="Calibri"/>
              </a:rPr>
              <a:t> </a:t>
            </a:r>
            <a:r>
              <a:rPr sz="1200" spc="-10" dirty="0">
                <a:latin typeface="Calibri"/>
                <a:cs typeface="Calibri"/>
              </a:rPr>
              <a:t>de</a:t>
            </a:r>
            <a:r>
              <a:rPr lang="it-CH" sz="1200" spc="-10" dirty="0" err="1">
                <a:latin typeface="Calibri"/>
                <a:cs typeface="Calibri"/>
              </a:rPr>
              <a:t>lle</a:t>
            </a:r>
            <a:r>
              <a:rPr sz="1200" dirty="0">
                <a:latin typeface="Calibri"/>
                <a:cs typeface="Calibri"/>
              </a:rPr>
              <a:t> </a:t>
            </a:r>
            <a:r>
              <a:rPr sz="1200" spc="55" dirty="0">
                <a:latin typeface="Calibri"/>
                <a:cs typeface="Calibri"/>
              </a:rPr>
              <a:t> </a:t>
            </a:r>
            <a:r>
              <a:rPr sz="1200" spc="-15" dirty="0" err="1">
                <a:latin typeface="Calibri"/>
                <a:cs typeface="Calibri"/>
              </a:rPr>
              <a:t>v</a:t>
            </a:r>
            <a:r>
              <a:rPr sz="1200" dirty="0" err="1">
                <a:latin typeface="Calibri"/>
                <a:cs typeface="Calibri"/>
              </a:rPr>
              <a:t>o</a:t>
            </a:r>
            <a:r>
              <a:rPr sz="1200" spc="-15" dirty="0" err="1">
                <a:latin typeface="Calibri"/>
                <a:cs typeface="Calibri"/>
              </a:rPr>
              <a:t>s</a:t>
            </a:r>
            <a:r>
              <a:rPr sz="1200" dirty="0" err="1">
                <a:latin typeface="Calibri"/>
                <a:cs typeface="Calibri"/>
              </a:rPr>
              <a:t>tr</a:t>
            </a:r>
            <a:r>
              <a:rPr lang="it-CH" sz="1200" dirty="0">
                <a:latin typeface="Calibri"/>
                <a:cs typeface="Calibri"/>
              </a:rPr>
              <a:t>e studentesse e de</a:t>
            </a:r>
            <a:r>
              <a:rPr sz="1200" dirty="0" err="1">
                <a:latin typeface="Calibri"/>
                <a:cs typeface="Calibri"/>
              </a:rPr>
              <a:t>i</a:t>
            </a:r>
            <a:r>
              <a:rPr sz="1200" dirty="0">
                <a:latin typeface="Calibri"/>
                <a:cs typeface="Calibri"/>
              </a:rPr>
              <a:t> </a:t>
            </a:r>
            <a:r>
              <a:rPr lang="it-CH" sz="1200" dirty="0">
                <a:latin typeface="Calibri"/>
                <a:cs typeface="Calibri"/>
              </a:rPr>
              <a:t>vostri </a:t>
            </a:r>
            <a:r>
              <a:rPr sz="1200" spc="-5" dirty="0" err="1">
                <a:latin typeface="Calibri"/>
                <a:cs typeface="Calibri"/>
              </a:rPr>
              <a:t>s</a:t>
            </a:r>
            <a:r>
              <a:rPr sz="1200" spc="5" dirty="0" err="1">
                <a:latin typeface="Calibri"/>
                <a:cs typeface="Calibri"/>
              </a:rPr>
              <a:t>tu</a:t>
            </a:r>
            <a:r>
              <a:rPr sz="1200" spc="-10" dirty="0" err="1">
                <a:latin typeface="Calibri"/>
                <a:cs typeface="Calibri"/>
              </a:rPr>
              <a:t>de</a:t>
            </a:r>
            <a:r>
              <a:rPr sz="1200" spc="5" dirty="0" err="1">
                <a:latin typeface="Calibri"/>
                <a:cs typeface="Calibri"/>
              </a:rPr>
              <a:t>n</a:t>
            </a:r>
            <a:r>
              <a:rPr sz="1200" spc="-10" dirty="0" err="1">
                <a:latin typeface="Calibri"/>
                <a:cs typeface="Calibri"/>
              </a:rPr>
              <a:t>t</a:t>
            </a:r>
            <a:r>
              <a:rPr sz="1200" dirty="0" err="1">
                <a:latin typeface="Calibri"/>
                <a:cs typeface="Calibri"/>
              </a:rPr>
              <a:t>i</a:t>
            </a:r>
            <a:r>
              <a:rPr sz="1200" dirty="0">
                <a:latin typeface="Calibri"/>
                <a:cs typeface="Calibri"/>
              </a:rPr>
              <a:t>.</a:t>
            </a:r>
          </a:p>
        </p:txBody>
      </p:sp>
      <p:sp>
        <p:nvSpPr>
          <p:cNvPr id="5" name="object 5"/>
          <p:cNvSpPr txBox="1"/>
          <p:nvPr/>
        </p:nvSpPr>
        <p:spPr>
          <a:xfrm>
            <a:off x="474726" y="1109992"/>
            <a:ext cx="4730115" cy="4973597"/>
          </a:xfrm>
          <a:prstGeom prst="rect">
            <a:avLst/>
          </a:prstGeom>
          <a:ln w="63500">
            <a:solidFill>
              <a:srgbClr val="2791A6"/>
            </a:solidFill>
          </a:ln>
        </p:spPr>
        <p:txBody>
          <a:bodyPr vert="horz" wrap="square" lIns="36000" tIns="36000" rIns="36000" bIns="36000" rtlCol="0">
            <a:spAutoFit/>
          </a:bodyPr>
          <a:lstStyle/>
          <a:p>
            <a:pPr marL="92075" marR="83185" algn="just">
              <a:lnSpc>
                <a:spcPct val="121100"/>
              </a:lnSpc>
            </a:pPr>
            <a:r>
              <a:rPr sz="1200" spc="-5" dirty="0">
                <a:latin typeface="Calibri"/>
                <a:cs typeface="Calibri"/>
              </a:rPr>
              <a:t>L</a:t>
            </a:r>
            <a:r>
              <a:rPr sz="1200" spc="-10" dirty="0">
                <a:latin typeface="Calibri"/>
                <a:cs typeface="Calibri"/>
              </a:rPr>
              <a:t>e</a:t>
            </a:r>
            <a:r>
              <a:rPr sz="1200" dirty="0">
                <a:latin typeface="Calibri"/>
                <a:cs typeface="Calibri"/>
              </a:rPr>
              <a:t> </a:t>
            </a:r>
            <a:r>
              <a:rPr sz="1200" spc="-60" dirty="0">
                <a:latin typeface="Calibri"/>
                <a:cs typeface="Calibri"/>
              </a:rPr>
              <a:t> </a:t>
            </a:r>
            <a:r>
              <a:rPr sz="1200" dirty="0">
                <a:latin typeface="Calibri"/>
                <a:cs typeface="Calibri"/>
              </a:rPr>
              <a:t>i</a:t>
            </a:r>
            <a:r>
              <a:rPr sz="1200" spc="5" dirty="0">
                <a:latin typeface="Calibri"/>
                <a:cs typeface="Calibri"/>
              </a:rPr>
              <a:t>nd</a:t>
            </a:r>
            <a:r>
              <a:rPr sz="1200" spc="-10" dirty="0">
                <a:latin typeface="Calibri"/>
                <a:cs typeface="Calibri"/>
              </a:rPr>
              <a:t>a</a:t>
            </a:r>
            <a:r>
              <a:rPr sz="1200" spc="-15" dirty="0">
                <a:latin typeface="Calibri"/>
                <a:cs typeface="Calibri"/>
              </a:rPr>
              <a:t>gi</a:t>
            </a:r>
            <a:r>
              <a:rPr sz="1200" spc="5" dirty="0">
                <a:latin typeface="Calibri"/>
                <a:cs typeface="Calibri"/>
              </a:rPr>
              <a:t>n</a:t>
            </a:r>
            <a:r>
              <a:rPr sz="1200" dirty="0">
                <a:latin typeface="Calibri"/>
                <a:cs typeface="Calibri"/>
              </a:rPr>
              <a:t>i </a:t>
            </a:r>
            <a:r>
              <a:rPr sz="1200" spc="-65"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dirty="0">
                <a:latin typeface="Calibri"/>
                <a:cs typeface="Calibri"/>
              </a:rPr>
              <a:t> </a:t>
            </a:r>
            <a:r>
              <a:rPr sz="1200" spc="-65"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ss</a:t>
            </a:r>
            <a:r>
              <a:rPr sz="1200" dirty="0">
                <a:latin typeface="Calibri"/>
                <a:cs typeface="Calibri"/>
              </a:rPr>
              <a:t>o</a:t>
            </a:r>
            <a:r>
              <a:rPr sz="1200" spc="5" dirty="0">
                <a:latin typeface="Calibri"/>
                <a:cs typeface="Calibri"/>
              </a:rPr>
              <a:t>n</a:t>
            </a:r>
            <a:r>
              <a:rPr sz="1200" dirty="0">
                <a:latin typeface="Calibri"/>
                <a:cs typeface="Calibri"/>
              </a:rPr>
              <a:t>o </a:t>
            </a:r>
            <a:r>
              <a:rPr sz="1200" spc="-60" dirty="0">
                <a:latin typeface="Calibri"/>
                <a:cs typeface="Calibri"/>
              </a:rPr>
              <a:t> </a:t>
            </a:r>
            <a:r>
              <a:rPr sz="1200" spc="-10" dirty="0">
                <a:latin typeface="Calibri"/>
                <a:cs typeface="Calibri"/>
              </a:rPr>
              <a:t>es</a:t>
            </a:r>
            <a:r>
              <a:rPr sz="1200" spc="-5" dirty="0">
                <a:latin typeface="Calibri"/>
                <a:cs typeface="Calibri"/>
              </a:rPr>
              <a:t>s</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60" dirty="0">
                <a:latin typeface="Calibri"/>
                <a:cs typeface="Calibri"/>
              </a:rPr>
              <a:t> </a:t>
            </a:r>
            <a:r>
              <a:rPr sz="1200" spc="-10" dirty="0">
                <a:latin typeface="Calibri"/>
                <a:cs typeface="Calibri"/>
              </a:rPr>
              <a:t>e</a:t>
            </a:r>
            <a:r>
              <a:rPr sz="1200" spc="-15" dirty="0">
                <a:latin typeface="Calibri"/>
                <a:cs typeface="Calibri"/>
              </a:rPr>
              <a:t>f</a:t>
            </a:r>
            <a:r>
              <a:rPr sz="1200" spc="5" dirty="0">
                <a:latin typeface="Calibri"/>
                <a:cs typeface="Calibri"/>
              </a:rPr>
              <a:t>f</a:t>
            </a:r>
            <a:r>
              <a:rPr sz="1200" spc="-10" dirty="0">
                <a:latin typeface="Calibri"/>
                <a:cs typeface="Calibri"/>
              </a:rPr>
              <a:t>e</a:t>
            </a:r>
            <a:r>
              <a:rPr sz="1200" spc="-15" dirty="0">
                <a:latin typeface="Calibri"/>
                <a:cs typeface="Calibri"/>
              </a:rPr>
              <a:t>t</a:t>
            </a:r>
            <a:r>
              <a:rPr sz="1200" dirty="0">
                <a:latin typeface="Calibri"/>
                <a:cs typeface="Calibri"/>
              </a:rPr>
              <a:t>t</a:t>
            </a:r>
            <a:r>
              <a:rPr sz="1200" spc="5" dirty="0">
                <a:latin typeface="Calibri"/>
                <a:cs typeface="Calibri"/>
              </a:rPr>
              <a:t>u</a:t>
            </a:r>
            <a:r>
              <a:rPr sz="1200" spc="-1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 </a:t>
            </a:r>
            <a:r>
              <a:rPr sz="1200" spc="-60" dirty="0">
                <a:latin typeface="Calibri"/>
                <a:cs typeface="Calibri"/>
              </a:rPr>
              <a:t> </a:t>
            </a:r>
            <a:r>
              <a:rPr sz="1200" spc="-15" dirty="0">
                <a:latin typeface="Calibri"/>
                <a:cs typeface="Calibri"/>
              </a:rPr>
              <a:t>i</a:t>
            </a:r>
            <a:r>
              <a:rPr sz="1200" dirty="0">
                <a:latin typeface="Calibri"/>
                <a:cs typeface="Calibri"/>
              </a:rPr>
              <a:t>n </a:t>
            </a:r>
            <a:r>
              <a:rPr sz="1200" spc="-60" dirty="0">
                <a:latin typeface="Calibri"/>
                <a:cs typeface="Calibri"/>
              </a:rPr>
              <a:t> </a:t>
            </a:r>
            <a:r>
              <a:rPr sz="1200" dirty="0">
                <a:latin typeface="Calibri"/>
                <a:cs typeface="Calibri"/>
              </a:rPr>
              <a:t>t</a:t>
            </a:r>
            <a:r>
              <a:rPr sz="1200" spc="-10" dirty="0">
                <a:latin typeface="Calibri"/>
                <a:cs typeface="Calibri"/>
              </a:rPr>
              <a:t>u</a:t>
            </a:r>
            <a:r>
              <a:rPr sz="1200" dirty="0">
                <a:latin typeface="Calibri"/>
                <a:cs typeface="Calibri"/>
              </a:rPr>
              <a:t>t</a:t>
            </a:r>
            <a:r>
              <a:rPr sz="1200" spc="-15" dirty="0">
                <a:latin typeface="Calibri"/>
                <a:cs typeface="Calibri"/>
              </a:rPr>
              <a:t>t</a:t>
            </a:r>
            <a:r>
              <a:rPr sz="1200" spc="-10" dirty="0">
                <a:latin typeface="Calibri"/>
                <a:cs typeface="Calibri"/>
              </a:rPr>
              <a:t>e</a:t>
            </a:r>
            <a:r>
              <a:rPr sz="1200" dirty="0">
                <a:latin typeface="Calibri"/>
                <a:cs typeface="Calibri"/>
              </a:rPr>
              <a:t> </a:t>
            </a:r>
            <a:r>
              <a:rPr sz="1200" spc="-60" dirty="0">
                <a:latin typeface="Calibri"/>
                <a:cs typeface="Calibri"/>
              </a:rPr>
              <a:t> </a:t>
            </a:r>
            <a:r>
              <a:rPr sz="1200" dirty="0">
                <a:latin typeface="Calibri"/>
                <a:cs typeface="Calibri"/>
              </a:rPr>
              <a:t>l</a:t>
            </a:r>
            <a:r>
              <a:rPr sz="1200" spc="-10" dirty="0">
                <a:latin typeface="Calibri"/>
                <a:cs typeface="Calibri"/>
              </a:rPr>
              <a:t>e</a:t>
            </a:r>
            <a:r>
              <a:rPr sz="1200" dirty="0">
                <a:latin typeface="Calibri"/>
                <a:cs typeface="Calibri"/>
              </a:rPr>
              <a:t> </a:t>
            </a:r>
            <a:r>
              <a:rPr sz="1200" spc="-60" dirty="0">
                <a:latin typeface="Calibri"/>
                <a:cs typeface="Calibri"/>
              </a:rPr>
              <a:t> </a:t>
            </a:r>
            <a:r>
              <a:rPr sz="1200" spc="-10" dirty="0">
                <a:latin typeface="Calibri"/>
                <a:cs typeface="Calibri"/>
              </a:rPr>
              <a:t>m</a:t>
            </a:r>
            <a:r>
              <a:rPr sz="1200" dirty="0">
                <a:latin typeface="Calibri"/>
                <a:cs typeface="Calibri"/>
              </a:rPr>
              <a:t>a</a:t>
            </a:r>
            <a:r>
              <a:rPr sz="1200" spc="-15" dirty="0">
                <a:latin typeface="Calibri"/>
                <a:cs typeface="Calibri"/>
              </a:rPr>
              <a:t>t</a:t>
            </a:r>
            <a:r>
              <a:rPr sz="1200" spc="-5" dirty="0">
                <a:latin typeface="Calibri"/>
                <a:cs typeface="Calibri"/>
              </a:rPr>
              <a:t>er</a:t>
            </a:r>
            <a:r>
              <a:rPr sz="1200" dirty="0">
                <a:latin typeface="Calibri"/>
                <a:cs typeface="Calibri"/>
              </a:rPr>
              <a:t>i</a:t>
            </a:r>
            <a:r>
              <a:rPr sz="1200" spc="-10" dirty="0">
                <a:latin typeface="Calibri"/>
                <a:cs typeface="Calibri"/>
              </a:rPr>
              <a:t>e</a:t>
            </a:r>
            <a:r>
              <a:rPr sz="1200" dirty="0">
                <a:latin typeface="Calibri"/>
                <a:cs typeface="Calibri"/>
              </a:rPr>
              <a:t> </a:t>
            </a:r>
            <a:r>
              <a:rPr sz="1200" spc="-60" dirty="0">
                <a:latin typeface="Calibri"/>
                <a:cs typeface="Calibri"/>
              </a:rPr>
              <a:t> </a:t>
            </a:r>
            <a:r>
              <a:rPr sz="1200" spc="-10" dirty="0">
                <a:latin typeface="Calibri"/>
                <a:cs typeface="Calibri"/>
              </a:rPr>
              <a:t>c</a:t>
            </a:r>
            <a:r>
              <a:rPr sz="1200" dirty="0">
                <a:latin typeface="Calibri"/>
                <a:cs typeface="Calibri"/>
              </a:rPr>
              <a:t>on </a:t>
            </a:r>
            <a:r>
              <a:rPr lang="it-CH" sz="1200" spc="-5" dirty="0">
                <a:latin typeface="Calibri"/>
                <a:cs typeface="Calibri"/>
              </a:rPr>
              <a:t>allieve-i</a:t>
            </a:r>
            <a:r>
              <a:rPr sz="1200" spc="75" dirty="0">
                <a:latin typeface="Calibri"/>
                <a:cs typeface="Calibri"/>
              </a:rPr>
              <a:t> </a:t>
            </a:r>
            <a:r>
              <a:rPr sz="1200" spc="5" dirty="0">
                <a:latin typeface="Calibri"/>
                <a:cs typeface="Calibri"/>
              </a:rPr>
              <a:t>d</a:t>
            </a:r>
            <a:r>
              <a:rPr sz="1200" dirty="0">
                <a:latin typeface="Calibri"/>
                <a:cs typeface="Calibri"/>
              </a:rPr>
              <a:t>i</a:t>
            </a:r>
            <a:r>
              <a:rPr sz="1200" spc="75" dirty="0">
                <a:latin typeface="Calibri"/>
                <a:cs typeface="Calibri"/>
              </a:rPr>
              <a:t> </a:t>
            </a:r>
            <a:r>
              <a:rPr sz="1200" spc="5" dirty="0">
                <a:latin typeface="Calibri"/>
                <a:cs typeface="Calibri"/>
              </a:rPr>
              <a:t>qu</a:t>
            </a:r>
            <a:r>
              <a:rPr sz="1200" dirty="0">
                <a:latin typeface="Calibri"/>
                <a:cs typeface="Calibri"/>
              </a:rPr>
              <a:t>al</a:t>
            </a:r>
            <a:r>
              <a:rPr sz="1200" spc="-5" dirty="0">
                <a:latin typeface="Calibri"/>
                <a:cs typeface="Calibri"/>
              </a:rPr>
              <a:t>s</a:t>
            </a:r>
            <a:r>
              <a:rPr sz="1200" dirty="0">
                <a:latin typeface="Calibri"/>
                <a:cs typeface="Calibri"/>
              </a:rPr>
              <a:t>ia</a:t>
            </a:r>
            <a:r>
              <a:rPr sz="1200" spc="-5" dirty="0">
                <a:latin typeface="Calibri"/>
                <a:cs typeface="Calibri"/>
              </a:rPr>
              <a:t>s</a:t>
            </a:r>
            <a:r>
              <a:rPr sz="1200" dirty="0">
                <a:latin typeface="Calibri"/>
                <a:cs typeface="Calibri"/>
              </a:rPr>
              <a:t>i</a:t>
            </a:r>
            <a:r>
              <a:rPr sz="1200" spc="75" dirty="0">
                <a:latin typeface="Calibri"/>
                <a:cs typeface="Calibri"/>
              </a:rPr>
              <a:t> </a:t>
            </a:r>
            <a:r>
              <a:rPr sz="1200" spc="-20" dirty="0">
                <a:latin typeface="Calibri"/>
                <a:cs typeface="Calibri"/>
              </a:rPr>
              <a:t>e</a:t>
            </a:r>
            <a:r>
              <a:rPr sz="1200" dirty="0">
                <a:latin typeface="Calibri"/>
                <a:cs typeface="Calibri"/>
              </a:rPr>
              <a:t>tà.</a:t>
            </a:r>
            <a:r>
              <a:rPr sz="1200" spc="70" dirty="0">
                <a:latin typeface="Calibri"/>
                <a:cs typeface="Calibri"/>
              </a:rPr>
              <a:t> </a:t>
            </a:r>
            <a:r>
              <a:rPr sz="1200" dirty="0" err="1">
                <a:latin typeface="Calibri"/>
                <a:cs typeface="Calibri"/>
              </a:rPr>
              <a:t>Ai</a:t>
            </a:r>
            <a:r>
              <a:rPr sz="1200" spc="-10" dirty="0" err="1">
                <a:latin typeface="Calibri"/>
                <a:cs typeface="Calibri"/>
              </a:rPr>
              <a:t>u</a:t>
            </a:r>
            <a:r>
              <a:rPr sz="1200" dirty="0" err="1">
                <a:latin typeface="Calibri"/>
                <a:cs typeface="Calibri"/>
              </a:rPr>
              <a:t>t</a:t>
            </a:r>
            <a:r>
              <a:rPr sz="1200" spc="-10" dirty="0" err="1">
                <a:latin typeface="Calibri"/>
                <a:cs typeface="Calibri"/>
              </a:rPr>
              <a:t>are</a:t>
            </a:r>
            <a:r>
              <a:rPr sz="1200" spc="75" dirty="0">
                <a:latin typeface="Calibri"/>
                <a:cs typeface="Calibri"/>
              </a:rPr>
              <a:t> </a:t>
            </a:r>
            <a:r>
              <a:rPr lang="it-CH" sz="1200" spc="75" dirty="0">
                <a:latin typeface="Calibri"/>
                <a:cs typeface="Calibri"/>
              </a:rPr>
              <a:t>le persone in formazione</a:t>
            </a:r>
            <a:r>
              <a:rPr sz="1200" spc="75" dirty="0">
                <a:latin typeface="Calibri"/>
                <a:cs typeface="Calibri"/>
              </a:rPr>
              <a:t> </a:t>
            </a:r>
            <a:r>
              <a:rPr sz="1200" dirty="0">
                <a:latin typeface="Calibri"/>
                <a:cs typeface="Calibri"/>
              </a:rPr>
              <a:t>a</a:t>
            </a:r>
            <a:r>
              <a:rPr sz="1200" spc="75" dirty="0">
                <a:latin typeface="Calibri"/>
                <a:cs typeface="Calibri"/>
              </a:rPr>
              <a:t> </a:t>
            </a:r>
            <a:r>
              <a:rPr sz="1200" spc="-25" dirty="0">
                <a:latin typeface="Calibri"/>
                <a:cs typeface="Calibri"/>
              </a:rPr>
              <a:t>m</a:t>
            </a:r>
            <a:r>
              <a:rPr sz="1200" dirty="0">
                <a:latin typeface="Calibri"/>
                <a:cs typeface="Calibri"/>
              </a:rPr>
              <a:t>i</a:t>
            </a:r>
            <a:r>
              <a:rPr sz="1200" spc="-5" dirty="0">
                <a:latin typeface="Calibri"/>
                <a:cs typeface="Calibri"/>
              </a:rPr>
              <a:t>g</a:t>
            </a:r>
            <a:r>
              <a:rPr sz="1200" dirty="0">
                <a:latin typeface="Calibri"/>
                <a:cs typeface="Calibri"/>
              </a:rPr>
              <a:t>lio</a:t>
            </a:r>
            <a:r>
              <a:rPr sz="1200" spc="-5" dirty="0">
                <a:latin typeface="Calibri"/>
                <a:cs typeface="Calibri"/>
              </a:rPr>
              <a:t>rare</a:t>
            </a:r>
            <a:r>
              <a:rPr sz="1200" spc="75" dirty="0">
                <a:latin typeface="Calibri"/>
                <a:cs typeface="Calibri"/>
              </a:rPr>
              <a:t> </a:t>
            </a:r>
            <a:r>
              <a:rPr sz="1200" dirty="0">
                <a:latin typeface="Calibri"/>
                <a:cs typeface="Calibri"/>
              </a:rPr>
              <a:t>il</a:t>
            </a:r>
            <a:r>
              <a:rPr sz="1200" spc="90" dirty="0">
                <a:latin typeface="Calibri"/>
                <a:cs typeface="Calibri"/>
              </a:rPr>
              <a:t> </a:t>
            </a:r>
            <a:r>
              <a:rPr sz="1200" spc="-15" dirty="0">
                <a:latin typeface="Calibri"/>
                <a:cs typeface="Calibri"/>
              </a:rPr>
              <a:t>l</a:t>
            </a:r>
            <a:r>
              <a:rPr sz="1200" dirty="0">
                <a:latin typeface="Calibri"/>
                <a:cs typeface="Calibri"/>
              </a:rPr>
              <a:t>o</a:t>
            </a:r>
            <a:r>
              <a:rPr sz="1200" spc="-10" dirty="0">
                <a:latin typeface="Calibri"/>
                <a:cs typeface="Calibri"/>
              </a:rPr>
              <a:t>ro</a:t>
            </a:r>
            <a:r>
              <a:rPr sz="1200" spc="8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 </a:t>
            </a:r>
            <a:r>
              <a:rPr sz="1200" spc="5" dirty="0">
                <a:latin typeface="Calibri"/>
                <a:cs typeface="Calibri"/>
              </a:rPr>
              <a:t>pu</a:t>
            </a:r>
            <a:r>
              <a:rPr sz="1200" dirty="0">
                <a:latin typeface="Calibri"/>
                <a:cs typeface="Calibri"/>
              </a:rPr>
              <a:t>ò    </a:t>
            </a:r>
            <a:r>
              <a:rPr sz="1200" spc="95" dirty="0">
                <a:latin typeface="Calibri"/>
                <a:cs typeface="Calibri"/>
              </a:rPr>
              <a:t> </a:t>
            </a:r>
            <a:r>
              <a:rPr sz="1200" dirty="0">
                <a:latin typeface="Calibri"/>
                <a:cs typeface="Calibri"/>
              </a:rPr>
              <a:t>a</a:t>
            </a:r>
            <a:r>
              <a:rPr sz="1200" spc="-15" dirty="0">
                <a:latin typeface="Calibri"/>
                <a:cs typeface="Calibri"/>
              </a:rPr>
              <a:t>i</a:t>
            </a:r>
            <a:r>
              <a:rPr sz="1200" spc="5" dirty="0">
                <a:latin typeface="Calibri"/>
                <a:cs typeface="Calibri"/>
              </a:rPr>
              <a:t>u</a:t>
            </a:r>
            <a:r>
              <a:rPr sz="1200" dirty="0">
                <a:latin typeface="Calibri"/>
                <a:cs typeface="Calibri"/>
              </a:rPr>
              <a:t>t</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a:t>
            </a:r>
            <a:r>
              <a:rPr sz="1200" spc="-20" dirty="0">
                <a:latin typeface="Calibri"/>
                <a:cs typeface="Calibri"/>
              </a:rPr>
              <a:t>e</a:t>
            </a:r>
            <a:r>
              <a:rPr sz="1200" spc="5" dirty="0">
                <a:latin typeface="Calibri"/>
                <a:cs typeface="Calibri"/>
              </a:rPr>
              <a:t>nd</a:t>
            </a:r>
            <a:r>
              <a:rPr sz="1200" spc="-10" dirty="0">
                <a:latin typeface="Calibri"/>
                <a:cs typeface="Calibri"/>
              </a:rPr>
              <a:t>im</a:t>
            </a:r>
            <a:r>
              <a:rPr sz="1200" spc="-20" dirty="0">
                <a:latin typeface="Calibri"/>
                <a:cs typeface="Calibri"/>
              </a:rPr>
              <a:t>e</a:t>
            </a:r>
            <a:r>
              <a:rPr sz="1200" spc="5" dirty="0">
                <a:latin typeface="Calibri"/>
                <a:cs typeface="Calibri"/>
              </a:rPr>
              <a:t>n</a:t>
            </a:r>
            <a:r>
              <a:rPr sz="1200" spc="-15" dirty="0">
                <a:latin typeface="Calibri"/>
                <a:cs typeface="Calibri"/>
              </a:rPr>
              <a:t>t</a:t>
            </a:r>
            <a:r>
              <a:rPr sz="1200" dirty="0">
                <a:latin typeface="Calibri"/>
                <a:cs typeface="Calibri"/>
              </a:rPr>
              <a:t>o    </a:t>
            </a:r>
            <a:r>
              <a:rPr sz="1200" spc="95" dirty="0">
                <a:latin typeface="Calibri"/>
                <a:cs typeface="Calibri"/>
              </a:rPr>
              <a:t> </a:t>
            </a:r>
            <a:r>
              <a:rPr sz="1200" spc="5" dirty="0">
                <a:latin typeface="Calibri"/>
                <a:cs typeface="Calibri"/>
              </a:rPr>
              <a:t>d</a:t>
            </a:r>
            <a:r>
              <a:rPr sz="1200" dirty="0">
                <a:latin typeface="Calibri"/>
                <a:cs typeface="Calibri"/>
              </a:rPr>
              <a:t>ai    </a:t>
            </a:r>
            <a:r>
              <a:rPr sz="1200" spc="95" dirty="0">
                <a:latin typeface="Calibri"/>
                <a:cs typeface="Calibri"/>
              </a:rPr>
              <a:t> </a:t>
            </a:r>
            <a:r>
              <a:rPr sz="1200" spc="-10" dirty="0">
                <a:latin typeface="Calibri"/>
                <a:cs typeface="Calibri"/>
              </a:rPr>
              <a:t>p</a:t>
            </a:r>
            <a:r>
              <a:rPr sz="1200" dirty="0">
                <a:latin typeface="Calibri"/>
                <a:cs typeface="Calibri"/>
              </a:rPr>
              <a:t>rimi    </a:t>
            </a:r>
            <a:r>
              <a:rPr sz="1200" spc="80" dirty="0">
                <a:latin typeface="Calibri"/>
                <a:cs typeface="Calibri"/>
              </a:rPr>
              <a:t> </a:t>
            </a:r>
            <a:r>
              <a:rPr sz="1200" dirty="0">
                <a:latin typeface="Calibri"/>
                <a:cs typeface="Calibri"/>
              </a:rPr>
              <a:t>a</a:t>
            </a:r>
            <a:r>
              <a:rPr sz="1200" spc="5" dirty="0">
                <a:latin typeface="Calibri"/>
                <a:cs typeface="Calibri"/>
              </a:rPr>
              <a:t>nn</a:t>
            </a:r>
            <a:r>
              <a:rPr sz="1200" dirty="0">
                <a:latin typeface="Calibri"/>
                <a:cs typeface="Calibri"/>
              </a:rPr>
              <a:t>i    </a:t>
            </a:r>
            <a:r>
              <a:rPr sz="1200" spc="95" dirty="0">
                <a:latin typeface="Calibri"/>
                <a:cs typeface="Calibri"/>
              </a:rPr>
              <a:t> </a:t>
            </a:r>
            <a:r>
              <a:rPr sz="1200" spc="-10" dirty="0">
                <a:latin typeface="Calibri"/>
                <a:cs typeface="Calibri"/>
              </a:rPr>
              <a:t>de</a:t>
            </a:r>
            <a:r>
              <a:rPr sz="1200" dirty="0">
                <a:latin typeface="Calibri"/>
                <a:cs typeface="Calibri"/>
              </a:rPr>
              <a:t>lla    </a:t>
            </a:r>
            <a:r>
              <a:rPr sz="1200" spc="95" dirty="0">
                <a:latin typeface="Calibri"/>
                <a:cs typeface="Calibri"/>
              </a:rPr>
              <a:t> </a:t>
            </a:r>
            <a:r>
              <a:rPr sz="1200" spc="-5" dirty="0">
                <a:latin typeface="Calibri"/>
                <a:cs typeface="Calibri"/>
              </a:rPr>
              <a:t>s</a:t>
            </a:r>
            <a:r>
              <a:rPr sz="1200" spc="-10" dirty="0">
                <a:latin typeface="Calibri"/>
                <a:cs typeface="Calibri"/>
              </a:rPr>
              <a:t>c</a:t>
            </a:r>
            <a:r>
              <a:rPr sz="1200" spc="5" dirty="0">
                <a:latin typeface="Calibri"/>
                <a:cs typeface="Calibri"/>
              </a:rPr>
              <a:t>u</a:t>
            </a:r>
            <a:r>
              <a:rPr sz="1200" dirty="0">
                <a:latin typeface="Calibri"/>
                <a:cs typeface="Calibri"/>
              </a:rPr>
              <a:t>ola </a:t>
            </a:r>
            <a:r>
              <a:rPr sz="1200" spc="5" dirty="0">
                <a:latin typeface="Calibri"/>
                <a:cs typeface="Calibri"/>
              </a:rPr>
              <a:t>p</a:t>
            </a:r>
            <a:r>
              <a:rPr sz="1200" dirty="0">
                <a:latin typeface="Calibri"/>
                <a:cs typeface="Calibri"/>
              </a:rPr>
              <a:t>rimaria</a:t>
            </a:r>
            <a:r>
              <a:rPr sz="1200" spc="-15" dirty="0">
                <a:latin typeface="Calibri"/>
                <a:cs typeface="Calibri"/>
              </a:rPr>
              <a:t>/</a:t>
            </a:r>
            <a:r>
              <a:rPr sz="1200" spc="-10" dirty="0">
                <a:latin typeface="Calibri"/>
                <a:cs typeface="Calibri"/>
              </a:rPr>
              <a:t>e</a:t>
            </a:r>
            <a:r>
              <a:rPr sz="1200" dirty="0">
                <a:latin typeface="Calibri"/>
                <a:cs typeface="Calibri"/>
              </a:rPr>
              <a:t>le</a:t>
            </a:r>
            <a:r>
              <a:rPr sz="1200" spc="-10" dirty="0">
                <a:latin typeface="Calibri"/>
                <a:cs typeface="Calibri"/>
              </a:rPr>
              <a:t>m</a:t>
            </a:r>
            <a:r>
              <a:rPr sz="1200" spc="-20" dirty="0">
                <a:latin typeface="Calibri"/>
                <a:cs typeface="Calibri"/>
              </a:rPr>
              <a:t>e</a:t>
            </a:r>
            <a:r>
              <a:rPr sz="1200" spc="5" dirty="0">
                <a:latin typeface="Calibri"/>
                <a:cs typeface="Calibri"/>
              </a:rPr>
              <a:t>n</a:t>
            </a:r>
            <a:r>
              <a:rPr sz="1200" dirty="0">
                <a:latin typeface="Calibri"/>
                <a:cs typeface="Calibri"/>
              </a:rPr>
              <a:t>t</a:t>
            </a:r>
            <a:r>
              <a:rPr sz="1200" spc="-15" dirty="0">
                <a:latin typeface="Calibri"/>
                <a:cs typeface="Calibri"/>
              </a:rPr>
              <a:t>a</a:t>
            </a:r>
            <a:r>
              <a:rPr sz="1200" spc="-5" dirty="0">
                <a:latin typeface="Calibri"/>
                <a:cs typeface="Calibri"/>
              </a:rPr>
              <a:t>re </a:t>
            </a:r>
            <a:r>
              <a:rPr sz="1200" spc="5" dirty="0" err="1">
                <a:latin typeface="Calibri"/>
                <a:cs typeface="Calibri"/>
              </a:rPr>
              <a:t>f</a:t>
            </a:r>
            <a:r>
              <a:rPr sz="1200" dirty="0" err="1">
                <a:latin typeface="Calibri"/>
                <a:cs typeface="Calibri"/>
              </a:rPr>
              <a:t>i</a:t>
            </a:r>
            <a:r>
              <a:rPr sz="1200" spc="-10" dirty="0" err="1">
                <a:latin typeface="Calibri"/>
                <a:cs typeface="Calibri"/>
              </a:rPr>
              <a:t>n</a:t>
            </a:r>
            <a:r>
              <a:rPr sz="1200" dirty="0" err="1">
                <a:latin typeface="Calibri"/>
                <a:cs typeface="Calibri"/>
              </a:rPr>
              <a:t>o</a:t>
            </a:r>
            <a:r>
              <a:rPr sz="1200" spc="5" dirty="0">
                <a:latin typeface="Calibri"/>
                <a:cs typeface="Calibri"/>
              </a:rPr>
              <a:t> </a:t>
            </a:r>
            <a:r>
              <a:rPr lang="it-CH" sz="1200" spc="-10" dirty="0">
                <a:latin typeface="Calibri"/>
                <a:cs typeface="Calibri"/>
              </a:rPr>
              <a:t>alla fine dell’obbligo scolastico.</a:t>
            </a:r>
            <a:endParaRPr sz="1200" dirty="0">
              <a:latin typeface="Calibri"/>
              <a:cs typeface="Calibri"/>
            </a:endParaRPr>
          </a:p>
          <a:p>
            <a:pPr marL="92075" marR="82550" algn="just">
              <a:lnSpc>
                <a:spcPct val="121100"/>
              </a:lnSpc>
              <a:spcBef>
                <a:spcPts val="5"/>
              </a:spcBef>
            </a:pPr>
            <a:r>
              <a:rPr sz="1200" spc="-15" dirty="0" err="1">
                <a:latin typeface="Calibri"/>
                <a:cs typeface="Calibri"/>
              </a:rPr>
              <a:t>G</a:t>
            </a:r>
            <a:r>
              <a:rPr sz="1200" dirty="0" err="1">
                <a:latin typeface="Calibri"/>
                <a:cs typeface="Calibri"/>
              </a:rPr>
              <a:t>li</a:t>
            </a:r>
            <a:r>
              <a:rPr lang="it-CH" sz="1200" dirty="0">
                <a:latin typeface="Calibri"/>
                <a:cs typeface="Calibri"/>
              </a:rPr>
              <a:t>/le</a:t>
            </a:r>
            <a:r>
              <a:rPr sz="1200" spc="-5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spc="5" dirty="0">
                <a:latin typeface="Calibri"/>
                <a:cs typeface="Calibri"/>
              </a:rPr>
              <a:t>t</a:t>
            </a:r>
            <a:r>
              <a:rPr sz="1200" dirty="0">
                <a:latin typeface="Calibri"/>
                <a:cs typeface="Calibri"/>
              </a:rPr>
              <a:t>i</a:t>
            </a:r>
            <a:r>
              <a:rPr sz="1200" spc="-7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nn</a:t>
            </a:r>
            <a:r>
              <a:rPr sz="1200" dirty="0">
                <a:latin typeface="Calibri"/>
                <a:cs typeface="Calibri"/>
              </a:rPr>
              <a:t>o</a:t>
            </a:r>
            <a:r>
              <a:rPr sz="1200" spc="-80" dirty="0">
                <a:latin typeface="Calibri"/>
                <a:cs typeface="Calibri"/>
              </a:rPr>
              <a:t> </a:t>
            </a:r>
            <a:r>
              <a:rPr sz="1200" spc="5" dirty="0">
                <a:latin typeface="Calibri"/>
                <a:cs typeface="Calibri"/>
              </a:rPr>
              <a:t>u</a:t>
            </a:r>
            <a:r>
              <a:rPr sz="1200" spc="-5" dirty="0">
                <a:latin typeface="Calibri"/>
                <a:cs typeface="Calibri"/>
              </a:rPr>
              <a:t>s</a:t>
            </a:r>
            <a:r>
              <a:rPr sz="1200" dirty="0">
                <a:latin typeface="Calibri"/>
                <a:cs typeface="Calibri"/>
              </a:rPr>
              <a:t>a</a:t>
            </a:r>
            <a:r>
              <a:rPr sz="1200" spc="-15" dirty="0">
                <a:latin typeface="Calibri"/>
                <a:cs typeface="Calibri"/>
              </a:rPr>
              <a:t>t</a:t>
            </a:r>
            <a:r>
              <a:rPr sz="1200" dirty="0">
                <a:latin typeface="Calibri"/>
                <a:cs typeface="Calibri"/>
              </a:rPr>
              <a:t>o</a:t>
            </a:r>
            <a:r>
              <a:rPr sz="1200" spc="-55" dirty="0">
                <a:latin typeface="Calibri"/>
                <a:cs typeface="Calibri"/>
              </a:rPr>
              <a:t> </a:t>
            </a:r>
            <a:r>
              <a:rPr sz="1200" dirty="0">
                <a:latin typeface="Calibri"/>
                <a:cs typeface="Calibri"/>
              </a:rPr>
              <a:t>il</a:t>
            </a:r>
            <a:r>
              <a:rPr sz="1200" spc="-70" dirty="0">
                <a:latin typeface="Calibri"/>
                <a:cs typeface="Calibri"/>
              </a:rPr>
              <a:t> </a:t>
            </a:r>
            <a:r>
              <a:rPr sz="1200" spc="-10"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r>
              <a:rPr sz="1200" spc="-65" dirty="0">
                <a:latin typeface="Calibri"/>
                <a:cs typeface="Calibri"/>
              </a:rPr>
              <a:t> </a:t>
            </a:r>
            <a:r>
              <a:rPr sz="1200" dirty="0">
                <a:latin typeface="Calibri"/>
                <a:cs typeface="Calibri"/>
              </a:rPr>
              <a:t>T-</a:t>
            </a:r>
            <a:r>
              <a:rPr sz="1200" spc="-15" dirty="0">
                <a:latin typeface="Calibri"/>
                <a:cs typeface="Calibri"/>
              </a:rPr>
              <a:t>S</a:t>
            </a:r>
            <a:r>
              <a:rPr sz="1200" dirty="0">
                <a:latin typeface="Calibri"/>
                <a:cs typeface="Calibri"/>
              </a:rPr>
              <a:t>E</a:t>
            </a:r>
            <a:r>
              <a:rPr sz="1200" spc="5" dirty="0">
                <a:latin typeface="Calibri"/>
                <a:cs typeface="Calibri"/>
              </a:rPr>
              <a:t>D</a:t>
            </a:r>
            <a:r>
              <a:rPr sz="1200" spc="-10" dirty="0">
                <a:latin typeface="Calibri"/>
                <a:cs typeface="Calibri"/>
              </a:rPr>
              <a:t>A</a:t>
            </a:r>
            <a:r>
              <a:rPr sz="1200" spc="-70" dirty="0">
                <a:latin typeface="Calibri"/>
                <a:cs typeface="Calibri"/>
              </a:rPr>
              <a:t> </a:t>
            </a:r>
            <a:r>
              <a:rPr sz="1200" spc="-15" dirty="0">
                <a:latin typeface="Calibri"/>
                <a:cs typeface="Calibri"/>
              </a:rPr>
              <a:t>i</a:t>
            </a:r>
            <a:r>
              <a:rPr sz="1200" dirty="0">
                <a:latin typeface="Calibri"/>
                <a:cs typeface="Calibri"/>
              </a:rPr>
              <a:t>n</a:t>
            </a:r>
            <a:r>
              <a:rPr sz="1200" spc="-65" dirty="0">
                <a:latin typeface="Calibri"/>
                <a:cs typeface="Calibri"/>
              </a:rPr>
              <a:t> </a:t>
            </a:r>
            <a:r>
              <a:rPr sz="1200" dirty="0">
                <a:latin typeface="Calibri"/>
                <a:cs typeface="Calibri"/>
              </a:rPr>
              <a:t>mol</a:t>
            </a:r>
            <a:r>
              <a:rPr sz="1200" spc="5" dirty="0">
                <a:latin typeface="Calibri"/>
                <a:cs typeface="Calibri"/>
              </a:rPr>
              <a:t>t</a:t>
            </a:r>
            <a:r>
              <a:rPr sz="1200" dirty="0">
                <a:latin typeface="Calibri"/>
                <a:cs typeface="Calibri"/>
              </a:rPr>
              <a:t>i</a:t>
            </a:r>
            <a:r>
              <a:rPr sz="1200" spc="-70"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d</a:t>
            </a:r>
            <a:r>
              <a:rPr sz="1200" dirty="0">
                <a:latin typeface="Calibri"/>
                <a:cs typeface="Calibri"/>
              </a:rPr>
              <a:t>i:</a:t>
            </a:r>
            <a:r>
              <a:rPr sz="1200" spc="-65" dirty="0">
                <a:latin typeface="Calibri"/>
                <a:cs typeface="Calibri"/>
              </a:rPr>
              <a:t> </a:t>
            </a:r>
            <a:r>
              <a:rPr sz="1200" spc="-10" dirty="0">
                <a:latin typeface="Calibri"/>
                <a:cs typeface="Calibri"/>
              </a:rPr>
              <a:t>ma</a:t>
            </a:r>
            <a:r>
              <a:rPr sz="1200" spc="-15" dirty="0">
                <a:latin typeface="Calibri"/>
                <a:cs typeface="Calibri"/>
              </a:rPr>
              <a:t>t</a:t>
            </a:r>
            <a:r>
              <a:rPr sz="1200" spc="-10" dirty="0">
                <a:latin typeface="Calibri"/>
                <a:cs typeface="Calibri"/>
              </a:rPr>
              <a:t>ema</a:t>
            </a:r>
            <a:r>
              <a:rPr sz="1200" dirty="0">
                <a:latin typeface="Calibri"/>
                <a:cs typeface="Calibri"/>
              </a:rPr>
              <a:t>ti</a:t>
            </a:r>
            <a:r>
              <a:rPr sz="1200" spc="-5" dirty="0">
                <a:latin typeface="Calibri"/>
                <a:cs typeface="Calibri"/>
              </a:rPr>
              <a:t>c</a:t>
            </a:r>
            <a:r>
              <a:rPr sz="1200" dirty="0">
                <a:latin typeface="Calibri"/>
                <a:cs typeface="Calibri"/>
              </a:rPr>
              <a:t>a </a:t>
            </a:r>
            <a:r>
              <a:rPr sz="1200" spc="5" dirty="0">
                <a:latin typeface="Calibri"/>
                <a:cs typeface="Calibri"/>
              </a:rPr>
              <a:t>p</a:t>
            </a:r>
            <a:r>
              <a:rPr sz="1200" spc="-5" dirty="0">
                <a:latin typeface="Calibri"/>
                <a:cs typeface="Calibri"/>
              </a:rPr>
              <a:t>rimaria;</a:t>
            </a:r>
            <a:r>
              <a:rPr sz="1200" dirty="0">
                <a:latin typeface="Calibri"/>
                <a:cs typeface="Calibri"/>
              </a:rPr>
              <a:t> </a:t>
            </a:r>
            <a:r>
              <a:rPr sz="1200" spc="-12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dirty="0">
                <a:latin typeface="Calibri"/>
                <a:cs typeface="Calibri"/>
              </a:rPr>
              <a:t>i </a:t>
            </a:r>
            <a:r>
              <a:rPr sz="1200" spc="-110" dirty="0">
                <a:latin typeface="Calibri"/>
                <a:cs typeface="Calibri"/>
              </a:rPr>
              <a:t> </a:t>
            </a:r>
            <a:r>
              <a:rPr sz="1200" spc="5" dirty="0">
                <a:latin typeface="Calibri"/>
                <a:cs typeface="Calibri"/>
              </a:rPr>
              <a:t>d</a:t>
            </a:r>
            <a:r>
              <a:rPr sz="1200" dirty="0">
                <a:latin typeface="Calibri"/>
                <a:cs typeface="Calibri"/>
              </a:rPr>
              <a:t>i </a:t>
            </a:r>
            <a:r>
              <a:rPr sz="1200" spc="-125" dirty="0">
                <a:latin typeface="Calibri"/>
                <a:cs typeface="Calibri"/>
              </a:rPr>
              <a:t> </a:t>
            </a:r>
            <a:r>
              <a:rPr sz="1200" spc="5" dirty="0">
                <a:latin typeface="Calibri"/>
                <a:cs typeface="Calibri"/>
              </a:rPr>
              <a:t>f</a:t>
            </a:r>
            <a:r>
              <a:rPr sz="1200" dirty="0">
                <a:latin typeface="Calibri"/>
                <a:cs typeface="Calibri"/>
              </a:rPr>
              <a:t>i</a:t>
            </a:r>
            <a:r>
              <a:rPr sz="1200" spc="-5" dirty="0">
                <a:latin typeface="Calibri"/>
                <a:cs typeface="Calibri"/>
              </a:rPr>
              <a:t>s</a:t>
            </a:r>
            <a:r>
              <a:rPr sz="1200" dirty="0">
                <a:latin typeface="Calibri"/>
                <a:cs typeface="Calibri"/>
              </a:rPr>
              <a:t>i</a:t>
            </a:r>
            <a:r>
              <a:rPr sz="1200" spc="-10" dirty="0">
                <a:latin typeface="Calibri"/>
                <a:cs typeface="Calibri"/>
              </a:rPr>
              <a:t>c</a:t>
            </a:r>
            <a:r>
              <a:rPr sz="1200" dirty="0">
                <a:latin typeface="Calibri"/>
                <a:cs typeface="Calibri"/>
              </a:rPr>
              <a:t>a </a:t>
            </a:r>
            <a:r>
              <a:rPr sz="1200" spc="-135" dirty="0">
                <a:latin typeface="Calibri"/>
                <a:cs typeface="Calibri"/>
              </a:rPr>
              <a:t> </a:t>
            </a:r>
            <a:r>
              <a:rPr sz="1200" spc="-10" dirty="0">
                <a:latin typeface="Calibri"/>
                <a:cs typeface="Calibri"/>
              </a:rPr>
              <a:t>c</a:t>
            </a:r>
            <a:r>
              <a:rPr sz="1200" dirty="0">
                <a:latin typeface="Calibri"/>
                <a:cs typeface="Calibri"/>
              </a:rPr>
              <a:t>on </a:t>
            </a:r>
            <a:r>
              <a:rPr sz="1200" spc="-105" dirty="0">
                <a:latin typeface="Calibri"/>
                <a:cs typeface="Calibri"/>
              </a:rPr>
              <a:t> </a:t>
            </a:r>
            <a:r>
              <a:rPr sz="1200" spc="-5" dirty="0">
                <a:latin typeface="Calibri"/>
                <a:cs typeface="Calibri"/>
              </a:rPr>
              <a:t>ra</a:t>
            </a:r>
            <a:r>
              <a:rPr sz="1200" spc="-15" dirty="0">
                <a:latin typeface="Calibri"/>
                <a:cs typeface="Calibri"/>
              </a:rPr>
              <a:t>ga</a:t>
            </a:r>
            <a:r>
              <a:rPr sz="1200" spc="5" dirty="0">
                <a:latin typeface="Calibri"/>
                <a:cs typeface="Calibri"/>
              </a:rPr>
              <a:t>zz</a:t>
            </a:r>
            <a:r>
              <a:rPr sz="1200" dirty="0">
                <a:latin typeface="Calibri"/>
                <a:cs typeface="Calibri"/>
              </a:rPr>
              <a:t>i </a:t>
            </a:r>
            <a:r>
              <a:rPr sz="1200" spc="-125" dirty="0">
                <a:latin typeface="Calibri"/>
                <a:cs typeface="Calibri"/>
              </a:rPr>
              <a:t> </a:t>
            </a:r>
            <a:r>
              <a:rPr sz="1200" spc="5" dirty="0">
                <a:latin typeface="Calibri"/>
                <a:cs typeface="Calibri"/>
              </a:rPr>
              <a:t>d</a:t>
            </a:r>
            <a:r>
              <a:rPr sz="1200" dirty="0">
                <a:latin typeface="Calibri"/>
                <a:cs typeface="Calibri"/>
              </a:rPr>
              <a:t>i </a:t>
            </a:r>
            <a:r>
              <a:rPr sz="1200" spc="-125" dirty="0">
                <a:latin typeface="Calibri"/>
                <a:cs typeface="Calibri"/>
              </a:rPr>
              <a:t> </a:t>
            </a:r>
            <a:r>
              <a:rPr sz="1200" spc="-10" dirty="0">
                <a:latin typeface="Calibri"/>
                <a:cs typeface="Calibri"/>
              </a:rPr>
              <a:t>16</a:t>
            </a:r>
            <a:r>
              <a:rPr sz="1200" dirty="0">
                <a:latin typeface="Calibri"/>
                <a:cs typeface="Calibri"/>
              </a:rPr>
              <a:t> </a:t>
            </a:r>
            <a:r>
              <a:rPr sz="1200" spc="-120" dirty="0">
                <a:latin typeface="Calibri"/>
                <a:cs typeface="Calibri"/>
              </a:rPr>
              <a:t> </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i; </a:t>
            </a:r>
            <a:r>
              <a:rPr sz="1200" spc="-12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dirty="0">
                <a:latin typeface="Calibri"/>
                <a:cs typeface="Calibri"/>
              </a:rPr>
              <a:t>i </a:t>
            </a:r>
            <a:r>
              <a:rPr sz="1200" spc="-110" dirty="0">
                <a:latin typeface="Calibri"/>
                <a:cs typeface="Calibri"/>
              </a:rPr>
              <a:t> </a:t>
            </a:r>
            <a:r>
              <a:rPr sz="1200" spc="5" dirty="0">
                <a:latin typeface="Calibri"/>
                <a:cs typeface="Calibri"/>
              </a:rPr>
              <a:t>d</a:t>
            </a:r>
            <a:r>
              <a:rPr sz="1200" dirty="0">
                <a:latin typeface="Calibri"/>
                <a:cs typeface="Calibri"/>
              </a:rPr>
              <a:t>i </a:t>
            </a:r>
            <a:r>
              <a:rPr sz="1200" spc="-125" dirty="0">
                <a:latin typeface="Calibri"/>
                <a:cs typeface="Calibri"/>
              </a:rPr>
              <a:t> </a:t>
            </a:r>
            <a:r>
              <a:rPr sz="1200" spc="5" dirty="0">
                <a:latin typeface="Calibri"/>
                <a:cs typeface="Calibri"/>
              </a:rPr>
              <a:t>p</a:t>
            </a:r>
            <a:r>
              <a:rPr sz="1200" spc="-5" dirty="0">
                <a:latin typeface="Calibri"/>
                <a:cs typeface="Calibri"/>
              </a:rPr>
              <a:t>s</a:t>
            </a:r>
            <a:r>
              <a:rPr sz="1200" dirty="0">
                <a:latin typeface="Calibri"/>
                <a:cs typeface="Calibri"/>
              </a:rPr>
              <a:t>i</a:t>
            </a:r>
            <a:r>
              <a:rPr sz="1200" spc="-5" dirty="0">
                <a:latin typeface="Calibri"/>
                <a:cs typeface="Calibri"/>
              </a:rPr>
              <a:t>c</a:t>
            </a:r>
            <a:r>
              <a:rPr sz="1200" dirty="0">
                <a:latin typeface="Calibri"/>
                <a:cs typeface="Calibri"/>
              </a:rPr>
              <a:t>olo</a:t>
            </a:r>
            <a:r>
              <a:rPr sz="1200" spc="-15" dirty="0">
                <a:latin typeface="Calibri"/>
                <a:cs typeface="Calibri"/>
              </a:rPr>
              <a:t>g</a:t>
            </a:r>
            <a:r>
              <a:rPr sz="1200" dirty="0">
                <a:latin typeface="Calibri"/>
                <a:cs typeface="Calibri"/>
              </a:rPr>
              <a:t>ia </a:t>
            </a:r>
            <a:r>
              <a:rPr sz="1200" spc="-110" dirty="0">
                <a:latin typeface="Calibri"/>
                <a:cs typeface="Calibri"/>
              </a:rPr>
              <a:t> </a:t>
            </a:r>
            <a:r>
              <a:rPr sz="1200" spc="-10" dirty="0">
                <a:latin typeface="Calibri"/>
                <a:cs typeface="Calibri"/>
              </a:rPr>
              <a:t>co</a:t>
            </a:r>
            <a:r>
              <a:rPr sz="1200" dirty="0">
                <a:latin typeface="Calibri"/>
                <a:cs typeface="Calibri"/>
              </a:rPr>
              <a:t>n </a:t>
            </a:r>
            <a:r>
              <a:rPr sz="1200" spc="-5" dirty="0" err="1">
                <a:latin typeface="Calibri"/>
                <a:cs typeface="Calibri"/>
              </a:rPr>
              <a:t>ra</a:t>
            </a:r>
            <a:r>
              <a:rPr sz="1200" spc="-15" dirty="0" err="1">
                <a:latin typeface="Calibri"/>
                <a:cs typeface="Calibri"/>
              </a:rPr>
              <a:t>g</a:t>
            </a:r>
            <a:r>
              <a:rPr sz="1200" dirty="0" err="1">
                <a:latin typeface="Calibri"/>
                <a:cs typeface="Calibri"/>
              </a:rPr>
              <a:t>a</a:t>
            </a:r>
            <a:r>
              <a:rPr sz="1200" spc="5" dirty="0" err="1">
                <a:latin typeface="Calibri"/>
                <a:cs typeface="Calibri"/>
              </a:rPr>
              <a:t>zz</a:t>
            </a:r>
            <a:r>
              <a:rPr lang="it-CH" sz="1200" spc="5" dirty="0">
                <a:latin typeface="Calibri"/>
                <a:cs typeface="Calibri"/>
              </a:rPr>
              <a:t>e-</a:t>
            </a:r>
            <a:r>
              <a:rPr sz="1200" dirty="0" err="1">
                <a:latin typeface="Calibri"/>
                <a:cs typeface="Calibri"/>
              </a:rPr>
              <a:t>i</a:t>
            </a:r>
            <a:r>
              <a:rPr sz="1200" spc="15"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 </a:t>
            </a:r>
            <a:r>
              <a:rPr sz="1200" spc="-10" dirty="0">
                <a:latin typeface="Calibri"/>
                <a:cs typeface="Calibri"/>
              </a:rPr>
              <a:t>16</a:t>
            </a:r>
            <a:r>
              <a:rPr sz="1200" spc="30" dirty="0">
                <a:latin typeface="Calibri"/>
                <a:cs typeface="Calibri"/>
              </a:rPr>
              <a:t> </a:t>
            </a:r>
            <a:r>
              <a:rPr sz="1200" spc="-15" dirty="0">
                <a:latin typeface="Calibri"/>
                <a:cs typeface="Calibri"/>
              </a:rPr>
              <a:t>a</a:t>
            </a:r>
            <a:r>
              <a:rPr sz="1200" spc="5" dirty="0">
                <a:latin typeface="Calibri"/>
                <a:cs typeface="Calibri"/>
              </a:rPr>
              <a:t>nn</a:t>
            </a:r>
            <a:r>
              <a:rPr sz="1200" spc="-15" dirty="0">
                <a:latin typeface="Calibri"/>
                <a:cs typeface="Calibri"/>
              </a:rPr>
              <a:t>i</a:t>
            </a:r>
            <a:r>
              <a:rPr sz="1200" spc="-5" dirty="0">
                <a:latin typeface="Calibri"/>
                <a:cs typeface="Calibri"/>
              </a:rPr>
              <a:t>;</a:t>
            </a:r>
            <a:r>
              <a:rPr sz="1200" spc="30" dirty="0">
                <a:latin typeface="Calibri"/>
                <a:cs typeface="Calibri"/>
              </a:rPr>
              <a:t> </a:t>
            </a:r>
            <a:r>
              <a:rPr sz="1200" spc="-10" dirty="0">
                <a:latin typeface="Calibri"/>
                <a:cs typeface="Calibri"/>
              </a:rPr>
              <a:t>ne</a:t>
            </a:r>
            <a:r>
              <a:rPr sz="1200" dirty="0">
                <a:latin typeface="Calibri"/>
                <a:cs typeface="Calibri"/>
              </a:rPr>
              <a:t>lle</a:t>
            </a:r>
            <a:r>
              <a:rPr sz="1200" spc="30" dirty="0">
                <a:latin typeface="Calibri"/>
                <a:cs typeface="Calibri"/>
              </a:rPr>
              <a:t> </a:t>
            </a:r>
            <a:r>
              <a:rPr sz="1200" spc="-25" dirty="0">
                <a:latin typeface="Calibri"/>
                <a:cs typeface="Calibri"/>
              </a:rPr>
              <a:t>c</a:t>
            </a:r>
            <a:r>
              <a:rPr sz="1200" dirty="0">
                <a:latin typeface="Calibri"/>
                <a:cs typeface="Calibri"/>
              </a:rPr>
              <a:t>la</a:t>
            </a:r>
            <a:r>
              <a:rPr sz="1200" spc="-5" dirty="0">
                <a:latin typeface="Calibri"/>
                <a:cs typeface="Calibri"/>
              </a:rPr>
              <a:t>ss</a:t>
            </a:r>
            <a:r>
              <a:rPr sz="1200" dirty="0">
                <a:latin typeface="Calibri"/>
                <a:cs typeface="Calibri"/>
              </a:rPr>
              <a:t>i</a:t>
            </a:r>
            <a:r>
              <a:rPr sz="1200" spc="25" dirty="0">
                <a:latin typeface="Calibri"/>
                <a:cs typeface="Calibri"/>
              </a:rPr>
              <a:t> </a:t>
            </a:r>
            <a:r>
              <a:rPr sz="1200" spc="-5" dirty="0">
                <a:latin typeface="Calibri"/>
                <a:cs typeface="Calibri"/>
              </a:rPr>
              <a:t>s</a:t>
            </a:r>
            <a:r>
              <a:rPr sz="1200" spc="-10" dirty="0">
                <a:latin typeface="Calibri"/>
                <a:cs typeface="Calibri"/>
              </a:rPr>
              <a:t>ec</a:t>
            </a:r>
            <a:r>
              <a:rPr sz="1200" dirty="0">
                <a:latin typeface="Calibri"/>
                <a:cs typeface="Calibri"/>
              </a:rPr>
              <a:t>o</a:t>
            </a:r>
            <a:r>
              <a:rPr sz="1200" spc="5" dirty="0">
                <a:latin typeface="Calibri"/>
                <a:cs typeface="Calibri"/>
              </a:rPr>
              <a:t>nd</a:t>
            </a:r>
            <a:r>
              <a:rPr sz="1200" spc="-15" dirty="0">
                <a:latin typeface="Calibri"/>
                <a:cs typeface="Calibri"/>
              </a:rPr>
              <a:t>a</a:t>
            </a:r>
            <a:r>
              <a:rPr sz="1200" spc="-5" dirty="0">
                <a:latin typeface="Calibri"/>
                <a:cs typeface="Calibri"/>
              </a:rPr>
              <a:t>rie</a:t>
            </a:r>
            <a:r>
              <a:rPr sz="1200" spc="15"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 </a:t>
            </a:r>
            <a:r>
              <a:rPr sz="1200" spc="-5" dirty="0">
                <a:latin typeface="Calibri"/>
                <a:cs typeface="Calibri"/>
              </a:rPr>
              <a:t>s</a:t>
            </a:r>
            <a:r>
              <a:rPr sz="1200" spc="-15" dirty="0">
                <a:latin typeface="Calibri"/>
                <a:cs typeface="Calibri"/>
              </a:rPr>
              <a:t>t</a:t>
            </a:r>
            <a:r>
              <a:rPr sz="1200" dirty="0">
                <a:latin typeface="Calibri"/>
                <a:cs typeface="Calibri"/>
              </a:rPr>
              <a:t>oria</a:t>
            </a:r>
            <a:r>
              <a:rPr sz="1200" spc="15"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g</a:t>
            </a:r>
            <a:r>
              <a:rPr sz="1200" dirty="0">
                <a:latin typeface="Calibri"/>
                <a:cs typeface="Calibri"/>
              </a:rPr>
              <a:t>le</a:t>
            </a:r>
            <a:r>
              <a:rPr sz="1200" spc="-5" dirty="0">
                <a:latin typeface="Calibri"/>
                <a:cs typeface="Calibri"/>
              </a:rPr>
              <a:t>s</a:t>
            </a:r>
            <a:r>
              <a:rPr sz="1200" spc="-10" dirty="0">
                <a:latin typeface="Calibri"/>
                <a:cs typeface="Calibri"/>
              </a:rPr>
              <a:t>e</a:t>
            </a:r>
            <a:r>
              <a:rPr sz="1200" dirty="0">
                <a:latin typeface="Calibri"/>
                <a:cs typeface="Calibri"/>
              </a:rPr>
              <a:t>.</a:t>
            </a:r>
            <a:r>
              <a:rPr sz="1200" spc="25" dirty="0">
                <a:latin typeface="Calibri"/>
                <a:cs typeface="Calibri"/>
              </a:rPr>
              <a:t> </a:t>
            </a:r>
            <a:r>
              <a:rPr sz="1200" spc="-30"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dirty="0">
                <a:latin typeface="Calibri"/>
                <a:cs typeface="Calibri"/>
              </a:rPr>
              <a:t>ti</a:t>
            </a:r>
            <a:r>
              <a:rPr sz="1200" spc="15" dirty="0">
                <a:latin typeface="Calibri"/>
                <a:cs typeface="Calibri"/>
              </a:rPr>
              <a:t> </a:t>
            </a:r>
            <a:r>
              <a:rPr sz="1200" spc="-5" dirty="0">
                <a:latin typeface="Calibri"/>
                <a:cs typeface="Calibri"/>
              </a:rPr>
              <a:t>s</a:t>
            </a:r>
            <a:r>
              <a:rPr sz="1200" dirty="0">
                <a:latin typeface="Calibri"/>
                <a:cs typeface="Calibri"/>
              </a:rPr>
              <a:t>o</a:t>
            </a:r>
            <a:r>
              <a:rPr sz="1200" spc="-10" dirty="0">
                <a:latin typeface="Calibri"/>
                <a:cs typeface="Calibri"/>
              </a:rPr>
              <a:t>n</a:t>
            </a:r>
            <a:r>
              <a:rPr sz="1200" dirty="0">
                <a:latin typeface="Calibri"/>
                <a:cs typeface="Calibri"/>
              </a:rPr>
              <a:t>o </a:t>
            </a:r>
            <a:r>
              <a:rPr sz="1200" spc="-5" dirty="0">
                <a:latin typeface="Calibri"/>
                <a:cs typeface="Calibri"/>
              </a:rPr>
              <a:t>s</a:t>
            </a:r>
            <a:r>
              <a:rPr sz="1200" dirty="0">
                <a:latin typeface="Calibri"/>
                <a:cs typeface="Calibri"/>
              </a:rPr>
              <a:t>olo</a:t>
            </a:r>
            <a:r>
              <a:rPr sz="1200" spc="5" dirty="0">
                <a:latin typeface="Calibri"/>
                <a:cs typeface="Calibri"/>
              </a:rPr>
              <a:t> </a:t>
            </a:r>
            <a:r>
              <a:rPr sz="1200" dirty="0">
                <a:latin typeface="Calibri"/>
                <a:cs typeface="Calibri"/>
              </a:rPr>
              <a:t>al</a:t>
            </a:r>
            <a:r>
              <a:rPr sz="1200" spc="-5" dirty="0">
                <a:latin typeface="Calibri"/>
                <a:cs typeface="Calibri"/>
              </a:rPr>
              <a:t>c</a:t>
            </a:r>
            <a:r>
              <a:rPr sz="1200" spc="-10"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 </a:t>
            </a:r>
            <a:r>
              <a:rPr sz="1200" spc="-10" dirty="0">
                <a:latin typeface="Calibri"/>
                <a:cs typeface="Calibri"/>
              </a:rPr>
              <a:t>e</a:t>
            </a:r>
            <a:r>
              <a:rPr sz="1200" spc="-5" dirty="0">
                <a:latin typeface="Calibri"/>
                <a:cs typeface="Calibri"/>
              </a:rPr>
              <a:t>s</a:t>
            </a:r>
            <a:r>
              <a:rPr sz="1200" spc="-2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i.</a:t>
            </a:r>
          </a:p>
          <a:p>
            <a:pPr marL="92075" marR="83185" algn="just">
              <a:lnSpc>
                <a:spcPct val="121100"/>
              </a:lnSpc>
              <a:spcBef>
                <a:spcPts val="5"/>
              </a:spcBef>
            </a:pPr>
            <a:r>
              <a:rPr sz="1200" spc="-15" dirty="0">
                <a:latin typeface="Calibri"/>
                <a:cs typeface="Calibri"/>
              </a:rPr>
              <a:t>U</a:t>
            </a:r>
            <a:r>
              <a:rPr sz="1200" spc="5" dirty="0">
                <a:latin typeface="Calibri"/>
                <a:cs typeface="Calibri"/>
              </a:rPr>
              <a:t>n</a:t>
            </a:r>
            <a:r>
              <a:rPr sz="1200" dirty="0">
                <a:latin typeface="Calibri"/>
                <a:cs typeface="Calibri"/>
              </a:rPr>
              <a:t>a </a:t>
            </a:r>
            <a:r>
              <a:rPr sz="1200" spc="20" dirty="0">
                <a:latin typeface="Calibri"/>
                <a:cs typeface="Calibri"/>
              </a:rPr>
              <a:t> </a:t>
            </a:r>
            <a:r>
              <a:rPr sz="1200" dirty="0">
                <a:latin typeface="Calibri"/>
                <a:cs typeface="Calibri"/>
              </a:rPr>
              <a:t>ri</a:t>
            </a:r>
            <a:r>
              <a:rPr sz="1200" spc="-5" dirty="0">
                <a:latin typeface="Calibri"/>
                <a:cs typeface="Calibri"/>
              </a:rPr>
              <a:t>s</a:t>
            </a:r>
            <a:r>
              <a:rPr sz="1200" spc="5" dirty="0">
                <a:latin typeface="Calibri"/>
                <a:cs typeface="Calibri"/>
              </a:rPr>
              <a:t>p</a:t>
            </a:r>
            <a:r>
              <a:rPr sz="1200" dirty="0">
                <a:latin typeface="Calibri"/>
                <a:cs typeface="Calibri"/>
              </a:rPr>
              <a:t>o</a:t>
            </a:r>
            <a:r>
              <a:rPr sz="1200" spc="-15" dirty="0">
                <a:latin typeface="Calibri"/>
                <a:cs typeface="Calibri"/>
              </a:rPr>
              <a:t>s</a:t>
            </a:r>
            <a:r>
              <a:rPr sz="1200" dirty="0">
                <a:latin typeface="Calibri"/>
                <a:cs typeface="Calibri"/>
              </a:rPr>
              <a:t>ta </a:t>
            </a:r>
            <a:r>
              <a:rPr sz="1200" spc="10" dirty="0">
                <a:latin typeface="Calibri"/>
                <a:cs typeface="Calibri"/>
              </a:rPr>
              <a:t> </a:t>
            </a:r>
            <a:r>
              <a:rPr sz="1200" dirty="0">
                <a:latin typeface="Calibri"/>
                <a:cs typeface="Calibri"/>
              </a:rPr>
              <a:t>ti</a:t>
            </a:r>
            <a:r>
              <a:rPr sz="1200" spc="5" dirty="0">
                <a:latin typeface="Calibri"/>
                <a:cs typeface="Calibri"/>
              </a:rPr>
              <a:t>p</a:t>
            </a:r>
            <a:r>
              <a:rPr sz="1200" dirty="0">
                <a:latin typeface="Calibri"/>
                <a:cs typeface="Calibri"/>
              </a:rPr>
              <a:t>i</a:t>
            </a:r>
            <a:r>
              <a:rPr sz="1200" spc="-5" dirty="0">
                <a:latin typeface="Calibri"/>
                <a:cs typeface="Calibri"/>
              </a:rPr>
              <a:t>c</a:t>
            </a:r>
            <a:r>
              <a:rPr sz="1200" dirty="0">
                <a:latin typeface="Calibri"/>
                <a:cs typeface="Calibri"/>
              </a:rPr>
              <a:t>a </a:t>
            </a:r>
            <a:r>
              <a:rPr sz="1200" spc="10" dirty="0">
                <a:latin typeface="Calibri"/>
                <a:cs typeface="Calibri"/>
              </a:rPr>
              <a:t> </a:t>
            </a:r>
            <a:r>
              <a:rPr sz="1200" spc="5" dirty="0">
                <a:latin typeface="Calibri"/>
                <a:cs typeface="Calibri"/>
              </a:rPr>
              <a:t>d</a:t>
            </a:r>
            <a:r>
              <a:rPr sz="1200" dirty="0">
                <a:latin typeface="Calibri"/>
                <a:cs typeface="Calibri"/>
              </a:rPr>
              <a:t>i </a:t>
            </a:r>
            <a:r>
              <a:rPr sz="1200" spc="10" dirty="0">
                <a:latin typeface="Calibri"/>
                <a:cs typeface="Calibri"/>
              </a:rPr>
              <a:t> </a:t>
            </a:r>
            <a:r>
              <a:rPr sz="1200" spc="5" dirty="0">
                <a:latin typeface="Calibri"/>
                <a:cs typeface="Calibri"/>
              </a:rPr>
              <a:t>qu</a:t>
            </a:r>
            <a:r>
              <a:rPr sz="1200" spc="-10" dirty="0">
                <a:latin typeface="Calibri"/>
                <a:cs typeface="Calibri"/>
              </a:rPr>
              <a:t>e</a:t>
            </a:r>
            <a:r>
              <a:rPr sz="1200" spc="-15" dirty="0">
                <a:latin typeface="Calibri"/>
                <a:cs typeface="Calibri"/>
              </a:rPr>
              <a:t>s</a:t>
            </a:r>
            <a:r>
              <a:rPr sz="1200" dirty="0">
                <a:latin typeface="Calibri"/>
                <a:cs typeface="Calibri"/>
              </a:rPr>
              <a:t>t</a:t>
            </a:r>
            <a:r>
              <a:rPr lang="it-CH" sz="1200" dirty="0">
                <a:latin typeface="Calibri"/>
                <a:cs typeface="Calibri"/>
              </a:rPr>
              <a:t>e-</a:t>
            </a:r>
            <a:r>
              <a:rPr sz="1200" dirty="0" err="1">
                <a:latin typeface="Calibri"/>
                <a:cs typeface="Calibri"/>
              </a:rPr>
              <a:t>i</a:t>
            </a:r>
            <a:r>
              <a:rPr sz="1200" dirty="0">
                <a:latin typeface="Calibri"/>
                <a:cs typeface="Calibri"/>
              </a:rPr>
              <a:t> </a:t>
            </a:r>
            <a:r>
              <a:rPr sz="1200" spc="20"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ti </a:t>
            </a:r>
            <a:r>
              <a:rPr sz="1200" spc="10" dirty="0">
                <a:latin typeface="Calibri"/>
                <a:cs typeface="Calibri"/>
              </a:rPr>
              <a:t> </a:t>
            </a:r>
            <a:r>
              <a:rPr sz="1200" spc="-10" dirty="0">
                <a:latin typeface="Calibri"/>
                <a:cs typeface="Calibri"/>
              </a:rPr>
              <a:t>è</a:t>
            </a:r>
            <a:r>
              <a:rPr sz="1200" dirty="0">
                <a:latin typeface="Calibri"/>
                <a:cs typeface="Calibri"/>
              </a:rPr>
              <a:t> </a:t>
            </a:r>
            <a:r>
              <a:rPr sz="1200" spc="2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0" dirty="0">
                <a:latin typeface="Calibri"/>
                <a:cs typeface="Calibri"/>
              </a:rPr>
              <a:t> </a:t>
            </a:r>
            <a:r>
              <a:rPr sz="1200" dirty="0">
                <a:latin typeface="Calibri"/>
                <a:cs typeface="Calibri"/>
              </a:rPr>
              <a:t>le </a:t>
            </a:r>
            <a:r>
              <a:rPr sz="1200" spc="20" dirty="0">
                <a:latin typeface="Calibri"/>
                <a:cs typeface="Calibri"/>
              </a:rPr>
              <a:t> </a:t>
            </a:r>
            <a:r>
              <a:rPr sz="1200" spc="-10" dirty="0">
                <a:latin typeface="Calibri"/>
                <a:cs typeface="Calibri"/>
              </a:rPr>
              <a:t>p</a:t>
            </a:r>
            <a:r>
              <a:rPr sz="1200" spc="-5" dirty="0">
                <a:latin typeface="Calibri"/>
                <a:cs typeface="Calibri"/>
              </a:rPr>
              <a:t>ra</a:t>
            </a:r>
            <a:r>
              <a:rPr sz="1200" dirty="0">
                <a:latin typeface="Calibri"/>
                <a:cs typeface="Calibri"/>
              </a:rPr>
              <a:t>ti</a:t>
            </a:r>
            <a:r>
              <a:rPr sz="1200" spc="-5" dirty="0">
                <a:latin typeface="Calibri"/>
                <a:cs typeface="Calibri"/>
              </a:rPr>
              <a:t>c</a:t>
            </a:r>
            <a:r>
              <a:rPr sz="1200" spc="-10" dirty="0">
                <a:latin typeface="Calibri"/>
                <a:cs typeface="Calibri"/>
              </a:rPr>
              <a:t>he</a:t>
            </a:r>
            <a:r>
              <a:rPr sz="1200" dirty="0">
                <a:latin typeface="Calibri"/>
                <a:cs typeface="Calibri"/>
              </a:rPr>
              <a:t> </a:t>
            </a:r>
            <a:r>
              <a:rPr sz="1200" spc="20"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a</a:t>
            </a:r>
            <a:r>
              <a:rPr sz="1200" dirty="0">
                <a:latin typeface="Calibri"/>
                <a:cs typeface="Calibri"/>
              </a:rPr>
              <a:t>lo</a:t>
            </a:r>
            <a:r>
              <a:rPr sz="1200" spc="-15" dirty="0">
                <a:latin typeface="Calibri"/>
                <a:cs typeface="Calibri"/>
              </a:rPr>
              <a:t>g</a:t>
            </a:r>
            <a:r>
              <a:rPr sz="1200" dirty="0">
                <a:latin typeface="Calibri"/>
                <a:cs typeface="Calibri"/>
              </a:rPr>
              <a:t>i</a:t>
            </a:r>
            <a:r>
              <a:rPr sz="1200" spc="-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i="1" spc="-10" dirty="0">
                <a:latin typeface="Calibri"/>
                <a:cs typeface="Calibri"/>
              </a:rPr>
              <a:t>"</a:t>
            </a:r>
            <a:r>
              <a:rPr sz="1200" i="1" dirty="0">
                <a:latin typeface="Calibri"/>
                <a:cs typeface="Calibri"/>
              </a:rPr>
              <a:t>ai</a:t>
            </a:r>
            <a:r>
              <a:rPr sz="1200" i="1" spc="5" dirty="0">
                <a:latin typeface="Calibri"/>
                <a:cs typeface="Calibri"/>
              </a:rPr>
              <a:t>u</a:t>
            </a:r>
            <a:r>
              <a:rPr sz="1200" i="1" dirty="0">
                <a:latin typeface="Calibri"/>
                <a:cs typeface="Calibri"/>
              </a:rPr>
              <a:t>t</a:t>
            </a:r>
            <a:r>
              <a:rPr sz="1200" i="1" spc="-15" dirty="0">
                <a:latin typeface="Calibri"/>
                <a:cs typeface="Calibri"/>
              </a:rPr>
              <a:t>a</a:t>
            </a:r>
            <a:r>
              <a:rPr sz="1200" i="1" spc="5" dirty="0">
                <a:latin typeface="Calibri"/>
                <a:cs typeface="Calibri"/>
              </a:rPr>
              <a:t>n</a:t>
            </a:r>
            <a:r>
              <a:rPr sz="1200" i="1" dirty="0">
                <a:latin typeface="Calibri"/>
                <a:cs typeface="Calibri"/>
              </a:rPr>
              <a:t>o  </a:t>
            </a:r>
            <a:r>
              <a:rPr sz="1200" i="1" spc="65" dirty="0">
                <a:latin typeface="Calibri"/>
                <a:cs typeface="Calibri"/>
              </a:rPr>
              <a:t> </a:t>
            </a:r>
            <a:r>
              <a:rPr sz="1200" i="1" spc="-10" dirty="0">
                <a:latin typeface="Calibri"/>
                <a:cs typeface="Calibri"/>
              </a:rPr>
              <a:t>da</a:t>
            </a:r>
            <a:r>
              <a:rPr sz="1200" i="1" spc="-15" dirty="0">
                <a:latin typeface="Calibri"/>
                <a:cs typeface="Calibri"/>
              </a:rPr>
              <a:t>vv</a:t>
            </a:r>
            <a:r>
              <a:rPr sz="1200" i="1" spc="-10" dirty="0">
                <a:latin typeface="Calibri"/>
                <a:cs typeface="Calibri"/>
              </a:rPr>
              <a:t>ero</a:t>
            </a:r>
            <a:r>
              <a:rPr sz="1200" i="1" dirty="0">
                <a:latin typeface="Calibri"/>
                <a:cs typeface="Calibri"/>
              </a:rPr>
              <a:t>  </a:t>
            </a:r>
            <a:r>
              <a:rPr sz="1200" i="1" spc="65" dirty="0">
                <a:latin typeface="Calibri"/>
                <a:cs typeface="Calibri"/>
              </a:rPr>
              <a:t> </a:t>
            </a:r>
            <a:r>
              <a:rPr sz="1200" i="1" dirty="0">
                <a:latin typeface="Calibri"/>
                <a:cs typeface="Calibri"/>
              </a:rPr>
              <a:t>a  </a:t>
            </a:r>
            <a:r>
              <a:rPr sz="1200" i="1" spc="60" dirty="0">
                <a:latin typeface="Calibri"/>
                <a:cs typeface="Calibri"/>
              </a:rPr>
              <a:t> </a:t>
            </a:r>
            <a:r>
              <a:rPr sz="1200" i="1" spc="-15" dirty="0">
                <a:latin typeface="Calibri"/>
                <a:cs typeface="Calibri"/>
              </a:rPr>
              <a:t>sv</a:t>
            </a:r>
            <a:r>
              <a:rPr sz="1200" i="1" dirty="0">
                <a:latin typeface="Calibri"/>
                <a:cs typeface="Calibri"/>
              </a:rPr>
              <a:t>il</a:t>
            </a:r>
            <a:r>
              <a:rPr sz="1200" i="1" spc="5" dirty="0">
                <a:latin typeface="Calibri"/>
                <a:cs typeface="Calibri"/>
              </a:rPr>
              <a:t>upp</a:t>
            </a:r>
            <a:r>
              <a:rPr sz="1200" i="1" spc="-15" dirty="0">
                <a:latin typeface="Calibri"/>
                <a:cs typeface="Calibri"/>
              </a:rPr>
              <a:t>a</a:t>
            </a:r>
            <a:r>
              <a:rPr sz="1200" i="1" spc="-5" dirty="0">
                <a:latin typeface="Calibri"/>
                <a:cs typeface="Calibri"/>
              </a:rPr>
              <a:t>re</a:t>
            </a:r>
            <a:r>
              <a:rPr sz="1200" i="1" dirty="0">
                <a:latin typeface="Calibri"/>
                <a:cs typeface="Calibri"/>
              </a:rPr>
              <a:t>  </a:t>
            </a:r>
            <a:r>
              <a:rPr sz="1200" i="1" spc="65" dirty="0">
                <a:latin typeface="Calibri"/>
                <a:cs typeface="Calibri"/>
              </a:rPr>
              <a:t> </a:t>
            </a:r>
            <a:r>
              <a:rPr sz="1200" i="1" dirty="0">
                <a:latin typeface="Calibri"/>
                <a:cs typeface="Calibri"/>
              </a:rPr>
              <a:t>la  </a:t>
            </a:r>
            <a:r>
              <a:rPr sz="1200" i="1" spc="60" dirty="0">
                <a:latin typeface="Calibri"/>
                <a:cs typeface="Calibri"/>
              </a:rPr>
              <a:t> </a:t>
            </a:r>
            <a:r>
              <a:rPr sz="1200" i="1" spc="-10" dirty="0" err="1">
                <a:latin typeface="Calibri"/>
                <a:cs typeface="Calibri"/>
              </a:rPr>
              <a:t>co</a:t>
            </a:r>
            <a:r>
              <a:rPr sz="1200" i="1" spc="5" dirty="0" err="1">
                <a:latin typeface="Calibri"/>
                <a:cs typeface="Calibri"/>
              </a:rPr>
              <a:t>n</a:t>
            </a:r>
            <a:r>
              <a:rPr sz="1200" i="1" dirty="0" err="1">
                <a:latin typeface="Calibri"/>
                <a:cs typeface="Calibri"/>
              </a:rPr>
              <a:t>o</a:t>
            </a:r>
            <a:r>
              <a:rPr sz="1200" i="1" spc="-5" dirty="0" err="1">
                <a:latin typeface="Calibri"/>
                <a:cs typeface="Calibri"/>
              </a:rPr>
              <a:t>s</a:t>
            </a:r>
            <a:r>
              <a:rPr sz="1200" i="1" spc="-10" dirty="0" err="1">
                <a:latin typeface="Calibri"/>
                <a:cs typeface="Calibri"/>
              </a:rPr>
              <a:t>cenz</a:t>
            </a:r>
            <a:r>
              <a:rPr sz="1200" i="1" dirty="0" err="1">
                <a:latin typeface="Calibri"/>
                <a:cs typeface="Calibri"/>
              </a:rPr>
              <a:t>a</a:t>
            </a:r>
            <a:r>
              <a:rPr sz="1200" i="1" dirty="0">
                <a:latin typeface="Calibri"/>
                <a:cs typeface="Calibri"/>
              </a:rPr>
              <a:t>  </a:t>
            </a:r>
            <a:r>
              <a:rPr sz="1200" i="1" spc="60" dirty="0">
                <a:latin typeface="Calibri"/>
                <a:cs typeface="Calibri"/>
              </a:rPr>
              <a:t> </a:t>
            </a:r>
            <a:r>
              <a:rPr sz="1200" i="1" spc="-5" dirty="0">
                <a:latin typeface="Calibri"/>
                <a:cs typeface="Calibri"/>
              </a:rPr>
              <a:t>[</a:t>
            </a:r>
            <a:r>
              <a:rPr lang="it-CH" sz="1200" i="1" spc="5" dirty="0">
                <a:latin typeface="Calibri"/>
                <a:cs typeface="Calibri"/>
              </a:rPr>
              <a:t>di studentesse e studenti</a:t>
            </a:r>
            <a:r>
              <a:rPr sz="1200" i="1" spc="-5" dirty="0">
                <a:latin typeface="Calibri"/>
                <a:cs typeface="Calibri"/>
              </a:rPr>
              <a:t>]</a:t>
            </a:r>
            <a:r>
              <a:rPr sz="1200" i="1" dirty="0">
                <a:latin typeface="Calibri"/>
                <a:cs typeface="Calibri"/>
              </a:rPr>
              <a:t>  </a:t>
            </a:r>
            <a:r>
              <a:rPr sz="1200" i="1" spc="50" dirty="0">
                <a:latin typeface="Calibri"/>
                <a:cs typeface="Calibri"/>
              </a:rPr>
              <a:t> </a:t>
            </a:r>
            <a:r>
              <a:rPr sz="1200" i="1" dirty="0">
                <a:latin typeface="Calibri"/>
                <a:cs typeface="Calibri"/>
              </a:rPr>
              <a:t>in </a:t>
            </a:r>
            <a:r>
              <a:rPr sz="1200" i="1" spc="5" dirty="0" err="1">
                <a:latin typeface="Calibri"/>
                <a:cs typeface="Calibri"/>
              </a:rPr>
              <a:t>qu</a:t>
            </a:r>
            <a:r>
              <a:rPr sz="1200" i="1" spc="-10" dirty="0" err="1">
                <a:latin typeface="Calibri"/>
                <a:cs typeface="Calibri"/>
              </a:rPr>
              <a:t>e</a:t>
            </a:r>
            <a:r>
              <a:rPr sz="1200" i="1" dirty="0" err="1">
                <a:latin typeface="Calibri"/>
                <a:cs typeface="Calibri"/>
              </a:rPr>
              <a:t>ll</a:t>
            </a:r>
            <a:r>
              <a:rPr sz="1200" i="1" spc="-5" dirty="0" err="1">
                <a:latin typeface="Calibri"/>
                <a:cs typeface="Calibri"/>
              </a:rPr>
              <a:t>'ar</a:t>
            </a:r>
            <a:r>
              <a:rPr sz="1200" i="1" spc="-25" dirty="0" err="1">
                <a:latin typeface="Calibri"/>
                <a:cs typeface="Calibri"/>
              </a:rPr>
              <a:t>g</a:t>
            </a:r>
            <a:r>
              <a:rPr sz="1200" i="1" dirty="0" err="1">
                <a:latin typeface="Calibri"/>
                <a:cs typeface="Calibri"/>
              </a:rPr>
              <a:t>o</a:t>
            </a:r>
            <a:r>
              <a:rPr sz="1200" i="1" spc="-10" dirty="0" err="1">
                <a:latin typeface="Calibri"/>
                <a:cs typeface="Calibri"/>
              </a:rPr>
              <a:t>men</a:t>
            </a:r>
            <a:r>
              <a:rPr sz="1200" i="1" dirty="0" err="1">
                <a:latin typeface="Calibri"/>
                <a:cs typeface="Calibri"/>
              </a:rPr>
              <a:t>to</a:t>
            </a:r>
            <a:r>
              <a:rPr lang="it-CH" sz="1200" i="1" dirty="0">
                <a:latin typeface="Calibri"/>
                <a:cs typeface="Calibri"/>
              </a:rPr>
              <a:t>"</a:t>
            </a:r>
            <a:r>
              <a:rPr sz="1200" spc="-5" dirty="0">
                <a:latin typeface="Calibri"/>
                <a:cs typeface="Calibri"/>
              </a:rPr>
              <a:t>,</a:t>
            </a:r>
            <a:r>
              <a:rPr sz="1200" spc="100" dirty="0">
                <a:latin typeface="Calibri"/>
                <a:cs typeface="Calibri"/>
              </a:rPr>
              <a:t> </a:t>
            </a:r>
            <a:r>
              <a:rPr sz="1200" spc="-10" dirty="0">
                <a:latin typeface="Calibri"/>
                <a:cs typeface="Calibri"/>
              </a:rPr>
              <a:t>e</a:t>
            </a:r>
            <a:r>
              <a:rPr sz="1200" spc="10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90" dirty="0">
                <a:latin typeface="Calibri"/>
                <a:cs typeface="Calibri"/>
              </a:rPr>
              <a:t> </a:t>
            </a:r>
            <a:r>
              <a:rPr sz="1200" i="1" spc="-10" dirty="0">
                <a:latin typeface="Calibri"/>
                <a:cs typeface="Calibri"/>
              </a:rPr>
              <a:t>"a</a:t>
            </a:r>
            <a:r>
              <a:rPr sz="1200" i="1" spc="-15" dirty="0">
                <a:latin typeface="Calibri"/>
                <a:cs typeface="Calibri"/>
              </a:rPr>
              <a:t>v</a:t>
            </a:r>
            <a:r>
              <a:rPr sz="1200" i="1" spc="-10" dirty="0">
                <a:latin typeface="Calibri"/>
                <a:cs typeface="Calibri"/>
              </a:rPr>
              <a:t>ere</a:t>
            </a:r>
            <a:r>
              <a:rPr sz="1200" i="1" spc="114" dirty="0">
                <a:latin typeface="Calibri"/>
                <a:cs typeface="Calibri"/>
              </a:rPr>
              <a:t> </a:t>
            </a:r>
            <a:r>
              <a:rPr sz="1200" i="1" dirty="0">
                <a:latin typeface="Calibri"/>
                <a:cs typeface="Calibri"/>
              </a:rPr>
              <a:t>le</a:t>
            </a:r>
            <a:r>
              <a:rPr sz="1200" i="1" spc="100" dirty="0">
                <a:latin typeface="Calibri"/>
                <a:cs typeface="Calibri"/>
              </a:rPr>
              <a:t> </a:t>
            </a:r>
            <a:r>
              <a:rPr sz="1200" i="1" dirty="0">
                <a:latin typeface="Calibri"/>
                <a:cs typeface="Calibri"/>
              </a:rPr>
              <a:t>l</a:t>
            </a:r>
            <a:r>
              <a:rPr sz="1200" i="1" spc="-10" dirty="0">
                <a:latin typeface="Calibri"/>
                <a:cs typeface="Calibri"/>
              </a:rPr>
              <a:t>oro</a:t>
            </a:r>
            <a:r>
              <a:rPr sz="1200" i="1" spc="100" dirty="0">
                <a:latin typeface="Calibri"/>
                <a:cs typeface="Calibri"/>
              </a:rPr>
              <a:t> </a:t>
            </a:r>
            <a:r>
              <a:rPr sz="1200" i="1" dirty="0">
                <a:latin typeface="Calibri"/>
                <a:cs typeface="Calibri"/>
              </a:rPr>
              <a:t>i</a:t>
            </a:r>
            <a:r>
              <a:rPr sz="1200" i="1" spc="5" dirty="0">
                <a:latin typeface="Calibri"/>
                <a:cs typeface="Calibri"/>
              </a:rPr>
              <a:t>d</a:t>
            </a:r>
            <a:r>
              <a:rPr sz="1200" i="1" spc="-20" dirty="0">
                <a:latin typeface="Calibri"/>
                <a:cs typeface="Calibri"/>
              </a:rPr>
              <a:t>e</a:t>
            </a:r>
            <a:r>
              <a:rPr sz="1200" i="1" spc="-10" dirty="0">
                <a:latin typeface="Calibri"/>
                <a:cs typeface="Calibri"/>
              </a:rPr>
              <a:t>e</a:t>
            </a:r>
            <a:r>
              <a:rPr sz="1200" i="1" spc="114" dirty="0">
                <a:latin typeface="Calibri"/>
                <a:cs typeface="Calibri"/>
              </a:rPr>
              <a:t> </a:t>
            </a:r>
            <a:r>
              <a:rPr sz="1200" i="1" spc="-15" dirty="0">
                <a:latin typeface="Calibri"/>
                <a:cs typeface="Calibri"/>
              </a:rPr>
              <a:t>s</a:t>
            </a:r>
            <a:r>
              <a:rPr sz="1200" i="1" spc="5" dirty="0">
                <a:latin typeface="Calibri"/>
                <a:cs typeface="Calibri"/>
              </a:rPr>
              <a:t>f</a:t>
            </a:r>
            <a:r>
              <a:rPr sz="1200" i="1" dirty="0">
                <a:latin typeface="Calibri"/>
                <a:cs typeface="Calibri"/>
              </a:rPr>
              <a:t>i</a:t>
            </a:r>
            <a:r>
              <a:rPr sz="1200" i="1" spc="5" dirty="0">
                <a:latin typeface="Calibri"/>
                <a:cs typeface="Calibri"/>
              </a:rPr>
              <a:t>d</a:t>
            </a:r>
            <a:r>
              <a:rPr sz="1200" i="1" spc="-15" dirty="0">
                <a:latin typeface="Calibri"/>
                <a:cs typeface="Calibri"/>
              </a:rPr>
              <a:t>a</a:t>
            </a:r>
            <a:r>
              <a:rPr sz="1200" i="1" dirty="0">
                <a:latin typeface="Calibri"/>
                <a:cs typeface="Calibri"/>
              </a:rPr>
              <a:t>t</a:t>
            </a:r>
            <a:r>
              <a:rPr sz="1200" i="1" spc="-10" dirty="0">
                <a:latin typeface="Calibri"/>
                <a:cs typeface="Calibri"/>
              </a:rPr>
              <a:t>e</a:t>
            </a:r>
            <a:r>
              <a:rPr sz="1200" i="1" spc="114" dirty="0">
                <a:latin typeface="Calibri"/>
                <a:cs typeface="Calibri"/>
              </a:rPr>
              <a:t> </a:t>
            </a:r>
            <a:r>
              <a:rPr sz="1200" i="1" spc="-15" dirty="0">
                <a:latin typeface="Calibri"/>
                <a:cs typeface="Calibri"/>
              </a:rPr>
              <a:t>l</a:t>
            </a:r>
            <a:r>
              <a:rPr sz="1200" i="1" dirty="0">
                <a:latin typeface="Calibri"/>
                <a:cs typeface="Calibri"/>
              </a:rPr>
              <a:t>i</a:t>
            </a:r>
            <a:r>
              <a:rPr sz="1200" i="1" spc="100" dirty="0">
                <a:latin typeface="Calibri"/>
                <a:cs typeface="Calibri"/>
              </a:rPr>
              <a:t> </a:t>
            </a:r>
            <a:r>
              <a:rPr sz="1200" i="1" spc="5" dirty="0">
                <a:latin typeface="Calibri"/>
                <a:cs typeface="Calibri"/>
              </a:rPr>
              <a:t>h</a:t>
            </a:r>
            <a:r>
              <a:rPr sz="1200" i="1" dirty="0">
                <a:latin typeface="Calibri"/>
                <a:cs typeface="Calibri"/>
              </a:rPr>
              <a:t>a</a:t>
            </a:r>
            <a:r>
              <a:rPr sz="1200" i="1" spc="100" dirty="0">
                <a:latin typeface="Calibri"/>
                <a:cs typeface="Calibri"/>
              </a:rPr>
              <a:t> </a:t>
            </a:r>
            <a:r>
              <a:rPr sz="1200" i="1" spc="5" dirty="0">
                <a:latin typeface="Calibri"/>
                <a:cs typeface="Calibri"/>
              </a:rPr>
              <a:t>f</a:t>
            </a:r>
            <a:r>
              <a:rPr sz="1200" i="1" spc="-15" dirty="0">
                <a:latin typeface="Calibri"/>
                <a:cs typeface="Calibri"/>
              </a:rPr>
              <a:t>a</a:t>
            </a:r>
            <a:r>
              <a:rPr sz="1200" i="1" dirty="0">
                <a:latin typeface="Calibri"/>
                <a:cs typeface="Calibri"/>
              </a:rPr>
              <a:t>tti</a:t>
            </a:r>
            <a:r>
              <a:rPr sz="1200" i="1" spc="100" dirty="0">
                <a:latin typeface="Calibri"/>
                <a:cs typeface="Calibri"/>
              </a:rPr>
              <a:t> </a:t>
            </a:r>
            <a:r>
              <a:rPr sz="1200" i="1" spc="-10" dirty="0">
                <a:latin typeface="Calibri"/>
                <a:cs typeface="Calibri"/>
              </a:rPr>
              <a:t>pe</a:t>
            </a:r>
            <a:r>
              <a:rPr sz="1200" i="1" spc="5" dirty="0">
                <a:latin typeface="Calibri"/>
                <a:cs typeface="Calibri"/>
              </a:rPr>
              <a:t>n</a:t>
            </a:r>
            <a:r>
              <a:rPr sz="1200" i="1" spc="-5" dirty="0">
                <a:latin typeface="Calibri"/>
                <a:cs typeface="Calibri"/>
              </a:rPr>
              <a:t>s</a:t>
            </a:r>
            <a:r>
              <a:rPr sz="1200" i="1" spc="-10" dirty="0">
                <a:latin typeface="Calibri"/>
                <a:cs typeface="Calibri"/>
              </a:rPr>
              <a:t>are</a:t>
            </a:r>
            <a:r>
              <a:rPr sz="1200" i="1" spc="100" dirty="0">
                <a:latin typeface="Calibri"/>
                <a:cs typeface="Calibri"/>
              </a:rPr>
              <a:t> </a:t>
            </a:r>
            <a:r>
              <a:rPr sz="1200" i="1" spc="-15" dirty="0">
                <a:latin typeface="Calibri"/>
                <a:cs typeface="Calibri"/>
              </a:rPr>
              <a:t>i</a:t>
            </a:r>
            <a:r>
              <a:rPr sz="1200" i="1" dirty="0">
                <a:latin typeface="Calibri"/>
                <a:cs typeface="Calibri"/>
              </a:rPr>
              <a:t>n </a:t>
            </a:r>
            <a:r>
              <a:rPr sz="1200" i="1" spc="5" dirty="0">
                <a:latin typeface="Calibri"/>
                <a:cs typeface="Calibri"/>
              </a:rPr>
              <a:t>un</a:t>
            </a:r>
            <a:r>
              <a:rPr sz="1200" i="1" dirty="0">
                <a:latin typeface="Calibri"/>
                <a:cs typeface="Calibri"/>
              </a:rPr>
              <a:t>a</a:t>
            </a:r>
            <a:r>
              <a:rPr sz="1200" i="1" spc="-10" dirty="0">
                <a:latin typeface="Calibri"/>
                <a:cs typeface="Calibri"/>
              </a:rPr>
              <a:t> </a:t>
            </a:r>
            <a:r>
              <a:rPr sz="1200" i="1" spc="5" dirty="0">
                <a:latin typeface="Calibri"/>
                <a:cs typeface="Calibri"/>
              </a:rPr>
              <a:t>p</a:t>
            </a:r>
            <a:r>
              <a:rPr sz="1200" i="1" spc="-10" dirty="0">
                <a:latin typeface="Calibri"/>
                <a:cs typeface="Calibri"/>
              </a:rPr>
              <a:t>ro</a:t>
            </a:r>
            <a:r>
              <a:rPr sz="1200" i="1" spc="-15" dirty="0">
                <a:latin typeface="Calibri"/>
                <a:cs typeface="Calibri"/>
              </a:rPr>
              <a:t>s</a:t>
            </a:r>
            <a:r>
              <a:rPr sz="1200" i="1" spc="5" dirty="0">
                <a:latin typeface="Calibri"/>
                <a:cs typeface="Calibri"/>
              </a:rPr>
              <a:t>p</a:t>
            </a:r>
            <a:r>
              <a:rPr sz="1200" i="1" spc="-10" dirty="0">
                <a:latin typeface="Calibri"/>
                <a:cs typeface="Calibri"/>
              </a:rPr>
              <a:t>e</a:t>
            </a:r>
            <a:r>
              <a:rPr sz="1200" i="1" spc="-15" dirty="0">
                <a:latin typeface="Calibri"/>
                <a:cs typeface="Calibri"/>
              </a:rPr>
              <a:t>t</a:t>
            </a:r>
            <a:r>
              <a:rPr sz="1200" i="1" dirty="0">
                <a:latin typeface="Calibri"/>
                <a:cs typeface="Calibri"/>
              </a:rPr>
              <a:t>ti</a:t>
            </a:r>
            <a:r>
              <a:rPr sz="1200" i="1" spc="-5" dirty="0">
                <a:latin typeface="Calibri"/>
                <a:cs typeface="Calibri"/>
              </a:rPr>
              <a:t>v</a:t>
            </a:r>
            <a:r>
              <a:rPr sz="1200" i="1" dirty="0">
                <a:latin typeface="Calibri"/>
                <a:cs typeface="Calibri"/>
              </a:rPr>
              <a:t>a</a:t>
            </a:r>
            <a:r>
              <a:rPr sz="1200" i="1" spc="-10" dirty="0">
                <a:latin typeface="Calibri"/>
                <a:cs typeface="Calibri"/>
              </a:rPr>
              <a:t> </a:t>
            </a:r>
            <a:r>
              <a:rPr sz="1200" i="1" spc="5" dirty="0">
                <a:latin typeface="Calibri"/>
                <a:cs typeface="Calibri"/>
              </a:rPr>
              <a:t>d</a:t>
            </a:r>
            <a:r>
              <a:rPr sz="1200" i="1" dirty="0">
                <a:latin typeface="Calibri"/>
                <a:cs typeface="Calibri"/>
              </a:rPr>
              <a:t>i</a:t>
            </a:r>
            <a:r>
              <a:rPr sz="1200" i="1" spc="-5" dirty="0">
                <a:latin typeface="Calibri"/>
                <a:cs typeface="Calibri"/>
              </a:rPr>
              <a:t>ver</a:t>
            </a:r>
            <a:r>
              <a:rPr sz="1200" i="1" spc="-10" dirty="0">
                <a:latin typeface="Calibri"/>
                <a:cs typeface="Calibri"/>
              </a:rPr>
              <a:t>s</a:t>
            </a:r>
            <a:r>
              <a:rPr sz="1200" i="1" dirty="0">
                <a:latin typeface="Calibri"/>
                <a:cs typeface="Calibri"/>
              </a:rPr>
              <a:t>a</a:t>
            </a:r>
            <a:r>
              <a:rPr sz="1200" i="1" dirty="0">
                <a:latin typeface="Times New Roman"/>
                <a:cs typeface="Times New Roman"/>
              </a:rPr>
              <a:t>"</a:t>
            </a:r>
            <a:r>
              <a:rPr sz="1200" i="1" spc="-10" dirty="0">
                <a:latin typeface="Times New Roman"/>
                <a:cs typeface="Times New Roman"/>
              </a:rPr>
              <a:t> </a:t>
            </a:r>
            <a:r>
              <a:rPr sz="1200" spc="5" dirty="0">
                <a:latin typeface="Calibri"/>
                <a:cs typeface="Calibri"/>
              </a:rPr>
              <a:t>(Jacob)</a:t>
            </a:r>
          </a:p>
          <a:p>
            <a:pPr marL="92075" marR="81915" algn="just">
              <a:lnSpc>
                <a:spcPct val="121200"/>
              </a:lnSpc>
              <a:spcBef>
                <a:spcPts val="5"/>
              </a:spcBef>
            </a:pPr>
            <a:r>
              <a:rPr sz="1200" dirty="0" err="1">
                <a:latin typeface="Calibri"/>
                <a:cs typeface="Calibri"/>
              </a:rPr>
              <a:t>Al</a:t>
            </a:r>
            <a:r>
              <a:rPr sz="1200" spc="5" dirty="0" err="1">
                <a:latin typeface="Calibri"/>
                <a:cs typeface="Calibri"/>
              </a:rPr>
              <a:t>t</a:t>
            </a:r>
            <a:r>
              <a:rPr sz="1200" dirty="0" err="1">
                <a:latin typeface="Calibri"/>
                <a:cs typeface="Calibri"/>
              </a:rPr>
              <a:t>r</a:t>
            </a:r>
            <a:r>
              <a:rPr lang="it-CH" sz="1200" dirty="0">
                <a:latin typeface="Calibri"/>
                <a:cs typeface="Calibri"/>
              </a:rPr>
              <a:t>e-i</a:t>
            </a:r>
            <a:r>
              <a:rPr sz="1200" dirty="0">
                <a:latin typeface="Calibri"/>
                <a:cs typeface="Calibri"/>
              </a:rPr>
              <a:t> </a:t>
            </a:r>
            <a:r>
              <a:rPr sz="1200" spc="-13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5" dirty="0">
                <a:latin typeface="Calibri"/>
                <a:cs typeface="Calibri"/>
              </a:rPr>
              <a:t>n</a:t>
            </a:r>
            <a:r>
              <a:rPr sz="1200" dirty="0">
                <a:latin typeface="Calibri"/>
                <a:cs typeface="Calibri"/>
              </a:rPr>
              <a:t>ti</a:t>
            </a:r>
            <a:r>
              <a:rPr sz="1200" spc="125"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nn</a:t>
            </a:r>
            <a:r>
              <a:rPr sz="1200" dirty="0">
                <a:latin typeface="Calibri"/>
                <a:cs typeface="Calibri"/>
              </a:rPr>
              <a:t>o</a:t>
            </a:r>
            <a:r>
              <a:rPr sz="1200" spc="125" dirty="0">
                <a:latin typeface="Calibri"/>
                <a:cs typeface="Calibri"/>
              </a:rPr>
              <a:t> </a:t>
            </a:r>
            <a:r>
              <a:rPr sz="1200" spc="-15" dirty="0">
                <a:latin typeface="Calibri"/>
                <a:cs typeface="Calibri"/>
              </a:rPr>
              <a:t>v</a:t>
            </a:r>
            <a:r>
              <a:rPr sz="1200" dirty="0">
                <a:latin typeface="Calibri"/>
                <a:cs typeface="Calibri"/>
              </a:rPr>
              <a:t>ol</a:t>
            </a:r>
            <a:r>
              <a:rPr sz="1200" spc="5" dirty="0">
                <a:latin typeface="Calibri"/>
                <a:cs typeface="Calibri"/>
              </a:rPr>
              <a:t>u</a:t>
            </a:r>
            <a:r>
              <a:rPr sz="1200" spc="-15" dirty="0">
                <a:latin typeface="Calibri"/>
                <a:cs typeface="Calibri"/>
              </a:rPr>
              <a:t>t</a:t>
            </a:r>
            <a:r>
              <a:rPr sz="1200" dirty="0">
                <a:latin typeface="Calibri"/>
                <a:cs typeface="Calibri"/>
              </a:rPr>
              <a:t>o </a:t>
            </a:r>
            <a:r>
              <a:rPr sz="1200" spc="-135" dirty="0">
                <a:latin typeface="Calibri"/>
                <a:cs typeface="Calibri"/>
              </a:rPr>
              <a:t> </a:t>
            </a:r>
            <a:r>
              <a:rPr sz="1200" dirty="0">
                <a:latin typeface="Calibri"/>
                <a:cs typeface="Calibri"/>
              </a:rPr>
              <a:t>o</a:t>
            </a:r>
            <a:r>
              <a:rPr sz="1200" spc="-5" dirty="0">
                <a:latin typeface="Calibri"/>
                <a:cs typeface="Calibri"/>
              </a:rPr>
              <a:t>sser</a:t>
            </a:r>
            <a:r>
              <a:rPr sz="1200" spc="-15" dirty="0">
                <a:latin typeface="Calibri"/>
                <a:cs typeface="Calibri"/>
              </a:rPr>
              <a:t>v</a:t>
            </a:r>
            <a:r>
              <a:rPr sz="1200" spc="-1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135" dirty="0">
                <a:latin typeface="Calibri"/>
                <a:cs typeface="Calibri"/>
              </a:rPr>
              <a:t> </a:t>
            </a:r>
            <a:r>
              <a:rPr sz="1200" spc="-10" dirty="0">
                <a:latin typeface="Calibri"/>
                <a:cs typeface="Calibri"/>
              </a:rPr>
              <a:t>e</a:t>
            </a:r>
            <a:r>
              <a:rPr sz="1200" spc="125" dirty="0">
                <a:latin typeface="Calibri"/>
                <a:cs typeface="Calibri"/>
              </a:rPr>
              <a:t> </a:t>
            </a:r>
            <a:r>
              <a:rPr sz="1200" dirty="0">
                <a:latin typeface="Calibri"/>
                <a:cs typeface="Calibri"/>
              </a:rPr>
              <a:t>mi</a:t>
            </a:r>
            <a:r>
              <a:rPr sz="1200" spc="-5" dirty="0">
                <a:latin typeface="Calibri"/>
                <a:cs typeface="Calibri"/>
              </a:rPr>
              <a:t>g</a:t>
            </a:r>
            <a:r>
              <a:rPr sz="1200" dirty="0">
                <a:latin typeface="Calibri"/>
                <a:cs typeface="Calibri"/>
              </a:rPr>
              <a:t>li</a:t>
            </a:r>
            <a:r>
              <a:rPr sz="1200" spc="-10" dirty="0">
                <a:latin typeface="Calibri"/>
                <a:cs typeface="Calibri"/>
              </a:rPr>
              <a:t>o</a:t>
            </a:r>
            <a:r>
              <a:rPr sz="1200" spc="-5" dirty="0">
                <a:latin typeface="Calibri"/>
                <a:cs typeface="Calibri"/>
              </a:rPr>
              <a:t>rare</a:t>
            </a:r>
            <a:r>
              <a:rPr sz="1200" dirty="0">
                <a:latin typeface="Calibri"/>
                <a:cs typeface="Calibri"/>
              </a:rPr>
              <a:t> </a:t>
            </a:r>
            <a:r>
              <a:rPr sz="1200" spc="-135" dirty="0">
                <a:latin typeface="Calibri"/>
                <a:cs typeface="Calibri"/>
              </a:rPr>
              <a:t> </a:t>
            </a:r>
            <a:r>
              <a:rPr sz="1200" dirty="0">
                <a:latin typeface="Calibri"/>
                <a:cs typeface="Calibri"/>
              </a:rPr>
              <a:t>il</a:t>
            </a:r>
            <a:r>
              <a:rPr sz="1200" spc="125" dirty="0">
                <a:latin typeface="Calibri"/>
                <a:cs typeface="Calibri"/>
              </a:rPr>
              <a:t> </a:t>
            </a:r>
            <a:r>
              <a:rPr sz="1200" spc="5" dirty="0" err="1">
                <a:latin typeface="Calibri"/>
                <a:cs typeface="Calibri"/>
              </a:rPr>
              <a:t>d</a:t>
            </a:r>
            <a:r>
              <a:rPr sz="1200" dirty="0" err="1">
                <a:latin typeface="Calibri"/>
                <a:cs typeface="Calibri"/>
              </a:rPr>
              <a:t>ialo</a:t>
            </a:r>
            <a:r>
              <a:rPr sz="1200" spc="-15" dirty="0" err="1">
                <a:latin typeface="Calibri"/>
                <a:cs typeface="Calibri"/>
              </a:rPr>
              <a:t>g</a:t>
            </a:r>
            <a:r>
              <a:rPr sz="1200" dirty="0" err="1">
                <a:latin typeface="Calibri"/>
                <a:cs typeface="Calibri"/>
              </a:rPr>
              <a:t>o</a:t>
            </a:r>
            <a:r>
              <a:rPr sz="1200" spc="125" dirty="0">
                <a:latin typeface="Calibri"/>
                <a:cs typeface="Calibri"/>
              </a:rPr>
              <a:t> </a:t>
            </a:r>
            <a:r>
              <a:rPr lang="it-CH" sz="1200" spc="5" dirty="0">
                <a:latin typeface="Calibri"/>
                <a:cs typeface="Calibri"/>
              </a:rPr>
              <a:t>delle loro studentesse e dei loro studenti</a:t>
            </a:r>
            <a:r>
              <a:rPr sz="1200" spc="-15"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t</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lla </a:t>
            </a:r>
            <a:r>
              <a:rPr sz="1200" spc="-15" dirty="0">
                <a:latin typeface="Calibri"/>
                <a:cs typeface="Calibri"/>
              </a:rPr>
              <a:t> </a:t>
            </a:r>
            <a:r>
              <a:rPr sz="1200" spc="-10" dirty="0">
                <a:latin typeface="Calibri"/>
                <a:cs typeface="Calibri"/>
              </a:rPr>
              <a:t>c</a:t>
            </a:r>
            <a:r>
              <a:rPr sz="1200" spc="5" dirty="0">
                <a:latin typeface="Calibri"/>
                <a:cs typeface="Calibri"/>
              </a:rPr>
              <a:t>u</a:t>
            </a:r>
            <a:r>
              <a:rPr sz="1200" spc="-15" dirty="0">
                <a:latin typeface="Calibri"/>
                <a:cs typeface="Calibri"/>
              </a:rPr>
              <a:t>l</a:t>
            </a:r>
            <a:r>
              <a:rPr sz="1200" dirty="0">
                <a:latin typeface="Calibri"/>
                <a:cs typeface="Calibri"/>
              </a:rPr>
              <a:t>t</a:t>
            </a:r>
            <a:r>
              <a:rPr sz="1200" spc="5" dirty="0">
                <a:latin typeface="Calibri"/>
                <a:cs typeface="Calibri"/>
              </a:rPr>
              <a:t>u</a:t>
            </a:r>
            <a:r>
              <a:rPr sz="1200" spc="-5" dirty="0">
                <a:latin typeface="Calibri"/>
                <a:cs typeface="Calibri"/>
              </a:rPr>
              <a:t>ra</a:t>
            </a:r>
            <a:r>
              <a:rPr sz="1200" dirty="0">
                <a:latin typeface="Calibri"/>
                <a:cs typeface="Calibri"/>
              </a:rPr>
              <a:t> </a:t>
            </a:r>
            <a:r>
              <a:rPr sz="1200" spc="-4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 </a:t>
            </a:r>
            <a:r>
              <a:rPr sz="1200" spc="-3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p</a:t>
            </a:r>
            <a:r>
              <a:rPr sz="1200" dirty="0">
                <a:latin typeface="Calibri"/>
                <a:cs typeface="Calibri"/>
              </a:rPr>
              <a:t>i</a:t>
            </a:r>
            <a:r>
              <a:rPr sz="1200" spc="5" dirty="0">
                <a:latin typeface="Calibri"/>
                <a:cs typeface="Calibri"/>
              </a:rPr>
              <a:t>u</a:t>
            </a:r>
            <a:r>
              <a:rPr sz="1200" spc="-10" dirty="0">
                <a:latin typeface="Calibri"/>
                <a:cs typeface="Calibri"/>
              </a:rPr>
              <a:t>t</a:t>
            </a:r>
            <a:r>
              <a:rPr sz="1200" spc="5" dirty="0">
                <a:latin typeface="Calibri"/>
                <a:cs typeface="Calibri"/>
              </a:rPr>
              <a:t>t</a:t>
            </a:r>
            <a:r>
              <a:rPr sz="1200" dirty="0">
                <a:latin typeface="Calibri"/>
                <a:cs typeface="Calibri"/>
              </a:rPr>
              <a:t>o</a:t>
            </a:r>
            <a:r>
              <a:rPr sz="1200" spc="-15" dirty="0">
                <a:latin typeface="Calibri"/>
                <a:cs typeface="Calibri"/>
              </a:rPr>
              <a:t>s</a:t>
            </a:r>
            <a:r>
              <a:rPr sz="1200" spc="5" dirty="0">
                <a:latin typeface="Calibri"/>
                <a:cs typeface="Calibri"/>
              </a:rPr>
              <a:t>t</a:t>
            </a:r>
            <a:r>
              <a:rPr sz="1200" dirty="0">
                <a:latin typeface="Calibri"/>
                <a:cs typeface="Calibri"/>
              </a:rPr>
              <a:t>o </a:t>
            </a:r>
            <a:r>
              <a:rPr sz="1200" spc="-2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dirty="0">
                <a:latin typeface="Calibri"/>
                <a:cs typeface="Calibri"/>
              </a:rPr>
              <a:t> </a:t>
            </a:r>
            <a:r>
              <a:rPr sz="1200" spc="-25" dirty="0">
                <a:latin typeface="Calibri"/>
                <a:cs typeface="Calibri"/>
              </a:rPr>
              <a:t> </a:t>
            </a:r>
            <a:r>
              <a:rPr sz="1200" spc="5" dirty="0">
                <a:latin typeface="Calibri"/>
                <a:cs typeface="Calibri"/>
              </a:rPr>
              <a:t>una </a:t>
            </a:r>
            <a:r>
              <a:rPr sz="1200" spc="-10" dirty="0">
                <a:latin typeface="Calibri"/>
                <a:cs typeface="Calibri"/>
              </a:rPr>
              <a:t>ma</a:t>
            </a:r>
            <a:r>
              <a:rPr sz="1200" dirty="0">
                <a:latin typeface="Calibri"/>
                <a:cs typeface="Calibri"/>
              </a:rPr>
              <a:t>t</a:t>
            </a:r>
            <a:r>
              <a:rPr sz="1200" spc="-10" dirty="0">
                <a:latin typeface="Calibri"/>
                <a:cs typeface="Calibri"/>
              </a:rPr>
              <a:t>e</a:t>
            </a:r>
            <a:r>
              <a:rPr sz="1200" dirty="0">
                <a:latin typeface="Calibri"/>
                <a:cs typeface="Calibri"/>
              </a:rPr>
              <a:t>ria </a:t>
            </a:r>
            <a:r>
              <a:rPr sz="1200" spc="40" dirty="0">
                <a:latin typeface="Calibri"/>
                <a:cs typeface="Calibri"/>
              </a:rPr>
              <a:t> </a:t>
            </a:r>
            <a:r>
              <a:rPr sz="1200" spc="-5" dirty="0">
                <a:latin typeface="Calibri"/>
                <a:cs typeface="Calibri"/>
              </a:rPr>
              <a:t>s</a:t>
            </a:r>
            <a:r>
              <a:rPr sz="1200" spc="-10" dirty="0">
                <a:latin typeface="Calibri"/>
                <a:cs typeface="Calibri"/>
              </a:rPr>
              <a:t>pec</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 </a:t>
            </a:r>
            <a:r>
              <a:rPr sz="1200" spc="40" dirty="0">
                <a:latin typeface="Calibri"/>
                <a:cs typeface="Calibri"/>
              </a:rPr>
              <a:t> </a:t>
            </a:r>
            <a:r>
              <a:rPr sz="1200" spc="-10" dirty="0">
                <a:latin typeface="Calibri"/>
                <a:cs typeface="Calibri"/>
              </a:rPr>
              <a:t>Per</a:t>
            </a:r>
            <a:r>
              <a:rPr sz="1200" dirty="0">
                <a:latin typeface="Calibri"/>
                <a:cs typeface="Calibri"/>
              </a:rPr>
              <a:t> </a:t>
            </a:r>
            <a:r>
              <a:rPr sz="1200" spc="35"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io</a:t>
            </a:r>
            <a:r>
              <a:rPr sz="1200" spc="-5" dirty="0">
                <a:latin typeface="Calibri"/>
                <a:cs typeface="Calibri"/>
              </a:rPr>
              <a:t>,</a:t>
            </a:r>
            <a:r>
              <a:rPr sz="1200" dirty="0">
                <a:latin typeface="Calibri"/>
                <a:cs typeface="Calibri"/>
              </a:rPr>
              <a:t> </a:t>
            </a:r>
            <a:r>
              <a:rPr sz="1200" spc="30" dirty="0">
                <a:latin typeface="Calibri"/>
                <a:cs typeface="Calibri"/>
              </a:rPr>
              <a:t> </a:t>
            </a:r>
            <a:r>
              <a:rPr sz="1200" spc="-5" dirty="0">
                <a:latin typeface="Calibri"/>
                <a:cs typeface="Calibri"/>
              </a:rPr>
              <a:t>N</a:t>
            </a:r>
            <a:r>
              <a:rPr sz="1200" dirty="0">
                <a:latin typeface="Calibri"/>
                <a:cs typeface="Calibri"/>
              </a:rPr>
              <a:t>a</a:t>
            </a:r>
            <a:r>
              <a:rPr sz="1200" spc="5" dirty="0">
                <a:latin typeface="Calibri"/>
                <a:cs typeface="Calibri"/>
              </a:rPr>
              <a:t>d</a:t>
            </a:r>
            <a:r>
              <a:rPr sz="1200" dirty="0">
                <a:latin typeface="Calibri"/>
                <a:cs typeface="Calibri"/>
              </a:rPr>
              <a:t>ia </a:t>
            </a:r>
            <a:r>
              <a:rPr sz="1200" spc="45" dirty="0">
                <a:latin typeface="Calibri"/>
                <a:cs typeface="Calibri"/>
              </a:rPr>
              <a:t> </a:t>
            </a:r>
            <a:r>
              <a:rPr sz="1200" spc="-15" dirty="0">
                <a:latin typeface="Calibri"/>
                <a:cs typeface="Calibri"/>
              </a:rPr>
              <a:t>v</a:t>
            </a:r>
            <a:r>
              <a:rPr sz="1200" dirty="0">
                <a:latin typeface="Calibri"/>
                <a:cs typeface="Calibri"/>
              </a:rPr>
              <a:t>o</a:t>
            </a:r>
            <a:r>
              <a:rPr sz="1200" spc="-15" dirty="0">
                <a:latin typeface="Calibri"/>
                <a:cs typeface="Calibri"/>
              </a:rPr>
              <a:t>l</a:t>
            </a:r>
            <a:r>
              <a:rPr sz="1200" spc="-10" dirty="0">
                <a:latin typeface="Calibri"/>
                <a:cs typeface="Calibri"/>
              </a:rPr>
              <a:t>e</a:t>
            </a:r>
            <a:r>
              <a:rPr sz="1200" spc="-15" dirty="0">
                <a:latin typeface="Calibri"/>
                <a:cs typeface="Calibri"/>
              </a:rPr>
              <a:t>v</a:t>
            </a:r>
            <a:r>
              <a:rPr sz="1200" dirty="0">
                <a:latin typeface="Calibri"/>
                <a:cs typeface="Calibri"/>
              </a:rPr>
              <a:t>a </a:t>
            </a:r>
            <a:r>
              <a:rPr sz="1200" spc="30" dirty="0">
                <a:latin typeface="Calibri"/>
                <a:cs typeface="Calibri"/>
              </a:rPr>
              <a:t> </a:t>
            </a:r>
            <a:r>
              <a:rPr sz="1200" dirty="0">
                <a:latin typeface="Calibri"/>
                <a:cs typeface="Calibri"/>
              </a:rPr>
              <a:t>i</a:t>
            </a:r>
            <a:r>
              <a:rPr sz="1200" spc="5" dirty="0">
                <a:latin typeface="Calibri"/>
                <a:cs typeface="Calibri"/>
              </a:rPr>
              <a:t>nd</a:t>
            </a:r>
            <a:r>
              <a:rPr sz="1200" spc="-10" dirty="0">
                <a:latin typeface="Calibri"/>
                <a:cs typeface="Calibri"/>
              </a:rPr>
              <a:t>a</a:t>
            </a:r>
            <a:r>
              <a:rPr sz="1200" spc="-15" dirty="0">
                <a:latin typeface="Calibri"/>
                <a:cs typeface="Calibri"/>
              </a:rPr>
              <a:t>g</a:t>
            </a:r>
            <a:r>
              <a:rPr sz="1200" spc="-10" dirty="0">
                <a:latin typeface="Calibri"/>
                <a:cs typeface="Calibri"/>
              </a:rPr>
              <a:t>are</a:t>
            </a:r>
            <a:r>
              <a:rPr sz="1200" dirty="0">
                <a:latin typeface="Calibri"/>
                <a:cs typeface="Calibri"/>
              </a:rPr>
              <a:t> </a:t>
            </a:r>
            <a:r>
              <a:rPr sz="1200" spc="45" dirty="0">
                <a:latin typeface="Calibri"/>
                <a:cs typeface="Calibri"/>
              </a:rPr>
              <a:t> </a:t>
            </a:r>
            <a:r>
              <a:rPr sz="1200" spc="-15" dirty="0">
                <a:latin typeface="Calibri"/>
                <a:cs typeface="Calibri"/>
              </a:rPr>
              <a:t>s</a:t>
            </a:r>
            <a:r>
              <a:rPr sz="1200" spc="-10" dirty="0">
                <a:latin typeface="Calibri"/>
                <a:cs typeface="Calibri"/>
              </a:rPr>
              <a:t>e</a:t>
            </a:r>
            <a:r>
              <a:rPr sz="1200" dirty="0">
                <a:latin typeface="Calibri"/>
                <a:cs typeface="Calibri"/>
              </a:rPr>
              <a:t> </a:t>
            </a:r>
            <a:r>
              <a:rPr sz="1200" spc="45" dirty="0">
                <a:latin typeface="Calibri"/>
                <a:cs typeface="Calibri"/>
              </a:rPr>
              <a:t> </a:t>
            </a:r>
            <a:r>
              <a:rPr lang="it-CH" sz="1200" dirty="0">
                <a:latin typeface="Calibri"/>
                <a:cs typeface="Calibri"/>
              </a:rPr>
              <a:t>le bambine e i bambini </a:t>
            </a:r>
            <a:r>
              <a:rPr sz="1200" spc="5" dirty="0" err="1">
                <a:latin typeface="Calibri"/>
                <a:cs typeface="Calibri"/>
              </a:rPr>
              <a:t>p</a:t>
            </a:r>
            <a:r>
              <a:rPr sz="1200" dirty="0" err="1">
                <a:latin typeface="Calibri"/>
                <a:cs typeface="Calibri"/>
              </a:rPr>
              <a:t>ot</a:t>
            </a:r>
            <a:r>
              <a:rPr sz="1200" spc="-10" dirty="0" err="1">
                <a:latin typeface="Calibri"/>
                <a:cs typeface="Calibri"/>
              </a:rPr>
              <a:t>e</a:t>
            </a:r>
            <a:r>
              <a:rPr sz="1200" spc="-5" dirty="0" err="1">
                <a:latin typeface="Calibri"/>
                <a:cs typeface="Calibri"/>
              </a:rPr>
              <a:t>ss</a:t>
            </a:r>
            <a:r>
              <a:rPr sz="1200" spc="-20" dirty="0" err="1">
                <a:latin typeface="Calibri"/>
                <a:cs typeface="Calibri"/>
              </a:rPr>
              <a:t>e</a:t>
            </a:r>
            <a:r>
              <a:rPr sz="1200" spc="-10" dirty="0" err="1">
                <a:latin typeface="Calibri"/>
                <a:cs typeface="Calibri"/>
              </a:rPr>
              <a:t>ro</a:t>
            </a:r>
            <a:r>
              <a:rPr sz="1200" dirty="0">
                <a:latin typeface="Calibri"/>
                <a:cs typeface="Calibri"/>
              </a:rPr>
              <a:t> </a:t>
            </a:r>
            <a:r>
              <a:rPr sz="1200" spc="-100" dirty="0">
                <a:latin typeface="Calibri"/>
                <a:cs typeface="Calibri"/>
              </a:rPr>
              <a:t> </a:t>
            </a:r>
            <a:r>
              <a:rPr lang="it-CH" sz="1200" spc="-10" dirty="0">
                <a:latin typeface="Calibri"/>
                <a:cs typeface="Calibri"/>
              </a:rPr>
              <a:t>basarsi</a:t>
            </a:r>
            <a:r>
              <a:rPr sz="1200" dirty="0">
                <a:latin typeface="Calibri"/>
                <a:cs typeface="Calibri"/>
              </a:rPr>
              <a:t> </a:t>
            </a:r>
            <a:r>
              <a:rPr sz="1200" spc="-9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a:t>
            </a:r>
            <a:r>
              <a:rPr sz="1200" spc="-15" dirty="0">
                <a:latin typeface="Calibri"/>
                <a:cs typeface="Calibri"/>
              </a:rPr>
              <a:t>l</a:t>
            </a:r>
            <a:r>
              <a:rPr sz="1200" spc="-10" dirty="0">
                <a:latin typeface="Calibri"/>
                <a:cs typeface="Calibri"/>
              </a:rPr>
              <a:t>e</a:t>
            </a:r>
            <a:r>
              <a:rPr sz="1200" dirty="0">
                <a:latin typeface="Calibri"/>
                <a:cs typeface="Calibri"/>
              </a:rPr>
              <a:t> </a:t>
            </a:r>
            <a:r>
              <a:rPr sz="1200" spc="-85" dirty="0">
                <a:latin typeface="Calibri"/>
                <a:cs typeface="Calibri"/>
              </a:rPr>
              <a:t> </a:t>
            </a:r>
            <a:r>
              <a:rPr sz="1200" dirty="0">
                <a:latin typeface="Calibri"/>
                <a:cs typeface="Calibri"/>
              </a:rPr>
              <a:t>i</a:t>
            </a:r>
            <a:r>
              <a:rPr sz="1200" spc="-10" dirty="0">
                <a:latin typeface="Calibri"/>
                <a:cs typeface="Calibri"/>
              </a:rPr>
              <a:t>dee</a:t>
            </a:r>
            <a:r>
              <a:rPr sz="1200" dirty="0">
                <a:latin typeface="Calibri"/>
                <a:cs typeface="Calibri"/>
              </a:rPr>
              <a:t> </a:t>
            </a:r>
            <a:r>
              <a:rPr sz="1200" spc="-100" dirty="0">
                <a:latin typeface="Calibri"/>
                <a:cs typeface="Calibri"/>
              </a:rPr>
              <a:t> </a:t>
            </a:r>
            <a:r>
              <a:rPr lang="it-CH" sz="1200" spc="5" dirty="0">
                <a:latin typeface="Calibri"/>
                <a:cs typeface="Calibri"/>
              </a:rPr>
              <a:t>altrui </a:t>
            </a:r>
            <a:r>
              <a:rPr sz="1200" dirty="0">
                <a:latin typeface="Calibri"/>
                <a:cs typeface="Calibri"/>
              </a:rPr>
              <a:t>in </a:t>
            </a:r>
            <a:r>
              <a:rPr sz="1200" spc="-9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 </a:t>
            </a:r>
            <a:r>
              <a:rPr sz="1200" spc="-100" dirty="0">
                <a:latin typeface="Calibri"/>
                <a:cs typeface="Calibri"/>
              </a:rPr>
              <a:t> </a:t>
            </a:r>
            <a:r>
              <a:rPr sz="1200" spc="-5" dirty="0">
                <a:latin typeface="Calibri"/>
                <a:cs typeface="Calibri"/>
              </a:rPr>
              <a:t>serie</a:t>
            </a:r>
            <a:r>
              <a:rPr sz="1200" dirty="0">
                <a:latin typeface="Calibri"/>
                <a:cs typeface="Calibri"/>
              </a:rPr>
              <a:t> </a:t>
            </a:r>
            <a:r>
              <a:rPr sz="1200" spc="-100" dirty="0">
                <a:latin typeface="Calibri"/>
                <a:cs typeface="Calibri"/>
              </a:rPr>
              <a:t> </a:t>
            </a:r>
            <a:r>
              <a:rPr sz="1200" spc="-10" dirty="0">
                <a:latin typeface="Calibri"/>
                <a:cs typeface="Calibri"/>
              </a:rPr>
              <a:t>d</a:t>
            </a:r>
            <a:r>
              <a:rPr sz="1200" dirty="0">
                <a:latin typeface="Calibri"/>
                <a:cs typeface="Calibri"/>
              </a:rPr>
              <a:t>i </a:t>
            </a:r>
            <a:r>
              <a:rPr sz="1200" spc="-90" dirty="0">
                <a:latin typeface="Calibri"/>
                <a:cs typeface="Calibri"/>
              </a:rPr>
              <a:t> </a:t>
            </a:r>
            <a:r>
              <a:rPr sz="1200" spc="-10" dirty="0">
                <a:latin typeface="Calibri"/>
                <a:cs typeface="Calibri"/>
              </a:rPr>
              <a:t>m</a:t>
            </a:r>
            <a:r>
              <a:rPr sz="1200" spc="-2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r</a:t>
            </a:r>
            <a:r>
              <a:rPr sz="1200" spc="-15" dirty="0">
                <a:latin typeface="Calibri"/>
                <a:cs typeface="Calibri"/>
              </a:rPr>
              <a:t>i</a:t>
            </a:r>
            <a:r>
              <a:rPr sz="1200" spc="-10" dirty="0">
                <a:latin typeface="Calibri"/>
                <a:cs typeface="Calibri"/>
              </a:rPr>
              <a:t>e</a:t>
            </a:r>
            <a:r>
              <a:rPr sz="1200" dirty="0">
                <a:latin typeface="Calibri"/>
                <a:cs typeface="Calibri"/>
              </a:rPr>
              <a:t> </a:t>
            </a:r>
            <a:r>
              <a:rPr sz="1200" spc="-85" dirty="0">
                <a:latin typeface="Calibri"/>
                <a:cs typeface="Calibri"/>
              </a:rPr>
              <a:t> </a:t>
            </a:r>
            <a:r>
              <a:rPr sz="1200" spc="-10" dirty="0">
                <a:latin typeface="Calibri"/>
                <a:cs typeface="Calibri"/>
              </a:rPr>
              <a:t>c</a:t>
            </a:r>
            <a:r>
              <a:rPr sz="1200" dirty="0">
                <a:latin typeface="Calibri"/>
                <a:cs typeface="Calibri"/>
              </a:rPr>
              <a:t>o</a:t>
            </a:r>
            <a:r>
              <a:rPr sz="1200" spc="-25" dirty="0">
                <a:latin typeface="Calibri"/>
                <a:cs typeface="Calibri"/>
              </a:rPr>
              <a:t>m</a:t>
            </a:r>
            <a:r>
              <a:rPr sz="1200" spc="-10" dirty="0">
                <a:latin typeface="Calibri"/>
                <a:cs typeface="Calibri"/>
              </a:rPr>
              <a:t>e</a:t>
            </a:r>
            <a:r>
              <a:rPr sz="1200" spc="-5"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g</a:t>
            </a:r>
            <a:r>
              <a:rPr sz="1200" dirty="0">
                <a:latin typeface="Calibri"/>
                <a:cs typeface="Calibri"/>
              </a:rPr>
              <a:t>le</a:t>
            </a:r>
            <a:r>
              <a:rPr sz="1200" spc="-5" dirty="0">
                <a:latin typeface="Calibri"/>
                <a:cs typeface="Calibri"/>
              </a:rPr>
              <a:t>se,</a:t>
            </a:r>
            <a:r>
              <a:rPr sz="1200" dirty="0">
                <a:latin typeface="Calibri"/>
                <a:cs typeface="Calibri"/>
              </a:rPr>
              <a:t> </a:t>
            </a:r>
            <a:r>
              <a:rPr sz="1200" spc="-50" dirty="0">
                <a:latin typeface="Calibri"/>
                <a:cs typeface="Calibri"/>
              </a:rPr>
              <a:t> </a:t>
            </a:r>
            <a:r>
              <a:rPr sz="1200" spc="-10" dirty="0">
                <a:latin typeface="Calibri"/>
                <a:cs typeface="Calibri"/>
              </a:rPr>
              <a:t>m</a:t>
            </a:r>
            <a:r>
              <a:rPr sz="1200" spc="-25" dirty="0">
                <a:latin typeface="Calibri"/>
                <a:cs typeface="Calibri"/>
              </a:rPr>
              <a:t>a</a:t>
            </a:r>
            <a:r>
              <a:rPr sz="1200" dirty="0">
                <a:latin typeface="Calibri"/>
                <a:cs typeface="Calibri"/>
              </a:rPr>
              <a:t>t</a:t>
            </a:r>
            <a:r>
              <a:rPr sz="1200" spc="-10" dirty="0">
                <a:latin typeface="Calibri"/>
                <a:cs typeface="Calibri"/>
              </a:rPr>
              <a:t>em</a:t>
            </a:r>
            <a:r>
              <a:rPr sz="1200" spc="-25" dirty="0">
                <a:latin typeface="Calibri"/>
                <a:cs typeface="Calibri"/>
              </a:rPr>
              <a:t>a</a:t>
            </a:r>
            <a:r>
              <a:rPr sz="1200" dirty="0">
                <a:latin typeface="Calibri"/>
                <a:cs typeface="Calibri"/>
              </a:rPr>
              <a:t>ti</a:t>
            </a:r>
            <a:r>
              <a:rPr sz="1200" spc="-5" dirty="0">
                <a:latin typeface="Calibri"/>
                <a:cs typeface="Calibri"/>
              </a:rPr>
              <a:t>ca,</a:t>
            </a:r>
            <a:r>
              <a:rPr sz="1200" dirty="0">
                <a:latin typeface="Calibri"/>
                <a:cs typeface="Calibri"/>
              </a:rPr>
              <a:t> </a:t>
            </a:r>
            <a:r>
              <a:rPr sz="1200" spc="-50" dirty="0">
                <a:latin typeface="Calibri"/>
                <a:cs typeface="Calibri"/>
              </a:rPr>
              <a:t> </a:t>
            </a:r>
            <a:r>
              <a:rPr sz="1200" spc="-15" dirty="0">
                <a:latin typeface="Calibri"/>
                <a:cs typeface="Calibri"/>
              </a:rPr>
              <a:t>g</a:t>
            </a:r>
            <a:r>
              <a:rPr sz="1200" spc="-20" dirty="0">
                <a:latin typeface="Calibri"/>
                <a:cs typeface="Calibri"/>
              </a:rPr>
              <a:t>e</a:t>
            </a:r>
            <a:r>
              <a:rPr sz="1200" dirty="0">
                <a:latin typeface="Calibri"/>
                <a:cs typeface="Calibri"/>
              </a:rPr>
              <a:t>o</a:t>
            </a:r>
            <a:r>
              <a:rPr sz="1200" spc="-15" dirty="0">
                <a:latin typeface="Calibri"/>
                <a:cs typeface="Calibri"/>
              </a:rPr>
              <a:t>g</a:t>
            </a:r>
            <a:r>
              <a:rPr sz="1200" spc="-5" dirty="0">
                <a:latin typeface="Calibri"/>
                <a:cs typeface="Calibri"/>
              </a:rPr>
              <a:t>ra</a:t>
            </a:r>
            <a:r>
              <a:rPr sz="1200" dirty="0">
                <a:latin typeface="Calibri"/>
                <a:cs typeface="Calibri"/>
              </a:rPr>
              <a:t>fia </a:t>
            </a:r>
            <a:r>
              <a:rPr sz="1200" spc="-50" dirty="0">
                <a:latin typeface="Calibri"/>
                <a:cs typeface="Calibri"/>
              </a:rPr>
              <a:t> </a:t>
            </a:r>
            <a:r>
              <a:rPr sz="1200" spc="-10" dirty="0">
                <a:latin typeface="Calibri"/>
                <a:cs typeface="Calibri"/>
              </a:rPr>
              <a:t>e</a:t>
            </a:r>
            <a:r>
              <a:rPr sz="1200" dirty="0">
                <a:latin typeface="Calibri"/>
                <a:cs typeface="Calibri"/>
              </a:rPr>
              <a:t> </a:t>
            </a:r>
            <a:r>
              <a:rPr sz="1200" spc="-50" dirty="0">
                <a:latin typeface="Calibri"/>
                <a:cs typeface="Calibri"/>
              </a:rPr>
              <a:t> </a:t>
            </a:r>
            <a:r>
              <a:rPr sz="1200" spc="-15" dirty="0">
                <a:latin typeface="Calibri"/>
                <a:cs typeface="Calibri"/>
              </a:rPr>
              <a:t>s</a:t>
            </a:r>
            <a:r>
              <a:rPr sz="1200" dirty="0">
                <a:latin typeface="Calibri"/>
                <a:cs typeface="Calibri"/>
              </a:rPr>
              <a:t>toria. </a:t>
            </a:r>
            <a:r>
              <a:rPr sz="1200" spc="-55" dirty="0">
                <a:latin typeface="Calibri"/>
                <a:cs typeface="Calibri"/>
              </a:rPr>
              <a:t> </a:t>
            </a:r>
            <a:r>
              <a:rPr sz="1200" spc="-15" dirty="0">
                <a:latin typeface="Calibri"/>
                <a:cs typeface="Calibri"/>
              </a:rPr>
              <a:t>U</a:t>
            </a:r>
            <a:r>
              <a:rPr sz="1200" spc="5" dirty="0">
                <a:latin typeface="Calibri"/>
                <a:cs typeface="Calibri"/>
              </a:rPr>
              <a:t>n</a:t>
            </a:r>
            <a:r>
              <a:rPr sz="1200" spc="-10" dirty="0">
                <a:latin typeface="Calibri"/>
                <a:cs typeface="Calibri"/>
              </a:rPr>
              <a:t>'</a:t>
            </a:r>
            <a:r>
              <a:rPr sz="1200" dirty="0">
                <a:latin typeface="Calibri"/>
                <a:cs typeface="Calibri"/>
              </a:rPr>
              <a:t>a</a:t>
            </a:r>
            <a:r>
              <a:rPr sz="1200" spc="-15" dirty="0">
                <a:latin typeface="Calibri"/>
                <a:cs typeface="Calibri"/>
              </a:rPr>
              <a:t>l</a:t>
            </a:r>
            <a:r>
              <a:rPr sz="1200" dirty="0">
                <a:latin typeface="Calibri"/>
                <a:cs typeface="Calibri"/>
              </a:rPr>
              <a:t>t</a:t>
            </a:r>
            <a:r>
              <a:rPr sz="1200" spc="-20" dirty="0">
                <a:latin typeface="Calibri"/>
                <a:cs typeface="Calibri"/>
              </a:rPr>
              <a:t>r</a:t>
            </a:r>
            <a:r>
              <a:rPr sz="1200" dirty="0">
                <a:latin typeface="Calibri"/>
                <a:cs typeface="Calibri"/>
              </a:rPr>
              <a:t>a </a:t>
            </a:r>
            <a:r>
              <a:rPr sz="1200" spc="-50"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5" dirty="0">
                <a:latin typeface="Calibri"/>
                <a:cs typeface="Calibri"/>
              </a:rPr>
              <a:t>n</a:t>
            </a:r>
            <a:r>
              <a:rPr sz="1200" dirty="0">
                <a:latin typeface="Calibri"/>
                <a:cs typeface="Calibri"/>
              </a:rPr>
              <a:t>t</a:t>
            </a:r>
            <a:r>
              <a:rPr sz="1200" spc="-5" dirty="0">
                <a:latin typeface="Calibri"/>
                <a:cs typeface="Calibri"/>
              </a:rPr>
              <a:t>e,</a:t>
            </a:r>
            <a:r>
              <a:rPr sz="1200" dirty="0">
                <a:latin typeface="Calibri"/>
                <a:cs typeface="Calibri"/>
              </a:rPr>
              <a:t> </a:t>
            </a:r>
            <a:r>
              <a:rPr sz="1200" spc="-65" dirty="0">
                <a:latin typeface="Calibri"/>
                <a:cs typeface="Calibri"/>
              </a:rPr>
              <a:t> </a:t>
            </a:r>
            <a:r>
              <a:rPr sz="1200" spc="-5" dirty="0">
                <a:latin typeface="Calibri"/>
                <a:cs typeface="Calibri"/>
              </a:rPr>
              <a:t>L</a:t>
            </a:r>
            <a:r>
              <a:rPr sz="1200" spc="5" dirty="0">
                <a:latin typeface="Calibri"/>
                <a:cs typeface="Calibri"/>
              </a:rPr>
              <a:t>u</a:t>
            </a:r>
            <a:r>
              <a:rPr sz="1200" spc="-15" dirty="0">
                <a:latin typeface="Calibri"/>
                <a:cs typeface="Calibri"/>
              </a:rPr>
              <a:t>cy</a:t>
            </a:r>
            <a:r>
              <a:rPr sz="1200" spc="-5" dirty="0">
                <a:latin typeface="Calibri"/>
                <a:cs typeface="Calibri"/>
              </a:rPr>
              <a:t>,</a:t>
            </a:r>
            <a:r>
              <a:rPr sz="1200" dirty="0">
                <a:latin typeface="Calibri"/>
                <a:cs typeface="Calibri"/>
              </a:rPr>
              <a:t> </a:t>
            </a:r>
            <a:r>
              <a:rPr sz="1200" spc="-50" dirty="0">
                <a:latin typeface="Calibri"/>
                <a:cs typeface="Calibri"/>
              </a:rPr>
              <a:t> </a:t>
            </a:r>
            <a:r>
              <a:rPr sz="1200" spc="5" dirty="0">
                <a:latin typeface="Calibri"/>
                <a:cs typeface="Calibri"/>
              </a:rPr>
              <a:t>h</a:t>
            </a:r>
            <a:r>
              <a:rPr sz="1200" dirty="0">
                <a:latin typeface="Calibri"/>
                <a:cs typeface="Calibri"/>
              </a:rPr>
              <a:t>a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per</a:t>
            </a:r>
            <a:r>
              <a:rPr sz="1200" spc="5" dirty="0">
                <a:latin typeface="Calibri"/>
                <a:cs typeface="Calibri"/>
              </a:rPr>
              <a:t>t</a:t>
            </a:r>
            <a:r>
              <a:rPr sz="1200" dirty="0">
                <a:latin typeface="Calibri"/>
                <a:cs typeface="Calibri"/>
              </a:rPr>
              <a:t>o</a:t>
            </a:r>
            <a:r>
              <a:rPr sz="1200" spc="-6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5" dirty="0">
                <a:latin typeface="Calibri"/>
                <a:cs typeface="Calibri"/>
              </a:rPr>
              <a:t> </a:t>
            </a:r>
            <a:r>
              <a:rPr lang="it-CH" sz="1200" spc="-15" dirty="0">
                <a:latin typeface="Calibri"/>
                <a:cs typeface="Calibri"/>
              </a:rPr>
              <a:t>le studentesse e gli studenti</a:t>
            </a:r>
            <a:r>
              <a:rPr lang="it-CH" sz="1200" spc="-70" dirty="0">
                <a:latin typeface="Calibri"/>
                <a:cs typeface="Calibri"/>
              </a:rPr>
              <a:t> </a:t>
            </a:r>
            <a:r>
              <a:rPr sz="1200" spc="5" dirty="0" err="1">
                <a:latin typeface="Calibri"/>
                <a:cs typeface="Calibri"/>
              </a:rPr>
              <a:t>d</a:t>
            </a:r>
            <a:r>
              <a:rPr sz="1200" spc="-10" dirty="0" err="1">
                <a:latin typeface="Calibri"/>
                <a:cs typeface="Calibri"/>
              </a:rPr>
              <a:t>e</a:t>
            </a:r>
            <a:r>
              <a:rPr sz="1200" dirty="0" err="1">
                <a:latin typeface="Calibri"/>
                <a:cs typeface="Calibri"/>
              </a:rPr>
              <a:t>lla</a:t>
            </a:r>
            <a:r>
              <a:rPr sz="1200" spc="-5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a</a:t>
            </a:r>
            <a:r>
              <a:rPr sz="1200" spc="-5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spc="-65" dirty="0">
                <a:latin typeface="Calibri"/>
                <a:cs typeface="Calibri"/>
              </a:rPr>
              <a:t> </a:t>
            </a:r>
            <a:r>
              <a:rPr sz="1200" spc="5" dirty="0">
                <a:latin typeface="Calibri"/>
                <a:cs typeface="Calibri"/>
              </a:rPr>
              <a:t>u</a:t>
            </a:r>
            <a:r>
              <a:rPr sz="1200" spc="-5" dirty="0">
                <a:latin typeface="Calibri"/>
                <a:cs typeface="Calibri"/>
              </a:rPr>
              <a:t>s</a:t>
            </a:r>
            <a:r>
              <a:rPr sz="1200" spc="-10" dirty="0">
                <a:latin typeface="Calibri"/>
                <a:cs typeface="Calibri"/>
              </a:rPr>
              <a:t>a</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o</a:t>
            </a:r>
            <a:r>
              <a:rPr sz="1200" spc="-65" dirty="0">
                <a:latin typeface="Calibri"/>
                <a:cs typeface="Calibri"/>
              </a:rPr>
              <a:t> </a:t>
            </a:r>
            <a:r>
              <a:rPr sz="1200" spc="-20" dirty="0">
                <a:latin typeface="Calibri"/>
                <a:cs typeface="Calibri"/>
              </a:rPr>
              <a:t>r</a:t>
            </a:r>
            <a:r>
              <a:rPr sz="1200" spc="-10" dirty="0">
                <a:latin typeface="Calibri"/>
                <a:cs typeface="Calibri"/>
              </a:rPr>
              <a:t>e</a:t>
            </a:r>
            <a:r>
              <a:rPr sz="1200" spc="-15" dirty="0">
                <a:latin typeface="Calibri"/>
                <a:cs typeface="Calibri"/>
              </a:rPr>
              <a:t>g</a:t>
            </a:r>
            <a:r>
              <a:rPr sz="1200" dirty="0">
                <a:latin typeface="Calibri"/>
                <a:cs typeface="Calibri"/>
              </a:rPr>
              <a:t>ole</a:t>
            </a:r>
            <a:r>
              <a:rPr sz="1200" spc="-55" dirty="0">
                <a:latin typeface="Calibri"/>
                <a:cs typeface="Calibri"/>
              </a:rPr>
              <a:t> </a:t>
            </a:r>
            <a:r>
              <a:rPr sz="1200" spc="5" dirty="0">
                <a:latin typeface="Calibri"/>
                <a:cs typeface="Calibri"/>
              </a:rPr>
              <a:t>d</a:t>
            </a:r>
            <a:r>
              <a:rPr sz="1200" dirty="0">
                <a:latin typeface="Calibri"/>
                <a:cs typeface="Calibri"/>
              </a:rPr>
              <a:t>i</a:t>
            </a:r>
            <a:r>
              <a:rPr sz="1200" spc="-55" dirty="0">
                <a:latin typeface="Calibri"/>
                <a:cs typeface="Calibri"/>
              </a:rPr>
              <a:t> </a:t>
            </a:r>
            <a:r>
              <a:rPr sz="1200" spc="-10" dirty="0">
                <a:latin typeface="Calibri"/>
                <a:cs typeface="Calibri"/>
              </a:rPr>
              <a:t>co</a:t>
            </a:r>
            <a:r>
              <a:rPr sz="1200" spc="5" dirty="0">
                <a:latin typeface="Calibri"/>
                <a:cs typeface="Calibri"/>
              </a:rPr>
              <a:t>n</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e</a:t>
            </a:r>
            <a:r>
              <a:rPr sz="1200" dirty="0">
                <a:latin typeface="Calibri"/>
                <a:cs typeface="Calibri"/>
              </a:rPr>
              <a:t>  </a:t>
            </a:r>
            <a:r>
              <a:rPr sz="1200" spc="-95" dirty="0">
                <a:latin typeface="Calibri"/>
                <a:cs typeface="Calibri"/>
              </a:rPr>
              <a:t> </a:t>
            </a:r>
            <a:r>
              <a:rPr sz="1200" spc="-5" dirty="0">
                <a:latin typeface="Calibri"/>
                <a:cs typeface="Calibri"/>
              </a:rPr>
              <a:t>s</a:t>
            </a:r>
            <a:r>
              <a:rPr sz="1200" spc="5" dirty="0">
                <a:latin typeface="Calibri"/>
                <a:cs typeface="Calibri"/>
              </a:rPr>
              <a:t>p</a:t>
            </a:r>
            <a:r>
              <a:rPr sz="1200" spc="-10" dirty="0">
                <a:latin typeface="Calibri"/>
                <a:cs typeface="Calibri"/>
              </a:rPr>
              <a:t>u</a:t>
            </a:r>
            <a:r>
              <a:rPr sz="1200" spc="5" dirty="0">
                <a:latin typeface="Calibri"/>
                <a:cs typeface="Calibri"/>
              </a:rPr>
              <a:t>nt</a:t>
            </a:r>
            <a:r>
              <a:rPr sz="1200" dirty="0">
                <a:latin typeface="Calibri"/>
                <a:cs typeface="Calibri"/>
              </a:rPr>
              <a:t>i  </a:t>
            </a:r>
            <a:r>
              <a:rPr sz="1200" spc="-105" dirty="0">
                <a:latin typeface="Calibri"/>
                <a:cs typeface="Calibri"/>
              </a:rPr>
              <a:t> </a:t>
            </a:r>
            <a:r>
              <a:rPr sz="1200" spc="5" dirty="0">
                <a:latin typeface="Calibri"/>
                <a:cs typeface="Calibri"/>
              </a:rPr>
              <a:t>d</a:t>
            </a:r>
            <a:r>
              <a:rPr sz="1200" dirty="0">
                <a:latin typeface="Calibri"/>
                <a:cs typeface="Calibri"/>
              </a:rPr>
              <a:t>i  </a:t>
            </a:r>
            <a:r>
              <a:rPr sz="1200" spc="-105" dirty="0">
                <a:latin typeface="Calibri"/>
                <a:cs typeface="Calibri"/>
              </a:rPr>
              <a:t> </a:t>
            </a:r>
            <a:r>
              <a:rPr sz="1200" dirty="0">
                <a:latin typeface="Calibri"/>
                <a:cs typeface="Calibri"/>
              </a:rPr>
              <a:t>a</a:t>
            </a:r>
            <a:r>
              <a:rPr sz="1200" spc="-5" dirty="0">
                <a:latin typeface="Calibri"/>
                <a:cs typeface="Calibri"/>
              </a:rPr>
              <a:t>s</a:t>
            </a:r>
            <a:r>
              <a:rPr sz="1200" spc="-10" dirty="0">
                <a:latin typeface="Calibri"/>
                <a:cs typeface="Calibri"/>
              </a:rPr>
              <a:t>c</a:t>
            </a:r>
            <a:r>
              <a:rPr sz="1200" dirty="0">
                <a:latin typeface="Calibri"/>
                <a:cs typeface="Calibri"/>
              </a:rPr>
              <a:t>ol</a:t>
            </a:r>
            <a:r>
              <a:rPr sz="1200" spc="5" dirty="0">
                <a:latin typeface="Calibri"/>
                <a:cs typeface="Calibri"/>
              </a:rPr>
              <a:t>t</a:t>
            </a:r>
            <a:r>
              <a:rPr sz="1200" dirty="0">
                <a:latin typeface="Calibri"/>
                <a:cs typeface="Calibri"/>
              </a:rPr>
              <a:t>o  </a:t>
            </a:r>
            <a:r>
              <a:rPr sz="1200" spc="-105"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dirty="0">
                <a:latin typeface="Calibri"/>
                <a:cs typeface="Calibri"/>
              </a:rPr>
              <a:t>  </a:t>
            </a:r>
            <a:r>
              <a:rPr sz="1200" spc="-9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t</a:t>
            </a:r>
            <a:r>
              <a:rPr sz="1200" spc="-5" dirty="0">
                <a:latin typeface="Calibri"/>
                <a:cs typeface="Calibri"/>
              </a:rPr>
              <a:t>r</a:t>
            </a:r>
            <a:r>
              <a:rPr sz="1200" spc="5" dirty="0">
                <a:latin typeface="Calibri"/>
                <a:cs typeface="Calibri"/>
              </a:rPr>
              <a:t>u</a:t>
            </a:r>
            <a:r>
              <a:rPr sz="1200" spc="-15" dirty="0">
                <a:latin typeface="Calibri"/>
                <a:cs typeface="Calibri"/>
              </a:rPr>
              <a:t>i</a:t>
            </a:r>
            <a:r>
              <a:rPr sz="1200" spc="-5" dirty="0">
                <a:latin typeface="Calibri"/>
                <a:cs typeface="Calibri"/>
              </a:rPr>
              <a:t>re</a:t>
            </a:r>
            <a:r>
              <a:rPr sz="1200" dirty="0">
                <a:latin typeface="Calibri"/>
                <a:cs typeface="Calibri"/>
              </a:rPr>
              <a:t>  </a:t>
            </a:r>
            <a:r>
              <a:rPr sz="1200" spc="-95" dirty="0">
                <a:latin typeface="Calibri"/>
                <a:cs typeface="Calibri"/>
              </a:rPr>
              <a:t> </a:t>
            </a:r>
            <a:r>
              <a:rPr sz="1200" spc="-5" dirty="0">
                <a:latin typeface="Calibri"/>
                <a:cs typeface="Calibri"/>
              </a:rPr>
              <a:t>s</a:t>
            </a:r>
            <a:r>
              <a:rPr sz="1200" spc="-10" dirty="0">
                <a:latin typeface="Calibri"/>
                <a:cs typeface="Calibri"/>
              </a:rPr>
              <a:t>u</a:t>
            </a:r>
            <a:r>
              <a:rPr sz="1200" dirty="0">
                <a:latin typeface="Calibri"/>
                <a:cs typeface="Calibri"/>
              </a:rPr>
              <a:t>ll</a:t>
            </a:r>
            <a:r>
              <a:rPr sz="1200" spc="-10" dirty="0">
                <a:latin typeface="Calibri"/>
                <a:cs typeface="Calibri"/>
              </a:rPr>
              <a:t>e</a:t>
            </a:r>
            <a:r>
              <a:rPr sz="1200" dirty="0">
                <a:latin typeface="Calibri"/>
                <a:cs typeface="Calibri"/>
              </a:rPr>
              <a:t>  </a:t>
            </a:r>
            <a:r>
              <a:rPr sz="1200" spc="-95" dirty="0">
                <a:latin typeface="Calibri"/>
                <a:cs typeface="Calibri"/>
              </a:rPr>
              <a:t> </a:t>
            </a:r>
            <a:r>
              <a:rPr sz="1200" spc="-15" dirty="0">
                <a:latin typeface="Calibri"/>
                <a:cs typeface="Calibri"/>
              </a:rPr>
              <a:t>i</a:t>
            </a:r>
            <a:r>
              <a:rPr sz="1200" spc="-5" dirty="0">
                <a:latin typeface="Calibri"/>
                <a:cs typeface="Calibri"/>
              </a:rPr>
              <a:t>d</a:t>
            </a:r>
            <a:r>
              <a:rPr sz="1200" spc="-10" dirty="0">
                <a:latin typeface="Calibri"/>
                <a:cs typeface="Calibri"/>
              </a:rPr>
              <a:t>ee</a:t>
            </a:r>
            <a:r>
              <a:rPr sz="1200" dirty="0">
                <a:latin typeface="Calibri"/>
                <a:cs typeface="Calibri"/>
              </a:rPr>
              <a:t>  </a:t>
            </a:r>
            <a:r>
              <a:rPr sz="1200" spc="-105" dirty="0">
                <a:latin typeface="Calibri"/>
                <a:cs typeface="Calibri"/>
              </a:rPr>
              <a:t> </a:t>
            </a:r>
            <a:r>
              <a:rPr lang="it-CH" sz="1200" spc="-5" dirty="0">
                <a:latin typeface="Calibri"/>
                <a:cs typeface="Calibri"/>
              </a:rPr>
              <a:t>altrui </a:t>
            </a:r>
            <a:r>
              <a:rPr sz="1200" spc="5" dirty="0" err="1">
                <a:latin typeface="Calibri"/>
                <a:cs typeface="Calibri"/>
              </a:rPr>
              <a:t>du</a:t>
            </a:r>
            <a:r>
              <a:rPr sz="1200" dirty="0" err="1">
                <a:latin typeface="Calibri"/>
                <a:cs typeface="Calibri"/>
              </a:rPr>
              <a:t>r</a:t>
            </a:r>
            <a:r>
              <a:rPr sz="1200" spc="-15" dirty="0" err="1">
                <a:latin typeface="Calibri"/>
                <a:cs typeface="Calibri"/>
              </a:rPr>
              <a:t>a</a:t>
            </a:r>
            <a:r>
              <a:rPr sz="1200" spc="5" dirty="0" err="1">
                <a:latin typeface="Calibri"/>
                <a:cs typeface="Calibri"/>
              </a:rPr>
              <a:t>n</a:t>
            </a:r>
            <a:r>
              <a:rPr sz="1200" spc="-10" dirty="0" err="1">
                <a:latin typeface="Calibri"/>
                <a:cs typeface="Calibri"/>
              </a:rPr>
              <a:t>te</a:t>
            </a:r>
            <a:r>
              <a:rPr sz="1200" dirty="0">
                <a:latin typeface="Calibri"/>
                <a:cs typeface="Calibri"/>
              </a:rPr>
              <a:t>  </a:t>
            </a:r>
            <a:r>
              <a:rPr sz="1200" spc="-95" dirty="0">
                <a:latin typeface="Calibri"/>
                <a:cs typeface="Calibri"/>
              </a:rPr>
              <a:t> </a:t>
            </a:r>
            <a:r>
              <a:rPr sz="1200" spc="-15" dirty="0">
                <a:latin typeface="Calibri"/>
                <a:cs typeface="Calibri"/>
              </a:rPr>
              <a:t>l</a:t>
            </a:r>
            <a:r>
              <a:rPr sz="1200" dirty="0">
                <a:latin typeface="Calibri"/>
                <a:cs typeface="Calibri"/>
              </a:rPr>
              <a:t>a </a:t>
            </a:r>
            <a:r>
              <a:rPr sz="1200" spc="5" dirty="0">
                <a:latin typeface="Calibri"/>
                <a:cs typeface="Calibri"/>
              </a:rPr>
              <a:t>d</a:t>
            </a:r>
            <a:r>
              <a:rPr sz="1200" dirty="0">
                <a:latin typeface="Calibri"/>
                <a:cs typeface="Calibri"/>
              </a:rPr>
              <a:t>i</a:t>
            </a:r>
            <a:r>
              <a:rPr sz="1200" spc="-10" dirty="0">
                <a:latin typeface="Calibri"/>
                <a:cs typeface="Calibri"/>
              </a:rPr>
              <a:t>sc</a:t>
            </a:r>
            <a:r>
              <a:rPr sz="1200" spc="5" dirty="0">
                <a:latin typeface="Calibri"/>
                <a:cs typeface="Calibri"/>
              </a:rPr>
              <a:t>u</a:t>
            </a:r>
            <a:r>
              <a:rPr sz="1200" spc="-5" dirty="0">
                <a:latin typeface="Calibri"/>
                <a:cs typeface="Calibri"/>
              </a:rPr>
              <a:t>ss</a:t>
            </a:r>
            <a:r>
              <a:rPr sz="1200" dirty="0">
                <a:latin typeface="Calibri"/>
                <a:cs typeface="Calibri"/>
              </a:rPr>
              <a:t>io</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spc="-10" dirty="0">
                <a:latin typeface="Calibri"/>
                <a:cs typeface="Calibri"/>
              </a:rPr>
              <a:t>c</a:t>
            </a:r>
            <a:r>
              <a:rPr sz="1200" dirty="0">
                <a:latin typeface="Calibri"/>
                <a:cs typeface="Calibri"/>
              </a:rPr>
              <a:t>la</a:t>
            </a:r>
            <a:r>
              <a:rPr sz="1200" spc="-10" dirty="0">
                <a:latin typeface="Calibri"/>
                <a:cs typeface="Calibri"/>
              </a:rPr>
              <a:t>sse</a:t>
            </a:r>
            <a:r>
              <a:rPr sz="1200" dirty="0">
                <a:latin typeface="Calibri"/>
                <a:cs typeface="Calibri"/>
              </a:rPr>
              <a:t>.</a:t>
            </a:r>
          </a:p>
        </p:txBody>
      </p:sp>
      <p:sp>
        <p:nvSpPr>
          <p:cNvPr id="10" name="CasellaDiTesto 9">
            <a:extLst>
              <a:ext uri="{FF2B5EF4-FFF2-40B4-BE49-F238E27FC236}">
                <a16:creationId xmlns:a16="http://schemas.microsoft.com/office/drawing/2014/main" id="{3AFDB5B8-5ADF-3816-985D-9EDFE161B888}"/>
              </a:ext>
            </a:extLst>
          </p:cNvPr>
          <p:cNvSpPr txBox="1"/>
          <p:nvPr/>
        </p:nvSpPr>
        <p:spPr>
          <a:xfrm>
            <a:off x="10332917" y="7285851"/>
            <a:ext cx="341760" cy="276999"/>
          </a:xfrm>
          <a:prstGeom prst="rect">
            <a:avLst/>
          </a:prstGeom>
          <a:noFill/>
        </p:spPr>
        <p:txBody>
          <a:bodyPr wrap="none" rtlCol="0">
            <a:spAutoFit/>
          </a:bodyPr>
          <a:lstStyle/>
          <a:p>
            <a:r>
              <a:rPr lang="it-CH" sz="1200" dirty="0"/>
              <a:t>13</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541019" y="1117104"/>
            <a:ext cx="3112135" cy="355600"/>
          </a:xfrm>
          <a:custGeom>
            <a:avLst/>
            <a:gdLst/>
            <a:ahLst/>
            <a:cxnLst/>
            <a:rect l="l" t="t" r="r" b="b"/>
            <a:pathLst>
              <a:path w="3112135" h="355600">
                <a:moveTo>
                  <a:pt x="0" y="355079"/>
                </a:moveTo>
                <a:lnTo>
                  <a:pt x="3112008" y="355079"/>
                </a:lnTo>
                <a:lnTo>
                  <a:pt x="3112008" y="0"/>
                </a:lnTo>
                <a:lnTo>
                  <a:pt x="0" y="0"/>
                </a:lnTo>
                <a:lnTo>
                  <a:pt x="0" y="355079"/>
                </a:lnTo>
                <a:close/>
              </a:path>
            </a:pathLst>
          </a:custGeom>
          <a:solidFill>
            <a:srgbClr val="C4B0FE"/>
          </a:solidFill>
        </p:spPr>
        <p:txBody>
          <a:bodyPr wrap="square" lIns="0" tIns="0" rIns="0" bIns="0" rtlCol="0"/>
          <a:lstStyle/>
          <a:p>
            <a:endParaRPr/>
          </a:p>
        </p:txBody>
      </p:sp>
      <p:sp>
        <p:nvSpPr>
          <p:cNvPr id="3" name="object 3"/>
          <p:cNvSpPr/>
          <p:nvPr/>
        </p:nvSpPr>
        <p:spPr>
          <a:xfrm>
            <a:off x="541019" y="1472184"/>
            <a:ext cx="3112135" cy="210820"/>
          </a:xfrm>
          <a:custGeom>
            <a:avLst/>
            <a:gdLst/>
            <a:ahLst/>
            <a:cxnLst/>
            <a:rect l="l" t="t" r="r" b="b"/>
            <a:pathLst>
              <a:path w="3112135"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4" name="object 4"/>
          <p:cNvSpPr/>
          <p:nvPr/>
        </p:nvSpPr>
        <p:spPr>
          <a:xfrm>
            <a:off x="541019" y="1682496"/>
            <a:ext cx="3112135" cy="204470"/>
          </a:xfrm>
          <a:custGeom>
            <a:avLst/>
            <a:gdLst/>
            <a:ahLst/>
            <a:cxnLst/>
            <a:rect l="l" t="t" r="r" b="b"/>
            <a:pathLst>
              <a:path w="3112135" h="204469">
                <a:moveTo>
                  <a:pt x="0" y="204215"/>
                </a:moveTo>
                <a:lnTo>
                  <a:pt x="3112008" y="204215"/>
                </a:lnTo>
                <a:lnTo>
                  <a:pt x="3112008" y="0"/>
                </a:lnTo>
                <a:lnTo>
                  <a:pt x="0" y="0"/>
                </a:lnTo>
                <a:lnTo>
                  <a:pt x="0" y="204215"/>
                </a:lnTo>
                <a:close/>
              </a:path>
            </a:pathLst>
          </a:custGeom>
          <a:solidFill>
            <a:srgbClr val="C4B0FE"/>
          </a:solidFill>
        </p:spPr>
        <p:txBody>
          <a:bodyPr wrap="square" lIns="0" tIns="0" rIns="0" bIns="0" rtlCol="0"/>
          <a:lstStyle/>
          <a:p>
            <a:endParaRPr/>
          </a:p>
        </p:txBody>
      </p:sp>
      <p:sp>
        <p:nvSpPr>
          <p:cNvPr id="5" name="object 5"/>
          <p:cNvSpPr/>
          <p:nvPr/>
        </p:nvSpPr>
        <p:spPr>
          <a:xfrm>
            <a:off x="541019" y="1886712"/>
            <a:ext cx="3112135" cy="203200"/>
          </a:xfrm>
          <a:custGeom>
            <a:avLst/>
            <a:gdLst/>
            <a:ahLst/>
            <a:cxnLst/>
            <a:rect l="l" t="t" r="r" b="b"/>
            <a:pathLst>
              <a:path w="3112135"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6" name="object 6"/>
          <p:cNvSpPr/>
          <p:nvPr/>
        </p:nvSpPr>
        <p:spPr>
          <a:xfrm>
            <a:off x="541019" y="2089404"/>
            <a:ext cx="3112135" cy="210820"/>
          </a:xfrm>
          <a:custGeom>
            <a:avLst/>
            <a:gdLst/>
            <a:ahLst/>
            <a:cxnLst/>
            <a:rect l="l" t="t" r="r" b="b"/>
            <a:pathLst>
              <a:path w="3112135"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7" name="object 7"/>
          <p:cNvSpPr/>
          <p:nvPr/>
        </p:nvSpPr>
        <p:spPr>
          <a:xfrm>
            <a:off x="541019" y="2299716"/>
            <a:ext cx="3112135" cy="212090"/>
          </a:xfrm>
          <a:custGeom>
            <a:avLst/>
            <a:gdLst/>
            <a:ahLst/>
            <a:cxnLst/>
            <a:rect l="l" t="t" r="r" b="b"/>
            <a:pathLst>
              <a:path w="3112135" h="212089">
                <a:moveTo>
                  <a:pt x="0" y="211836"/>
                </a:moveTo>
                <a:lnTo>
                  <a:pt x="3112008" y="211836"/>
                </a:lnTo>
                <a:lnTo>
                  <a:pt x="3112008" y="0"/>
                </a:lnTo>
                <a:lnTo>
                  <a:pt x="0" y="0"/>
                </a:lnTo>
                <a:lnTo>
                  <a:pt x="0" y="211836"/>
                </a:lnTo>
                <a:close/>
              </a:path>
            </a:pathLst>
          </a:custGeom>
          <a:solidFill>
            <a:srgbClr val="C4B0FE"/>
          </a:solidFill>
        </p:spPr>
        <p:txBody>
          <a:bodyPr wrap="square" lIns="0" tIns="0" rIns="0" bIns="0" rtlCol="0"/>
          <a:lstStyle/>
          <a:p>
            <a:endParaRPr/>
          </a:p>
        </p:txBody>
      </p:sp>
      <p:sp>
        <p:nvSpPr>
          <p:cNvPr id="8" name="object 8"/>
          <p:cNvSpPr/>
          <p:nvPr/>
        </p:nvSpPr>
        <p:spPr>
          <a:xfrm>
            <a:off x="541019" y="2511552"/>
            <a:ext cx="3112135" cy="203200"/>
          </a:xfrm>
          <a:custGeom>
            <a:avLst/>
            <a:gdLst/>
            <a:ahLst/>
            <a:cxnLst/>
            <a:rect l="l" t="t" r="r" b="b"/>
            <a:pathLst>
              <a:path w="3112135"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9" name="object 9"/>
          <p:cNvSpPr/>
          <p:nvPr/>
        </p:nvSpPr>
        <p:spPr>
          <a:xfrm>
            <a:off x="541019" y="2714244"/>
            <a:ext cx="3112135" cy="210820"/>
          </a:xfrm>
          <a:custGeom>
            <a:avLst/>
            <a:gdLst/>
            <a:ahLst/>
            <a:cxnLst/>
            <a:rect l="l" t="t" r="r" b="b"/>
            <a:pathLst>
              <a:path w="3112135"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10" name="object 10"/>
          <p:cNvSpPr/>
          <p:nvPr/>
        </p:nvSpPr>
        <p:spPr>
          <a:xfrm>
            <a:off x="541019" y="2924556"/>
            <a:ext cx="3112135" cy="203200"/>
          </a:xfrm>
          <a:custGeom>
            <a:avLst/>
            <a:gdLst/>
            <a:ahLst/>
            <a:cxnLst/>
            <a:rect l="l" t="t" r="r" b="b"/>
            <a:pathLst>
              <a:path w="3112135"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11" name="object 11"/>
          <p:cNvSpPr/>
          <p:nvPr/>
        </p:nvSpPr>
        <p:spPr>
          <a:xfrm>
            <a:off x="541019" y="3127248"/>
            <a:ext cx="3112135" cy="356870"/>
          </a:xfrm>
          <a:custGeom>
            <a:avLst/>
            <a:gdLst/>
            <a:ahLst/>
            <a:cxnLst/>
            <a:rect l="l" t="t" r="r" b="b"/>
            <a:pathLst>
              <a:path w="3112135" h="356870">
                <a:moveTo>
                  <a:pt x="0" y="356615"/>
                </a:moveTo>
                <a:lnTo>
                  <a:pt x="3112008" y="356615"/>
                </a:lnTo>
                <a:lnTo>
                  <a:pt x="3112008" y="0"/>
                </a:lnTo>
                <a:lnTo>
                  <a:pt x="0" y="0"/>
                </a:lnTo>
                <a:lnTo>
                  <a:pt x="0" y="356615"/>
                </a:lnTo>
                <a:close/>
              </a:path>
            </a:pathLst>
          </a:custGeom>
          <a:solidFill>
            <a:srgbClr val="C4B0FE"/>
          </a:solidFill>
        </p:spPr>
        <p:txBody>
          <a:bodyPr wrap="square" lIns="0" tIns="0" rIns="0" bIns="0" rtlCol="0"/>
          <a:lstStyle/>
          <a:p>
            <a:endParaRPr/>
          </a:p>
        </p:txBody>
      </p:sp>
      <p:sp>
        <p:nvSpPr>
          <p:cNvPr id="12" name="object 12"/>
          <p:cNvSpPr/>
          <p:nvPr/>
        </p:nvSpPr>
        <p:spPr>
          <a:xfrm>
            <a:off x="541019" y="3483864"/>
            <a:ext cx="3112135" cy="196850"/>
          </a:xfrm>
          <a:custGeom>
            <a:avLst/>
            <a:gdLst/>
            <a:ahLst/>
            <a:cxnLst/>
            <a:rect l="l" t="t" r="r" b="b"/>
            <a:pathLst>
              <a:path w="3112135" h="196850">
                <a:moveTo>
                  <a:pt x="0" y="196596"/>
                </a:moveTo>
                <a:lnTo>
                  <a:pt x="3112008" y="196596"/>
                </a:lnTo>
                <a:lnTo>
                  <a:pt x="3112008" y="0"/>
                </a:lnTo>
                <a:lnTo>
                  <a:pt x="0" y="0"/>
                </a:lnTo>
                <a:lnTo>
                  <a:pt x="0" y="196596"/>
                </a:lnTo>
                <a:close/>
              </a:path>
            </a:pathLst>
          </a:custGeom>
          <a:solidFill>
            <a:srgbClr val="C4B0FE"/>
          </a:solidFill>
        </p:spPr>
        <p:txBody>
          <a:bodyPr wrap="square" lIns="0" tIns="0" rIns="0" bIns="0" rtlCol="0"/>
          <a:lstStyle/>
          <a:p>
            <a:endParaRPr/>
          </a:p>
        </p:txBody>
      </p:sp>
      <p:sp>
        <p:nvSpPr>
          <p:cNvPr id="13" name="object 13"/>
          <p:cNvSpPr/>
          <p:nvPr/>
        </p:nvSpPr>
        <p:spPr>
          <a:xfrm>
            <a:off x="3790188" y="1117092"/>
            <a:ext cx="3112135" cy="203200"/>
          </a:xfrm>
          <a:custGeom>
            <a:avLst/>
            <a:gdLst/>
            <a:ahLst/>
            <a:cxnLst/>
            <a:rect l="l" t="t" r="r" b="b"/>
            <a:pathLst>
              <a:path w="3112134"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14" name="object 14"/>
          <p:cNvSpPr/>
          <p:nvPr/>
        </p:nvSpPr>
        <p:spPr>
          <a:xfrm>
            <a:off x="3790188" y="1319784"/>
            <a:ext cx="3112135" cy="356870"/>
          </a:xfrm>
          <a:custGeom>
            <a:avLst/>
            <a:gdLst/>
            <a:ahLst/>
            <a:cxnLst/>
            <a:rect l="l" t="t" r="r" b="b"/>
            <a:pathLst>
              <a:path w="3112134" h="356869">
                <a:moveTo>
                  <a:pt x="0" y="356615"/>
                </a:moveTo>
                <a:lnTo>
                  <a:pt x="3112008" y="356615"/>
                </a:lnTo>
                <a:lnTo>
                  <a:pt x="3112008" y="0"/>
                </a:lnTo>
                <a:lnTo>
                  <a:pt x="0" y="0"/>
                </a:lnTo>
                <a:lnTo>
                  <a:pt x="0" y="356615"/>
                </a:lnTo>
                <a:close/>
              </a:path>
            </a:pathLst>
          </a:custGeom>
          <a:solidFill>
            <a:srgbClr val="C4B0FE"/>
          </a:solidFill>
        </p:spPr>
        <p:txBody>
          <a:bodyPr wrap="square" lIns="0" tIns="0" rIns="0" bIns="0" rtlCol="0"/>
          <a:lstStyle/>
          <a:p>
            <a:endParaRPr/>
          </a:p>
        </p:txBody>
      </p:sp>
      <p:sp>
        <p:nvSpPr>
          <p:cNvPr id="15" name="object 15"/>
          <p:cNvSpPr/>
          <p:nvPr/>
        </p:nvSpPr>
        <p:spPr>
          <a:xfrm>
            <a:off x="3790188" y="1676400"/>
            <a:ext cx="3112135" cy="210820"/>
          </a:xfrm>
          <a:custGeom>
            <a:avLst/>
            <a:gdLst/>
            <a:ahLst/>
            <a:cxnLst/>
            <a:rect l="l" t="t" r="r" b="b"/>
            <a:pathLst>
              <a:path w="3112134"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16" name="object 16"/>
          <p:cNvSpPr/>
          <p:nvPr/>
        </p:nvSpPr>
        <p:spPr>
          <a:xfrm>
            <a:off x="3790188" y="1886712"/>
            <a:ext cx="3112135" cy="210820"/>
          </a:xfrm>
          <a:custGeom>
            <a:avLst/>
            <a:gdLst/>
            <a:ahLst/>
            <a:cxnLst/>
            <a:rect l="l" t="t" r="r" b="b"/>
            <a:pathLst>
              <a:path w="3112134"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17" name="object 17"/>
          <p:cNvSpPr/>
          <p:nvPr/>
        </p:nvSpPr>
        <p:spPr>
          <a:xfrm>
            <a:off x="3790188" y="2097024"/>
            <a:ext cx="3112135" cy="210820"/>
          </a:xfrm>
          <a:custGeom>
            <a:avLst/>
            <a:gdLst/>
            <a:ahLst/>
            <a:cxnLst/>
            <a:rect l="l" t="t" r="r" b="b"/>
            <a:pathLst>
              <a:path w="3112134"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18" name="object 18"/>
          <p:cNvSpPr/>
          <p:nvPr/>
        </p:nvSpPr>
        <p:spPr>
          <a:xfrm>
            <a:off x="3790188" y="2307336"/>
            <a:ext cx="3112135" cy="204470"/>
          </a:xfrm>
          <a:custGeom>
            <a:avLst/>
            <a:gdLst/>
            <a:ahLst/>
            <a:cxnLst/>
            <a:rect l="l" t="t" r="r" b="b"/>
            <a:pathLst>
              <a:path w="3112134" h="204469">
                <a:moveTo>
                  <a:pt x="0" y="204215"/>
                </a:moveTo>
                <a:lnTo>
                  <a:pt x="3112008" y="204215"/>
                </a:lnTo>
                <a:lnTo>
                  <a:pt x="3112008" y="0"/>
                </a:lnTo>
                <a:lnTo>
                  <a:pt x="0" y="0"/>
                </a:lnTo>
                <a:lnTo>
                  <a:pt x="0" y="204215"/>
                </a:lnTo>
                <a:close/>
              </a:path>
            </a:pathLst>
          </a:custGeom>
          <a:solidFill>
            <a:srgbClr val="C4B0FE"/>
          </a:solidFill>
        </p:spPr>
        <p:txBody>
          <a:bodyPr wrap="square" lIns="0" tIns="0" rIns="0" bIns="0" rtlCol="0"/>
          <a:lstStyle/>
          <a:p>
            <a:endParaRPr/>
          </a:p>
        </p:txBody>
      </p:sp>
      <p:sp>
        <p:nvSpPr>
          <p:cNvPr id="19" name="object 19"/>
          <p:cNvSpPr/>
          <p:nvPr/>
        </p:nvSpPr>
        <p:spPr>
          <a:xfrm>
            <a:off x="3790188" y="2511552"/>
            <a:ext cx="3112135" cy="210820"/>
          </a:xfrm>
          <a:custGeom>
            <a:avLst/>
            <a:gdLst/>
            <a:ahLst/>
            <a:cxnLst/>
            <a:rect l="l" t="t" r="r" b="b"/>
            <a:pathLst>
              <a:path w="3112134"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20" name="object 20"/>
          <p:cNvSpPr/>
          <p:nvPr/>
        </p:nvSpPr>
        <p:spPr>
          <a:xfrm>
            <a:off x="3790188" y="2721864"/>
            <a:ext cx="3112135" cy="203200"/>
          </a:xfrm>
          <a:custGeom>
            <a:avLst/>
            <a:gdLst/>
            <a:ahLst/>
            <a:cxnLst/>
            <a:rect l="l" t="t" r="r" b="b"/>
            <a:pathLst>
              <a:path w="3112134"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21" name="object 21"/>
          <p:cNvSpPr/>
          <p:nvPr/>
        </p:nvSpPr>
        <p:spPr>
          <a:xfrm>
            <a:off x="3790188" y="2924556"/>
            <a:ext cx="3112135" cy="210820"/>
          </a:xfrm>
          <a:custGeom>
            <a:avLst/>
            <a:gdLst/>
            <a:ahLst/>
            <a:cxnLst/>
            <a:rect l="l" t="t" r="r" b="b"/>
            <a:pathLst>
              <a:path w="3112134" h="210819">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22" name="object 22"/>
          <p:cNvSpPr/>
          <p:nvPr/>
        </p:nvSpPr>
        <p:spPr>
          <a:xfrm>
            <a:off x="3790188" y="3134868"/>
            <a:ext cx="3112135" cy="204470"/>
          </a:xfrm>
          <a:custGeom>
            <a:avLst/>
            <a:gdLst/>
            <a:ahLst/>
            <a:cxnLst/>
            <a:rect l="l" t="t" r="r" b="b"/>
            <a:pathLst>
              <a:path w="3112134" h="204470">
                <a:moveTo>
                  <a:pt x="0" y="204215"/>
                </a:moveTo>
                <a:lnTo>
                  <a:pt x="3112008" y="204215"/>
                </a:lnTo>
                <a:lnTo>
                  <a:pt x="3112008" y="0"/>
                </a:lnTo>
                <a:lnTo>
                  <a:pt x="0" y="0"/>
                </a:lnTo>
                <a:lnTo>
                  <a:pt x="0" y="204215"/>
                </a:lnTo>
                <a:close/>
              </a:path>
            </a:pathLst>
          </a:custGeom>
          <a:solidFill>
            <a:srgbClr val="C4B0FE"/>
          </a:solidFill>
        </p:spPr>
        <p:txBody>
          <a:bodyPr wrap="square" lIns="0" tIns="0" rIns="0" bIns="0" rtlCol="0"/>
          <a:lstStyle/>
          <a:p>
            <a:endParaRPr/>
          </a:p>
        </p:txBody>
      </p:sp>
      <p:sp>
        <p:nvSpPr>
          <p:cNvPr id="23" name="object 23"/>
          <p:cNvSpPr/>
          <p:nvPr/>
        </p:nvSpPr>
        <p:spPr>
          <a:xfrm>
            <a:off x="3790188" y="3339084"/>
            <a:ext cx="3112135" cy="210820"/>
          </a:xfrm>
          <a:custGeom>
            <a:avLst/>
            <a:gdLst/>
            <a:ahLst/>
            <a:cxnLst/>
            <a:rect l="l" t="t" r="r" b="b"/>
            <a:pathLst>
              <a:path w="3112134" h="210820">
                <a:moveTo>
                  <a:pt x="0" y="210312"/>
                </a:moveTo>
                <a:lnTo>
                  <a:pt x="3112008" y="210312"/>
                </a:lnTo>
                <a:lnTo>
                  <a:pt x="3112008" y="0"/>
                </a:lnTo>
                <a:lnTo>
                  <a:pt x="0" y="0"/>
                </a:lnTo>
                <a:lnTo>
                  <a:pt x="0" y="210312"/>
                </a:lnTo>
                <a:close/>
              </a:path>
            </a:pathLst>
          </a:custGeom>
          <a:solidFill>
            <a:srgbClr val="C4B0FE"/>
          </a:solidFill>
        </p:spPr>
        <p:txBody>
          <a:bodyPr wrap="square" lIns="0" tIns="0" rIns="0" bIns="0" rtlCol="0"/>
          <a:lstStyle/>
          <a:p>
            <a:endParaRPr/>
          </a:p>
        </p:txBody>
      </p:sp>
      <p:sp>
        <p:nvSpPr>
          <p:cNvPr id="24" name="object 24"/>
          <p:cNvSpPr/>
          <p:nvPr/>
        </p:nvSpPr>
        <p:spPr>
          <a:xfrm>
            <a:off x="3790188" y="3549396"/>
            <a:ext cx="3112135" cy="203200"/>
          </a:xfrm>
          <a:custGeom>
            <a:avLst/>
            <a:gdLst/>
            <a:ahLst/>
            <a:cxnLst/>
            <a:rect l="l" t="t" r="r" b="b"/>
            <a:pathLst>
              <a:path w="3112134" h="203200">
                <a:moveTo>
                  <a:pt x="0" y="202691"/>
                </a:moveTo>
                <a:lnTo>
                  <a:pt x="3112008" y="202691"/>
                </a:lnTo>
                <a:lnTo>
                  <a:pt x="3112008" y="0"/>
                </a:lnTo>
                <a:lnTo>
                  <a:pt x="0" y="0"/>
                </a:lnTo>
                <a:lnTo>
                  <a:pt x="0" y="202691"/>
                </a:lnTo>
                <a:close/>
              </a:path>
            </a:pathLst>
          </a:custGeom>
          <a:solidFill>
            <a:srgbClr val="C4B0FE"/>
          </a:solidFill>
        </p:spPr>
        <p:txBody>
          <a:bodyPr wrap="square" lIns="0" tIns="0" rIns="0" bIns="0" rtlCol="0"/>
          <a:lstStyle/>
          <a:p>
            <a:endParaRPr/>
          </a:p>
        </p:txBody>
      </p:sp>
      <p:sp>
        <p:nvSpPr>
          <p:cNvPr id="25" name="object 25"/>
          <p:cNvSpPr/>
          <p:nvPr/>
        </p:nvSpPr>
        <p:spPr>
          <a:xfrm>
            <a:off x="3790188" y="3752088"/>
            <a:ext cx="3112135" cy="364490"/>
          </a:xfrm>
          <a:custGeom>
            <a:avLst/>
            <a:gdLst/>
            <a:ahLst/>
            <a:cxnLst/>
            <a:rect l="l" t="t" r="r" b="b"/>
            <a:pathLst>
              <a:path w="3112134" h="364489">
                <a:moveTo>
                  <a:pt x="0" y="364236"/>
                </a:moveTo>
                <a:lnTo>
                  <a:pt x="3112008" y="364236"/>
                </a:lnTo>
                <a:lnTo>
                  <a:pt x="3112008" y="0"/>
                </a:lnTo>
                <a:lnTo>
                  <a:pt x="0" y="0"/>
                </a:lnTo>
                <a:lnTo>
                  <a:pt x="0" y="364236"/>
                </a:lnTo>
                <a:close/>
              </a:path>
            </a:pathLst>
          </a:custGeom>
          <a:solidFill>
            <a:srgbClr val="C4B0FE"/>
          </a:solidFill>
        </p:spPr>
        <p:txBody>
          <a:bodyPr wrap="square" lIns="0" tIns="0" rIns="0" bIns="0" rtlCol="0"/>
          <a:lstStyle/>
          <a:p>
            <a:endParaRPr/>
          </a:p>
        </p:txBody>
      </p:sp>
      <p:sp>
        <p:nvSpPr>
          <p:cNvPr id="26" name="object 26"/>
          <p:cNvSpPr/>
          <p:nvPr/>
        </p:nvSpPr>
        <p:spPr>
          <a:xfrm>
            <a:off x="3790188" y="4116323"/>
            <a:ext cx="3112135" cy="195580"/>
          </a:xfrm>
          <a:custGeom>
            <a:avLst/>
            <a:gdLst/>
            <a:ahLst/>
            <a:cxnLst/>
            <a:rect l="l" t="t" r="r" b="b"/>
            <a:pathLst>
              <a:path w="3112134" h="195579">
                <a:moveTo>
                  <a:pt x="0" y="195071"/>
                </a:moveTo>
                <a:lnTo>
                  <a:pt x="3112008" y="195071"/>
                </a:lnTo>
                <a:lnTo>
                  <a:pt x="3112008" y="0"/>
                </a:lnTo>
                <a:lnTo>
                  <a:pt x="0" y="0"/>
                </a:lnTo>
                <a:lnTo>
                  <a:pt x="0" y="195071"/>
                </a:lnTo>
                <a:close/>
              </a:path>
            </a:pathLst>
          </a:custGeom>
          <a:solidFill>
            <a:srgbClr val="C4B0FE"/>
          </a:solidFill>
        </p:spPr>
        <p:txBody>
          <a:bodyPr wrap="square" lIns="0" tIns="0" rIns="0" bIns="0" rtlCol="0"/>
          <a:lstStyle/>
          <a:p>
            <a:endParaRPr/>
          </a:p>
        </p:txBody>
      </p:sp>
      <p:sp>
        <p:nvSpPr>
          <p:cNvPr id="27" name="object 27"/>
          <p:cNvSpPr/>
          <p:nvPr/>
        </p:nvSpPr>
        <p:spPr>
          <a:xfrm>
            <a:off x="7039356" y="1117092"/>
            <a:ext cx="3112135" cy="203200"/>
          </a:xfrm>
          <a:custGeom>
            <a:avLst/>
            <a:gdLst/>
            <a:ahLst/>
            <a:cxnLst/>
            <a:rect l="l" t="t" r="r" b="b"/>
            <a:pathLst>
              <a:path w="3112134" h="203200">
                <a:moveTo>
                  <a:pt x="0" y="202691"/>
                </a:moveTo>
                <a:lnTo>
                  <a:pt x="3111995" y="202691"/>
                </a:lnTo>
                <a:lnTo>
                  <a:pt x="3111995" y="0"/>
                </a:lnTo>
                <a:lnTo>
                  <a:pt x="0" y="0"/>
                </a:lnTo>
                <a:lnTo>
                  <a:pt x="0" y="202691"/>
                </a:lnTo>
                <a:close/>
              </a:path>
            </a:pathLst>
          </a:custGeom>
          <a:solidFill>
            <a:srgbClr val="C4B0FE"/>
          </a:solidFill>
        </p:spPr>
        <p:txBody>
          <a:bodyPr wrap="square" lIns="0" tIns="0" rIns="0" bIns="0" rtlCol="0"/>
          <a:lstStyle/>
          <a:p>
            <a:endParaRPr/>
          </a:p>
        </p:txBody>
      </p:sp>
      <p:sp>
        <p:nvSpPr>
          <p:cNvPr id="28" name="object 28"/>
          <p:cNvSpPr/>
          <p:nvPr/>
        </p:nvSpPr>
        <p:spPr>
          <a:xfrm>
            <a:off x="7039356" y="1319784"/>
            <a:ext cx="3112135" cy="204470"/>
          </a:xfrm>
          <a:custGeom>
            <a:avLst/>
            <a:gdLst/>
            <a:ahLst/>
            <a:cxnLst/>
            <a:rect l="l" t="t" r="r" b="b"/>
            <a:pathLst>
              <a:path w="3112134" h="204469">
                <a:moveTo>
                  <a:pt x="0" y="204215"/>
                </a:moveTo>
                <a:lnTo>
                  <a:pt x="3112007" y="204215"/>
                </a:lnTo>
                <a:lnTo>
                  <a:pt x="3112007" y="0"/>
                </a:lnTo>
                <a:lnTo>
                  <a:pt x="0" y="0"/>
                </a:lnTo>
                <a:lnTo>
                  <a:pt x="0" y="204215"/>
                </a:lnTo>
                <a:close/>
              </a:path>
            </a:pathLst>
          </a:custGeom>
          <a:solidFill>
            <a:srgbClr val="C4B0FE"/>
          </a:solidFill>
        </p:spPr>
        <p:txBody>
          <a:bodyPr wrap="square" lIns="0" tIns="0" rIns="0" bIns="0" rtlCol="0"/>
          <a:lstStyle/>
          <a:p>
            <a:endParaRPr/>
          </a:p>
        </p:txBody>
      </p:sp>
      <p:sp>
        <p:nvSpPr>
          <p:cNvPr id="29" name="object 29"/>
          <p:cNvSpPr/>
          <p:nvPr/>
        </p:nvSpPr>
        <p:spPr>
          <a:xfrm>
            <a:off x="7039356" y="1524000"/>
            <a:ext cx="3112135" cy="355600"/>
          </a:xfrm>
          <a:custGeom>
            <a:avLst/>
            <a:gdLst/>
            <a:ahLst/>
            <a:cxnLst/>
            <a:rect l="l" t="t" r="r" b="b"/>
            <a:pathLst>
              <a:path w="3112134" h="355600">
                <a:moveTo>
                  <a:pt x="0" y="355091"/>
                </a:moveTo>
                <a:lnTo>
                  <a:pt x="3112007" y="355091"/>
                </a:lnTo>
                <a:lnTo>
                  <a:pt x="3112007" y="0"/>
                </a:lnTo>
                <a:lnTo>
                  <a:pt x="0" y="0"/>
                </a:lnTo>
                <a:lnTo>
                  <a:pt x="0" y="355091"/>
                </a:lnTo>
                <a:close/>
              </a:path>
            </a:pathLst>
          </a:custGeom>
          <a:solidFill>
            <a:srgbClr val="C4B0FE"/>
          </a:solidFill>
        </p:spPr>
        <p:txBody>
          <a:bodyPr wrap="square" lIns="0" tIns="0" rIns="0" bIns="0" rtlCol="0"/>
          <a:lstStyle/>
          <a:p>
            <a:endParaRPr/>
          </a:p>
        </p:txBody>
      </p:sp>
      <p:sp>
        <p:nvSpPr>
          <p:cNvPr id="30" name="object 30"/>
          <p:cNvSpPr/>
          <p:nvPr/>
        </p:nvSpPr>
        <p:spPr>
          <a:xfrm>
            <a:off x="7039356" y="1879092"/>
            <a:ext cx="3112135" cy="210820"/>
          </a:xfrm>
          <a:custGeom>
            <a:avLst/>
            <a:gdLst/>
            <a:ahLst/>
            <a:cxnLst/>
            <a:rect l="l" t="t" r="r" b="b"/>
            <a:pathLst>
              <a:path w="3112134" h="210819">
                <a:moveTo>
                  <a:pt x="0" y="210312"/>
                </a:moveTo>
                <a:lnTo>
                  <a:pt x="3112007" y="210312"/>
                </a:lnTo>
                <a:lnTo>
                  <a:pt x="3112007" y="0"/>
                </a:lnTo>
                <a:lnTo>
                  <a:pt x="0" y="0"/>
                </a:lnTo>
                <a:lnTo>
                  <a:pt x="0" y="210312"/>
                </a:lnTo>
                <a:close/>
              </a:path>
            </a:pathLst>
          </a:custGeom>
          <a:solidFill>
            <a:srgbClr val="C4B0FE"/>
          </a:solidFill>
        </p:spPr>
        <p:txBody>
          <a:bodyPr wrap="square" lIns="0" tIns="0" rIns="0" bIns="0" rtlCol="0"/>
          <a:lstStyle/>
          <a:p>
            <a:endParaRPr/>
          </a:p>
        </p:txBody>
      </p:sp>
      <p:sp>
        <p:nvSpPr>
          <p:cNvPr id="31" name="object 31"/>
          <p:cNvSpPr/>
          <p:nvPr/>
        </p:nvSpPr>
        <p:spPr>
          <a:xfrm>
            <a:off x="7039356" y="2089404"/>
            <a:ext cx="3112135" cy="203200"/>
          </a:xfrm>
          <a:custGeom>
            <a:avLst/>
            <a:gdLst/>
            <a:ahLst/>
            <a:cxnLst/>
            <a:rect l="l" t="t" r="r" b="b"/>
            <a:pathLst>
              <a:path w="3112134" h="203200">
                <a:moveTo>
                  <a:pt x="0" y="202691"/>
                </a:moveTo>
                <a:lnTo>
                  <a:pt x="3112007" y="202691"/>
                </a:lnTo>
                <a:lnTo>
                  <a:pt x="3112007" y="0"/>
                </a:lnTo>
                <a:lnTo>
                  <a:pt x="0" y="0"/>
                </a:lnTo>
                <a:lnTo>
                  <a:pt x="0" y="202691"/>
                </a:lnTo>
                <a:close/>
              </a:path>
            </a:pathLst>
          </a:custGeom>
          <a:solidFill>
            <a:srgbClr val="C4B0FE"/>
          </a:solidFill>
        </p:spPr>
        <p:txBody>
          <a:bodyPr wrap="square" lIns="0" tIns="0" rIns="0" bIns="0" rtlCol="0"/>
          <a:lstStyle/>
          <a:p>
            <a:endParaRPr/>
          </a:p>
        </p:txBody>
      </p:sp>
      <p:sp>
        <p:nvSpPr>
          <p:cNvPr id="32" name="object 32"/>
          <p:cNvSpPr/>
          <p:nvPr/>
        </p:nvSpPr>
        <p:spPr>
          <a:xfrm>
            <a:off x="7039356" y="2292096"/>
            <a:ext cx="3112135" cy="212090"/>
          </a:xfrm>
          <a:custGeom>
            <a:avLst/>
            <a:gdLst/>
            <a:ahLst/>
            <a:cxnLst/>
            <a:rect l="l" t="t" r="r" b="b"/>
            <a:pathLst>
              <a:path w="3112134" h="212089">
                <a:moveTo>
                  <a:pt x="0" y="211836"/>
                </a:moveTo>
                <a:lnTo>
                  <a:pt x="3112007" y="211836"/>
                </a:lnTo>
                <a:lnTo>
                  <a:pt x="3112007" y="0"/>
                </a:lnTo>
                <a:lnTo>
                  <a:pt x="0" y="0"/>
                </a:lnTo>
                <a:lnTo>
                  <a:pt x="0" y="211836"/>
                </a:lnTo>
                <a:close/>
              </a:path>
            </a:pathLst>
          </a:custGeom>
          <a:solidFill>
            <a:srgbClr val="C4B0FE"/>
          </a:solidFill>
        </p:spPr>
        <p:txBody>
          <a:bodyPr wrap="square" lIns="0" tIns="0" rIns="0" bIns="0" rtlCol="0"/>
          <a:lstStyle/>
          <a:p>
            <a:endParaRPr/>
          </a:p>
        </p:txBody>
      </p:sp>
      <p:sp>
        <p:nvSpPr>
          <p:cNvPr id="33" name="object 33"/>
          <p:cNvSpPr/>
          <p:nvPr/>
        </p:nvSpPr>
        <p:spPr>
          <a:xfrm>
            <a:off x="7039356" y="2503932"/>
            <a:ext cx="3112135" cy="210820"/>
          </a:xfrm>
          <a:custGeom>
            <a:avLst/>
            <a:gdLst/>
            <a:ahLst/>
            <a:cxnLst/>
            <a:rect l="l" t="t" r="r" b="b"/>
            <a:pathLst>
              <a:path w="3112134" h="210819">
                <a:moveTo>
                  <a:pt x="0" y="210312"/>
                </a:moveTo>
                <a:lnTo>
                  <a:pt x="3112007" y="210312"/>
                </a:lnTo>
                <a:lnTo>
                  <a:pt x="3112007" y="0"/>
                </a:lnTo>
                <a:lnTo>
                  <a:pt x="0" y="0"/>
                </a:lnTo>
                <a:lnTo>
                  <a:pt x="0" y="210312"/>
                </a:lnTo>
                <a:close/>
              </a:path>
            </a:pathLst>
          </a:custGeom>
          <a:solidFill>
            <a:srgbClr val="C4B0FE"/>
          </a:solidFill>
        </p:spPr>
        <p:txBody>
          <a:bodyPr wrap="square" lIns="0" tIns="0" rIns="0" bIns="0" rtlCol="0"/>
          <a:lstStyle/>
          <a:p>
            <a:endParaRPr/>
          </a:p>
        </p:txBody>
      </p:sp>
      <p:sp>
        <p:nvSpPr>
          <p:cNvPr id="34" name="object 34"/>
          <p:cNvSpPr/>
          <p:nvPr/>
        </p:nvSpPr>
        <p:spPr>
          <a:xfrm>
            <a:off x="7039356" y="2714244"/>
            <a:ext cx="3112135" cy="203200"/>
          </a:xfrm>
          <a:custGeom>
            <a:avLst/>
            <a:gdLst/>
            <a:ahLst/>
            <a:cxnLst/>
            <a:rect l="l" t="t" r="r" b="b"/>
            <a:pathLst>
              <a:path w="3112134" h="203200">
                <a:moveTo>
                  <a:pt x="0" y="202691"/>
                </a:moveTo>
                <a:lnTo>
                  <a:pt x="3112007" y="202691"/>
                </a:lnTo>
                <a:lnTo>
                  <a:pt x="3112007" y="0"/>
                </a:lnTo>
                <a:lnTo>
                  <a:pt x="0" y="0"/>
                </a:lnTo>
                <a:lnTo>
                  <a:pt x="0" y="202691"/>
                </a:lnTo>
                <a:close/>
              </a:path>
            </a:pathLst>
          </a:custGeom>
          <a:solidFill>
            <a:srgbClr val="C4B0FE"/>
          </a:solidFill>
        </p:spPr>
        <p:txBody>
          <a:bodyPr wrap="square" lIns="0" tIns="0" rIns="0" bIns="0" rtlCol="0"/>
          <a:lstStyle/>
          <a:p>
            <a:endParaRPr/>
          </a:p>
        </p:txBody>
      </p:sp>
      <p:sp>
        <p:nvSpPr>
          <p:cNvPr id="35" name="object 35"/>
          <p:cNvSpPr/>
          <p:nvPr/>
        </p:nvSpPr>
        <p:spPr>
          <a:xfrm>
            <a:off x="7039356" y="2916936"/>
            <a:ext cx="3112135" cy="210820"/>
          </a:xfrm>
          <a:custGeom>
            <a:avLst/>
            <a:gdLst/>
            <a:ahLst/>
            <a:cxnLst/>
            <a:rect l="l" t="t" r="r" b="b"/>
            <a:pathLst>
              <a:path w="3112134" h="210819">
                <a:moveTo>
                  <a:pt x="0" y="210312"/>
                </a:moveTo>
                <a:lnTo>
                  <a:pt x="3112007" y="210312"/>
                </a:lnTo>
                <a:lnTo>
                  <a:pt x="3112007" y="0"/>
                </a:lnTo>
                <a:lnTo>
                  <a:pt x="0" y="0"/>
                </a:lnTo>
                <a:lnTo>
                  <a:pt x="0" y="210312"/>
                </a:lnTo>
                <a:close/>
              </a:path>
            </a:pathLst>
          </a:custGeom>
          <a:solidFill>
            <a:srgbClr val="C4B0FE"/>
          </a:solidFill>
        </p:spPr>
        <p:txBody>
          <a:bodyPr wrap="square" lIns="0" tIns="0" rIns="0" bIns="0" rtlCol="0"/>
          <a:lstStyle/>
          <a:p>
            <a:endParaRPr/>
          </a:p>
        </p:txBody>
      </p:sp>
      <p:sp>
        <p:nvSpPr>
          <p:cNvPr id="36" name="object 36"/>
          <p:cNvSpPr/>
          <p:nvPr/>
        </p:nvSpPr>
        <p:spPr>
          <a:xfrm>
            <a:off x="7039356" y="3127248"/>
            <a:ext cx="3112135" cy="212090"/>
          </a:xfrm>
          <a:custGeom>
            <a:avLst/>
            <a:gdLst/>
            <a:ahLst/>
            <a:cxnLst/>
            <a:rect l="l" t="t" r="r" b="b"/>
            <a:pathLst>
              <a:path w="3112134" h="212089">
                <a:moveTo>
                  <a:pt x="0" y="211836"/>
                </a:moveTo>
                <a:lnTo>
                  <a:pt x="3112007" y="211836"/>
                </a:lnTo>
                <a:lnTo>
                  <a:pt x="3112007" y="0"/>
                </a:lnTo>
                <a:lnTo>
                  <a:pt x="0" y="0"/>
                </a:lnTo>
                <a:lnTo>
                  <a:pt x="0" y="211836"/>
                </a:lnTo>
                <a:close/>
              </a:path>
            </a:pathLst>
          </a:custGeom>
          <a:solidFill>
            <a:srgbClr val="C4B0FE"/>
          </a:solidFill>
        </p:spPr>
        <p:txBody>
          <a:bodyPr wrap="square" lIns="0" tIns="0" rIns="0" bIns="0" rtlCol="0"/>
          <a:lstStyle/>
          <a:p>
            <a:endParaRPr/>
          </a:p>
        </p:txBody>
      </p:sp>
      <p:sp>
        <p:nvSpPr>
          <p:cNvPr id="37" name="object 37"/>
          <p:cNvSpPr/>
          <p:nvPr/>
        </p:nvSpPr>
        <p:spPr>
          <a:xfrm>
            <a:off x="7039356" y="3339084"/>
            <a:ext cx="3112135" cy="203200"/>
          </a:xfrm>
          <a:custGeom>
            <a:avLst/>
            <a:gdLst/>
            <a:ahLst/>
            <a:cxnLst/>
            <a:rect l="l" t="t" r="r" b="b"/>
            <a:pathLst>
              <a:path w="3112134" h="203200">
                <a:moveTo>
                  <a:pt x="0" y="202691"/>
                </a:moveTo>
                <a:lnTo>
                  <a:pt x="3112007" y="202691"/>
                </a:lnTo>
                <a:lnTo>
                  <a:pt x="3112007" y="0"/>
                </a:lnTo>
                <a:lnTo>
                  <a:pt x="0" y="0"/>
                </a:lnTo>
                <a:lnTo>
                  <a:pt x="0" y="202691"/>
                </a:lnTo>
                <a:close/>
              </a:path>
            </a:pathLst>
          </a:custGeom>
          <a:solidFill>
            <a:srgbClr val="C4B0FE"/>
          </a:solidFill>
        </p:spPr>
        <p:txBody>
          <a:bodyPr wrap="square" lIns="0" tIns="0" rIns="0" bIns="0" rtlCol="0"/>
          <a:lstStyle/>
          <a:p>
            <a:endParaRPr/>
          </a:p>
        </p:txBody>
      </p:sp>
      <p:sp>
        <p:nvSpPr>
          <p:cNvPr id="38" name="object 38"/>
          <p:cNvSpPr/>
          <p:nvPr/>
        </p:nvSpPr>
        <p:spPr>
          <a:xfrm>
            <a:off x="7039356" y="3541776"/>
            <a:ext cx="3112135" cy="210820"/>
          </a:xfrm>
          <a:custGeom>
            <a:avLst/>
            <a:gdLst/>
            <a:ahLst/>
            <a:cxnLst/>
            <a:rect l="l" t="t" r="r" b="b"/>
            <a:pathLst>
              <a:path w="3112134" h="210820">
                <a:moveTo>
                  <a:pt x="0" y="210312"/>
                </a:moveTo>
                <a:lnTo>
                  <a:pt x="3112007" y="210312"/>
                </a:lnTo>
                <a:lnTo>
                  <a:pt x="3112007" y="0"/>
                </a:lnTo>
                <a:lnTo>
                  <a:pt x="0" y="0"/>
                </a:lnTo>
                <a:lnTo>
                  <a:pt x="0" y="210312"/>
                </a:lnTo>
                <a:close/>
              </a:path>
            </a:pathLst>
          </a:custGeom>
          <a:solidFill>
            <a:srgbClr val="C4B0FE"/>
          </a:solidFill>
        </p:spPr>
        <p:txBody>
          <a:bodyPr wrap="square" lIns="0" tIns="0" rIns="0" bIns="0" rtlCol="0"/>
          <a:lstStyle/>
          <a:p>
            <a:endParaRPr/>
          </a:p>
        </p:txBody>
      </p:sp>
      <p:sp>
        <p:nvSpPr>
          <p:cNvPr id="39" name="object 39"/>
          <p:cNvSpPr/>
          <p:nvPr/>
        </p:nvSpPr>
        <p:spPr>
          <a:xfrm>
            <a:off x="7039356" y="3752088"/>
            <a:ext cx="3112135" cy="204470"/>
          </a:xfrm>
          <a:custGeom>
            <a:avLst/>
            <a:gdLst/>
            <a:ahLst/>
            <a:cxnLst/>
            <a:rect l="l" t="t" r="r" b="b"/>
            <a:pathLst>
              <a:path w="3112134" h="204470">
                <a:moveTo>
                  <a:pt x="0" y="204215"/>
                </a:moveTo>
                <a:lnTo>
                  <a:pt x="3112007" y="204215"/>
                </a:lnTo>
                <a:lnTo>
                  <a:pt x="3112007" y="0"/>
                </a:lnTo>
                <a:lnTo>
                  <a:pt x="0" y="0"/>
                </a:lnTo>
                <a:lnTo>
                  <a:pt x="0" y="204215"/>
                </a:lnTo>
                <a:close/>
              </a:path>
            </a:pathLst>
          </a:custGeom>
          <a:solidFill>
            <a:srgbClr val="C4B0FE"/>
          </a:solidFill>
        </p:spPr>
        <p:txBody>
          <a:bodyPr wrap="square" lIns="0" tIns="0" rIns="0" bIns="0" rtlCol="0"/>
          <a:lstStyle/>
          <a:p>
            <a:endParaRPr/>
          </a:p>
        </p:txBody>
      </p:sp>
      <p:sp>
        <p:nvSpPr>
          <p:cNvPr id="40" name="object 40"/>
          <p:cNvSpPr/>
          <p:nvPr/>
        </p:nvSpPr>
        <p:spPr>
          <a:xfrm>
            <a:off x="7039356" y="3956304"/>
            <a:ext cx="3112135" cy="203200"/>
          </a:xfrm>
          <a:custGeom>
            <a:avLst/>
            <a:gdLst/>
            <a:ahLst/>
            <a:cxnLst/>
            <a:rect l="l" t="t" r="r" b="b"/>
            <a:pathLst>
              <a:path w="3112134" h="203200">
                <a:moveTo>
                  <a:pt x="0" y="202691"/>
                </a:moveTo>
                <a:lnTo>
                  <a:pt x="3112007" y="202691"/>
                </a:lnTo>
                <a:lnTo>
                  <a:pt x="3112007" y="0"/>
                </a:lnTo>
                <a:lnTo>
                  <a:pt x="0" y="0"/>
                </a:lnTo>
                <a:lnTo>
                  <a:pt x="0" y="202691"/>
                </a:lnTo>
                <a:close/>
              </a:path>
            </a:pathLst>
          </a:custGeom>
          <a:solidFill>
            <a:srgbClr val="C4B0FE"/>
          </a:solidFill>
        </p:spPr>
        <p:txBody>
          <a:bodyPr wrap="square" lIns="0" tIns="0" rIns="0" bIns="0" rtlCol="0"/>
          <a:lstStyle/>
          <a:p>
            <a:endParaRPr/>
          </a:p>
        </p:txBody>
      </p:sp>
      <p:sp>
        <p:nvSpPr>
          <p:cNvPr id="41" name="object 41"/>
          <p:cNvSpPr/>
          <p:nvPr/>
        </p:nvSpPr>
        <p:spPr>
          <a:xfrm>
            <a:off x="7039356" y="4158996"/>
            <a:ext cx="3112135" cy="203200"/>
          </a:xfrm>
          <a:custGeom>
            <a:avLst/>
            <a:gdLst/>
            <a:ahLst/>
            <a:cxnLst/>
            <a:rect l="l" t="t" r="r" b="b"/>
            <a:pathLst>
              <a:path w="3112134" h="203200">
                <a:moveTo>
                  <a:pt x="0" y="202691"/>
                </a:moveTo>
                <a:lnTo>
                  <a:pt x="3112007" y="202691"/>
                </a:lnTo>
                <a:lnTo>
                  <a:pt x="3112007" y="0"/>
                </a:lnTo>
                <a:lnTo>
                  <a:pt x="0" y="0"/>
                </a:lnTo>
                <a:lnTo>
                  <a:pt x="0" y="202691"/>
                </a:lnTo>
                <a:close/>
              </a:path>
            </a:pathLst>
          </a:custGeom>
          <a:solidFill>
            <a:srgbClr val="C4B0FE"/>
          </a:solidFill>
        </p:spPr>
        <p:txBody>
          <a:bodyPr wrap="square" lIns="0" tIns="0" rIns="0" bIns="0" rtlCol="0"/>
          <a:lstStyle/>
          <a:p>
            <a:endParaRPr/>
          </a:p>
        </p:txBody>
      </p:sp>
      <p:sp>
        <p:nvSpPr>
          <p:cNvPr id="42" name="object 42"/>
          <p:cNvSpPr/>
          <p:nvPr/>
        </p:nvSpPr>
        <p:spPr>
          <a:xfrm>
            <a:off x="7039356" y="4361688"/>
            <a:ext cx="3112135" cy="212090"/>
          </a:xfrm>
          <a:custGeom>
            <a:avLst/>
            <a:gdLst/>
            <a:ahLst/>
            <a:cxnLst/>
            <a:rect l="l" t="t" r="r" b="b"/>
            <a:pathLst>
              <a:path w="3112134" h="212089">
                <a:moveTo>
                  <a:pt x="0" y="211836"/>
                </a:moveTo>
                <a:lnTo>
                  <a:pt x="3112007" y="211836"/>
                </a:lnTo>
                <a:lnTo>
                  <a:pt x="3112007" y="0"/>
                </a:lnTo>
                <a:lnTo>
                  <a:pt x="0" y="0"/>
                </a:lnTo>
                <a:lnTo>
                  <a:pt x="0" y="211836"/>
                </a:lnTo>
                <a:close/>
              </a:path>
            </a:pathLst>
          </a:custGeom>
          <a:solidFill>
            <a:srgbClr val="C4B0FE"/>
          </a:solidFill>
        </p:spPr>
        <p:txBody>
          <a:bodyPr wrap="square" lIns="0" tIns="0" rIns="0" bIns="0" rtlCol="0"/>
          <a:lstStyle/>
          <a:p>
            <a:endParaRPr/>
          </a:p>
        </p:txBody>
      </p:sp>
      <p:sp>
        <p:nvSpPr>
          <p:cNvPr id="43" name="object 43"/>
          <p:cNvSpPr/>
          <p:nvPr/>
        </p:nvSpPr>
        <p:spPr>
          <a:xfrm>
            <a:off x="7039356" y="4573523"/>
            <a:ext cx="3112135" cy="203200"/>
          </a:xfrm>
          <a:custGeom>
            <a:avLst/>
            <a:gdLst/>
            <a:ahLst/>
            <a:cxnLst/>
            <a:rect l="l" t="t" r="r" b="b"/>
            <a:pathLst>
              <a:path w="3112134" h="203200">
                <a:moveTo>
                  <a:pt x="0" y="202692"/>
                </a:moveTo>
                <a:lnTo>
                  <a:pt x="3112007" y="202692"/>
                </a:lnTo>
                <a:lnTo>
                  <a:pt x="3112007" y="0"/>
                </a:lnTo>
                <a:lnTo>
                  <a:pt x="0" y="0"/>
                </a:lnTo>
                <a:lnTo>
                  <a:pt x="0" y="202692"/>
                </a:lnTo>
                <a:close/>
              </a:path>
            </a:pathLst>
          </a:custGeom>
          <a:solidFill>
            <a:srgbClr val="C4B0FE"/>
          </a:solidFill>
        </p:spPr>
        <p:txBody>
          <a:bodyPr wrap="square" lIns="0" tIns="0" rIns="0" bIns="0" rtlCol="0"/>
          <a:lstStyle/>
          <a:p>
            <a:endParaRPr/>
          </a:p>
        </p:txBody>
      </p:sp>
      <p:sp>
        <p:nvSpPr>
          <p:cNvPr id="44" name="object 44"/>
          <p:cNvSpPr/>
          <p:nvPr/>
        </p:nvSpPr>
        <p:spPr>
          <a:xfrm>
            <a:off x="7039356" y="4776216"/>
            <a:ext cx="3112135" cy="355600"/>
          </a:xfrm>
          <a:custGeom>
            <a:avLst/>
            <a:gdLst/>
            <a:ahLst/>
            <a:cxnLst/>
            <a:rect l="l" t="t" r="r" b="b"/>
            <a:pathLst>
              <a:path w="3112134" h="355600">
                <a:moveTo>
                  <a:pt x="0" y="355092"/>
                </a:moveTo>
                <a:lnTo>
                  <a:pt x="3111995" y="355092"/>
                </a:lnTo>
                <a:lnTo>
                  <a:pt x="3111995" y="0"/>
                </a:lnTo>
                <a:lnTo>
                  <a:pt x="0" y="0"/>
                </a:lnTo>
                <a:lnTo>
                  <a:pt x="0" y="355092"/>
                </a:lnTo>
                <a:close/>
              </a:path>
            </a:pathLst>
          </a:custGeom>
          <a:solidFill>
            <a:srgbClr val="C4B0FE"/>
          </a:solidFill>
        </p:spPr>
        <p:txBody>
          <a:bodyPr wrap="square" lIns="0" tIns="0" rIns="0" bIns="0" rtlCol="0"/>
          <a:lstStyle/>
          <a:p>
            <a:endParaRPr/>
          </a:p>
        </p:txBody>
      </p:sp>
      <p:graphicFrame>
        <p:nvGraphicFramePr>
          <p:cNvPr id="45" name="object 45"/>
          <p:cNvGraphicFramePr>
            <a:graphicFrameLocks noGrp="1"/>
          </p:cNvGraphicFramePr>
          <p:nvPr>
            <p:extLst>
              <p:ext uri="{D42A27DB-BD31-4B8C-83A1-F6EECF244321}">
                <p14:modId xmlns:p14="http://schemas.microsoft.com/office/powerpoint/2010/main" val="3292269182"/>
              </p:ext>
            </p:extLst>
          </p:nvPr>
        </p:nvGraphicFramePr>
        <p:xfrm>
          <a:off x="393700" y="276225"/>
          <a:ext cx="9747503" cy="6635169"/>
        </p:xfrm>
        <a:graphic>
          <a:graphicData uri="http://schemas.openxmlformats.org/drawingml/2006/table">
            <a:tbl>
              <a:tblPr firstRow="1" bandRow="1">
                <a:tableStyleId>{2D5ABB26-0587-4C30-8999-92F81FD0307C}</a:tableStyleId>
              </a:tblPr>
              <a:tblGrid>
                <a:gridCol w="3248723">
                  <a:extLst>
                    <a:ext uri="{9D8B030D-6E8A-4147-A177-3AD203B41FA5}">
                      <a16:colId xmlns:a16="http://schemas.microsoft.com/office/drawing/2014/main" val="20000"/>
                    </a:ext>
                  </a:extLst>
                </a:gridCol>
                <a:gridCol w="3249612">
                  <a:extLst>
                    <a:ext uri="{9D8B030D-6E8A-4147-A177-3AD203B41FA5}">
                      <a16:colId xmlns:a16="http://schemas.microsoft.com/office/drawing/2014/main" val="20001"/>
                    </a:ext>
                  </a:extLst>
                </a:gridCol>
                <a:gridCol w="3249168">
                  <a:extLst>
                    <a:ext uri="{9D8B030D-6E8A-4147-A177-3AD203B41FA5}">
                      <a16:colId xmlns:a16="http://schemas.microsoft.com/office/drawing/2014/main" val="20002"/>
                    </a:ext>
                  </a:extLst>
                </a:gridCol>
              </a:tblGrid>
              <a:tr h="630936">
                <a:tc gridSpan="3">
                  <a:txBody>
                    <a:bodyPr/>
                    <a:lstStyle/>
                    <a:p>
                      <a:pPr algn="ctr">
                        <a:lnSpc>
                          <a:spcPct val="100000"/>
                        </a:lnSpc>
                      </a:pPr>
                      <a:r>
                        <a:rPr sz="1100" b="1" dirty="0">
                          <a:latin typeface="Calibri"/>
                          <a:cs typeface="Calibri"/>
                        </a:rPr>
                        <a:t>E</a:t>
                      </a:r>
                      <a:r>
                        <a:rPr sz="1100" b="1" spc="-5" dirty="0">
                          <a:latin typeface="Calibri"/>
                          <a:cs typeface="Calibri"/>
                        </a:rPr>
                        <a:t>qu</a:t>
                      </a:r>
                      <a:r>
                        <a:rPr sz="1100" b="1" dirty="0">
                          <a:latin typeface="Calibri"/>
                          <a:cs typeface="Calibri"/>
                        </a:rPr>
                        <a:t>ità</a:t>
                      </a:r>
                      <a:r>
                        <a:rPr sz="1100" b="1" spc="-5" dirty="0">
                          <a:latin typeface="Calibri"/>
                          <a:cs typeface="Calibri"/>
                        </a:rPr>
                        <a:t> </a:t>
                      </a:r>
                      <a:r>
                        <a:rPr sz="1100" b="1" dirty="0">
                          <a:latin typeface="Calibri"/>
                          <a:cs typeface="Calibri"/>
                        </a:rPr>
                        <a:t>e</a:t>
                      </a:r>
                      <a:r>
                        <a:rPr sz="1100" b="1" spc="-5" dirty="0">
                          <a:latin typeface="Calibri"/>
                          <a:cs typeface="Calibri"/>
                        </a:rPr>
                        <a:t> pa</a:t>
                      </a:r>
                      <a:r>
                        <a:rPr sz="1100" b="1" dirty="0">
                          <a:latin typeface="Calibri"/>
                          <a:cs typeface="Calibri"/>
                        </a:rPr>
                        <a:t>rt</a:t>
                      </a:r>
                      <a:r>
                        <a:rPr sz="1100" b="1" spc="-5" dirty="0">
                          <a:latin typeface="Calibri"/>
                          <a:cs typeface="Calibri"/>
                        </a:rPr>
                        <a:t>e</a:t>
                      </a:r>
                      <a:r>
                        <a:rPr sz="1100" b="1" spc="-10" dirty="0">
                          <a:latin typeface="Calibri"/>
                          <a:cs typeface="Calibri"/>
                        </a:rPr>
                        <a:t>c</a:t>
                      </a:r>
                      <a:r>
                        <a:rPr sz="1100" b="1" dirty="0">
                          <a:latin typeface="Calibri"/>
                          <a:cs typeface="Calibri"/>
                        </a:rPr>
                        <a:t>i</a:t>
                      </a:r>
                      <a:r>
                        <a:rPr sz="1100" b="1" spc="-5" dirty="0">
                          <a:latin typeface="Calibri"/>
                          <a:cs typeface="Calibri"/>
                        </a:rPr>
                        <a:t>pa</a:t>
                      </a:r>
                      <a:r>
                        <a:rPr sz="1100" b="1" spc="5" dirty="0">
                          <a:latin typeface="Calibri"/>
                          <a:cs typeface="Calibri"/>
                        </a:rPr>
                        <a:t>z</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5" dirty="0">
                          <a:latin typeface="Calibri"/>
                          <a:cs typeface="Calibri"/>
                        </a:rPr>
                        <a:t> d</a:t>
                      </a:r>
                      <a:r>
                        <a:rPr sz="1100" b="1" dirty="0">
                          <a:latin typeface="Calibri"/>
                          <a:cs typeface="Calibri"/>
                        </a:rPr>
                        <a:t>i</a:t>
                      </a:r>
                      <a:r>
                        <a:rPr sz="1100" b="1" spc="-20" dirty="0">
                          <a:latin typeface="Calibri"/>
                          <a:cs typeface="Calibri"/>
                        </a:rPr>
                        <a:t> </a:t>
                      </a:r>
                      <a:r>
                        <a:rPr sz="1100" b="1" dirty="0">
                          <a:latin typeface="Calibri"/>
                          <a:cs typeface="Calibri"/>
                        </a:rPr>
                        <a:t>t</a:t>
                      </a:r>
                      <a:r>
                        <a:rPr sz="1100" b="1" spc="-5" dirty="0">
                          <a:latin typeface="Calibri"/>
                          <a:cs typeface="Calibri"/>
                        </a:rPr>
                        <a:t>u</a:t>
                      </a:r>
                      <a:r>
                        <a:rPr sz="1100" b="1" dirty="0">
                          <a:latin typeface="Calibri"/>
                          <a:cs typeface="Calibri"/>
                        </a:rPr>
                        <a:t>tte</a:t>
                      </a:r>
                      <a:r>
                        <a:rPr sz="1100" b="1" spc="-5" dirty="0">
                          <a:latin typeface="Calibri"/>
                          <a:cs typeface="Calibri"/>
                        </a:rPr>
                        <a:t> </a:t>
                      </a:r>
                      <a:r>
                        <a:rPr sz="1100" b="1" dirty="0">
                          <a:latin typeface="Calibri"/>
                          <a:cs typeface="Calibri"/>
                        </a:rPr>
                        <a:t>le</a:t>
                      </a:r>
                      <a:r>
                        <a:rPr sz="1100" b="1" spc="-5" dirty="0">
                          <a:latin typeface="Calibri"/>
                          <a:cs typeface="Calibri"/>
                        </a:rPr>
                        <a:t> pe</a:t>
                      </a:r>
                      <a:r>
                        <a:rPr sz="1100" b="1" spc="-10" dirty="0">
                          <a:latin typeface="Calibri"/>
                          <a:cs typeface="Calibri"/>
                        </a:rPr>
                        <a:t>r</a:t>
                      </a:r>
                      <a:r>
                        <a:rPr sz="1100" b="1" dirty="0">
                          <a:latin typeface="Calibri"/>
                          <a:cs typeface="Calibri"/>
                        </a:rPr>
                        <a:t>s</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5" dirty="0">
                          <a:latin typeface="Calibri"/>
                          <a:cs typeface="Calibri"/>
                        </a:rPr>
                        <a:t> </a:t>
                      </a:r>
                      <a:r>
                        <a:rPr sz="1100" b="1" dirty="0">
                          <a:latin typeface="Calibri"/>
                          <a:cs typeface="Calibri"/>
                        </a:rPr>
                        <a:t>in</a:t>
                      </a:r>
                      <a:r>
                        <a:rPr sz="1100" b="1" spc="-5" dirty="0">
                          <a:latin typeface="Calibri"/>
                          <a:cs typeface="Calibri"/>
                        </a:rPr>
                        <a:t> f</a:t>
                      </a:r>
                      <a:r>
                        <a:rPr sz="1100" b="1" spc="-10" dirty="0">
                          <a:latin typeface="Calibri"/>
                          <a:cs typeface="Calibri"/>
                        </a:rPr>
                        <a:t>o</a:t>
                      </a:r>
                      <a:r>
                        <a:rPr sz="1100" b="1" dirty="0">
                          <a:latin typeface="Calibri"/>
                          <a:cs typeface="Calibri"/>
                        </a:rPr>
                        <a:t>rm</a:t>
                      </a:r>
                      <a:r>
                        <a:rPr sz="1100" b="1" spc="-20" dirty="0">
                          <a:latin typeface="Calibri"/>
                          <a:cs typeface="Calibri"/>
                        </a:rPr>
                        <a:t>a</a:t>
                      </a:r>
                      <a:r>
                        <a:rPr sz="1100" b="1" spc="5" dirty="0">
                          <a:latin typeface="Calibri"/>
                          <a:cs typeface="Calibri"/>
                        </a:rPr>
                        <a:t>z</a:t>
                      </a:r>
                      <a:r>
                        <a:rPr sz="1100" b="1" spc="-10" dirty="0">
                          <a:latin typeface="Calibri"/>
                          <a:cs typeface="Calibri"/>
                        </a:rPr>
                        <a:t>io</a:t>
                      </a:r>
                      <a:r>
                        <a:rPr sz="1100" b="1" spc="-5" dirty="0">
                          <a:latin typeface="Calibri"/>
                          <a:cs typeface="Calibri"/>
                        </a:rPr>
                        <a:t>ne</a:t>
                      </a:r>
                      <a:endParaRPr sz="1100" dirty="0">
                        <a:latin typeface="Calibri"/>
                        <a:cs typeface="Calibri"/>
                      </a:endParaRPr>
                    </a:p>
                    <a:p>
                      <a:pPr marL="1905" algn="ctr">
                        <a:lnSpc>
                          <a:spcPct val="100000"/>
                        </a:lnSpc>
                        <a:spcBef>
                          <a:spcPts val="275"/>
                        </a:spcBef>
                      </a:pPr>
                      <a:r>
                        <a:rPr sz="1100" spc="-5" dirty="0">
                          <a:latin typeface="Calibri"/>
                          <a:cs typeface="Calibri"/>
                        </a:rPr>
                        <a:t>I</a:t>
                      </a:r>
                      <a:r>
                        <a:rPr sz="1100" dirty="0">
                          <a:latin typeface="Calibri"/>
                          <a:cs typeface="Calibri"/>
                        </a:rPr>
                        <a:t>l </a:t>
                      </a:r>
                      <a:r>
                        <a:rPr sz="1100" spc="-5" dirty="0">
                          <a:latin typeface="Calibri"/>
                          <a:cs typeface="Calibri"/>
                        </a:rPr>
                        <a:t>dial</a:t>
                      </a:r>
                      <a:r>
                        <a:rPr sz="1100" spc="5" dirty="0">
                          <a:latin typeface="Calibri"/>
                          <a:cs typeface="Calibri"/>
                        </a:rPr>
                        <a:t>o</a:t>
                      </a:r>
                      <a:r>
                        <a:rPr sz="1100" spc="-5" dirty="0">
                          <a:latin typeface="Calibri"/>
                          <a:cs typeface="Calibri"/>
                        </a:rPr>
                        <a:t>g</a:t>
                      </a:r>
                      <a:r>
                        <a:rPr sz="1100" dirty="0">
                          <a:latin typeface="Calibri"/>
                          <a:cs typeface="Calibri"/>
                        </a:rPr>
                        <a:t>o</a:t>
                      </a:r>
                      <a:r>
                        <a:rPr sz="1100" spc="-5" dirty="0">
                          <a:latin typeface="Calibri"/>
                          <a:cs typeface="Calibri"/>
                        </a:rPr>
                        <a:t> </a:t>
                      </a:r>
                      <a:r>
                        <a:rPr sz="1100" dirty="0">
                          <a:latin typeface="Calibri"/>
                          <a:cs typeface="Calibri"/>
                        </a:rPr>
                        <a:t>e</a:t>
                      </a:r>
                      <a:r>
                        <a:rPr sz="1100" spc="-5" dirty="0">
                          <a:latin typeface="Calibri"/>
                          <a:cs typeface="Calibri"/>
                        </a:rPr>
                        <a:t>du</a:t>
                      </a:r>
                      <a:r>
                        <a:rPr sz="1100" dirty="0">
                          <a:latin typeface="Calibri"/>
                          <a:cs typeface="Calibri"/>
                        </a:rPr>
                        <a:t>c</a:t>
                      </a:r>
                      <a:r>
                        <a:rPr sz="1100" spc="-5" dirty="0">
                          <a:latin typeface="Calibri"/>
                          <a:cs typeface="Calibri"/>
                        </a:rPr>
                        <a:t>a</a:t>
                      </a:r>
                      <a:r>
                        <a:rPr sz="1100" dirty="0">
                          <a:latin typeface="Calibri"/>
                          <a:cs typeface="Calibri"/>
                        </a:rPr>
                        <a:t>t</a:t>
                      </a:r>
                      <a:r>
                        <a:rPr sz="1100" spc="-15" dirty="0">
                          <a:latin typeface="Calibri"/>
                          <a:cs typeface="Calibri"/>
                        </a:rPr>
                        <a:t>i</a:t>
                      </a:r>
                      <a:r>
                        <a:rPr sz="1100" spc="5" dirty="0">
                          <a:latin typeface="Calibri"/>
                          <a:cs typeface="Calibri"/>
                        </a:rPr>
                        <a:t>v</a:t>
                      </a:r>
                      <a:r>
                        <a:rPr sz="1100" dirty="0">
                          <a:latin typeface="Calibri"/>
                          <a:cs typeface="Calibri"/>
                        </a:rPr>
                        <a:t>o</a:t>
                      </a:r>
                      <a:r>
                        <a:rPr sz="1100" spc="-5" dirty="0">
                          <a:latin typeface="Calibri"/>
                          <a:cs typeface="Calibri"/>
                        </a:rPr>
                        <a:t> pu</a:t>
                      </a:r>
                      <a:r>
                        <a:rPr sz="1100" dirty="0">
                          <a:latin typeface="Calibri"/>
                          <a:cs typeface="Calibri"/>
                        </a:rPr>
                        <a:t>ò</a:t>
                      </a:r>
                      <a:r>
                        <a:rPr sz="1100" spc="5" dirty="0">
                          <a:latin typeface="Calibri"/>
                          <a:cs typeface="Calibri"/>
                        </a:rPr>
                        <a:t> </a:t>
                      </a:r>
                      <a:r>
                        <a:rPr sz="1100" spc="-5" dirty="0">
                          <a:latin typeface="Calibri"/>
                          <a:cs typeface="Calibri"/>
                        </a:rPr>
                        <a:t>a</a:t>
                      </a:r>
                      <a:r>
                        <a:rPr sz="1100" spc="-15" dirty="0">
                          <a:latin typeface="Calibri"/>
                          <a:cs typeface="Calibri"/>
                        </a:rPr>
                        <a:t>i</a:t>
                      </a:r>
                      <a:r>
                        <a:rPr sz="1100" spc="-5" dirty="0">
                          <a:latin typeface="Calibri"/>
                          <a:cs typeface="Calibri"/>
                        </a:rPr>
                        <a:t>u</a:t>
                      </a:r>
                      <a:r>
                        <a:rPr sz="1100" dirty="0">
                          <a:latin typeface="Calibri"/>
                          <a:cs typeface="Calibri"/>
                        </a:rPr>
                        <a:t>t</a:t>
                      </a:r>
                      <a:r>
                        <a:rPr sz="1100" spc="-5" dirty="0">
                          <a:latin typeface="Calibri"/>
                          <a:cs typeface="Calibri"/>
                        </a:rPr>
                        <a:t>ar</a:t>
                      </a:r>
                      <a:r>
                        <a:rPr sz="1100" dirty="0">
                          <a:latin typeface="Calibri"/>
                          <a:cs typeface="Calibri"/>
                        </a:rPr>
                        <a:t>e</a:t>
                      </a:r>
                      <a:r>
                        <a:rPr sz="1100" spc="5" dirty="0">
                          <a:latin typeface="Calibri"/>
                          <a:cs typeface="Calibri"/>
                        </a:rPr>
                        <a:t> </a:t>
                      </a:r>
                      <a:r>
                        <a:rPr sz="1100" dirty="0">
                          <a:latin typeface="Calibri"/>
                          <a:cs typeface="Calibri"/>
                        </a:rPr>
                        <a:t>a</a:t>
                      </a:r>
                      <a:r>
                        <a:rPr sz="1100" spc="-10" dirty="0">
                          <a:latin typeface="Calibri"/>
                          <a:cs typeface="Calibri"/>
                        </a:rPr>
                        <a:t> </a:t>
                      </a:r>
                      <a:r>
                        <a:rPr sz="1100" dirty="0">
                          <a:latin typeface="Calibri"/>
                          <a:cs typeface="Calibri"/>
                        </a:rPr>
                        <a:t>c</a:t>
                      </a:r>
                      <a:r>
                        <a:rPr sz="1100" spc="-5" dirty="0">
                          <a:latin typeface="Calibri"/>
                          <a:cs typeface="Calibri"/>
                        </a:rPr>
                        <a:t>r</a:t>
                      </a:r>
                      <a:r>
                        <a:rPr sz="1100" dirty="0">
                          <a:latin typeface="Calibri"/>
                          <a:cs typeface="Calibri"/>
                        </a:rPr>
                        <a:t>e</a:t>
                      </a:r>
                      <a:r>
                        <a:rPr sz="1100" spc="-5" dirty="0">
                          <a:latin typeface="Calibri"/>
                          <a:cs typeface="Calibri"/>
                        </a:rPr>
                        <a:t>ar</a:t>
                      </a:r>
                      <a:r>
                        <a:rPr sz="1100" dirty="0">
                          <a:latin typeface="Calibri"/>
                          <a:cs typeface="Calibri"/>
                        </a:rPr>
                        <a:t>e</a:t>
                      </a:r>
                      <a:r>
                        <a:rPr sz="1100" spc="-10" dirty="0">
                          <a:latin typeface="Calibri"/>
                          <a:cs typeface="Calibri"/>
                        </a:rPr>
                        <a:t> </a:t>
                      </a:r>
                      <a:r>
                        <a:rPr sz="1100" dirty="0">
                          <a:latin typeface="Calibri"/>
                          <a:cs typeface="Calibri"/>
                        </a:rPr>
                        <a:t>s</a:t>
                      </a:r>
                      <a:r>
                        <a:rPr sz="1100" spc="-5" dirty="0">
                          <a:latin typeface="Calibri"/>
                          <a:cs typeface="Calibri"/>
                        </a:rPr>
                        <a:t>pazi</a:t>
                      </a:r>
                      <a:r>
                        <a:rPr sz="1100" dirty="0">
                          <a:latin typeface="Calibri"/>
                          <a:cs typeface="Calibri"/>
                        </a:rPr>
                        <a:t>o</a:t>
                      </a:r>
                      <a:r>
                        <a:rPr sz="1100" spc="5" dirty="0">
                          <a:latin typeface="Calibri"/>
                          <a:cs typeface="Calibri"/>
                        </a:rPr>
                        <a:t> </a:t>
                      </a:r>
                      <a:r>
                        <a:rPr sz="1100" spc="-20" dirty="0">
                          <a:latin typeface="Calibri"/>
                          <a:cs typeface="Calibri"/>
                        </a:rPr>
                        <a:t>p</a:t>
                      </a:r>
                      <a:r>
                        <a:rPr sz="1100" dirty="0">
                          <a:latin typeface="Calibri"/>
                          <a:cs typeface="Calibri"/>
                        </a:rPr>
                        <a:t>er </a:t>
                      </a:r>
                      <a:r>
                        <a:rPr sz="1100" spc="-5" dirty="0">
                          <a:latin typeface="Calibri"/>
                          <a:cs typeface="Calibri"/>
                        </a:rPr>
                        <a:t>l</a:t>
                      </a:r>
                      <a:r>
                        <a:rPr sz="1100" dirty="0">
                          <a:latin typeface="Calibri"/>
                          <a:cs typeface="Calibri"/>
                        </a:rPr>
                        <a:t>e</a:t>
                      </a:r>
                      <a:r>
                        <a:rPr sz="1100" spc="-10" dirty="0">
                          <a:latin typeface="Calibri"/>
                          <a:cs typeface="Calibri"/>
                        </a:rPr>
                        <a:t> v</a:t>
                      </a:r>
                      <a:r>
                        <a:rPr sz="1100" spc="5" dirty="0">
                          <a:latin typeface="Calibri"/>
                          <a:cs typeface="Calibri"/>
                        </a:rPr>
                        <a:t>o</a:t>
                      </a:r>
                      <a:r>
                        <a:rPr sz="1100" dirty="0">
                          <a:latin typeface="Calibri"/>
                          <a:cs typeface="Calibri"/>
                        </a:rPr>
                        <a:t>ci </a:t>
                      </a:r>
                      <a:r>
                        <a:rPr sz="1100" spc="-5" dirty="0">
                          <a:latin typeface="Calibri"/>
                          <a:cs typeface="Calibri"/>
                        </a:rPr>
                        <a:t>d</a:t>
                      </a:r>
                      <a:r>
                        <a:rPr sz="1100" dirty="0">
                          <a:latin typeface="Calibri"/>
                          <a:cs typeface="Calibri"/>
                        </a:rPr>
                        <a:t>i </a:t>
                      </a:r>
                      <a:r>
                        <a:rPr sz="1100" dirty="0" err="1">
                          <a:latin typeface="Calibri"/>
                          <a:cs typeface="Calibri"/>
                        </a:rPr>
                        <a:t>t</a:t>
                      </a:r>
                      <a:r>
                        <a:rPr sz="1100" spc="-5" dirty="0" err="1">
                          <a:latin typeface="Calibri"/>
                          <a:cs typeface="Calibri"/>
                        </a:rPr>
                        <a:t>u</a:t>
                      </a:r>
                      <a:r>
                        <a:rPr sz="1100" spc="-10" dirty="0" err="1">
                          <a:latin typeface="Calibri"/>
                          <a:cs typeface="Calibri"/>
                        </a:rPr>
                        <a:t>t</a:t>
                      </a:r>
                      <a:r>
                        <a:rPr sz="1100" dirty="0" err="1">
                          <a:latin typeface="Calibri"/>
                          <a:cs typeface="Calibri"/>
                        </a:rPr>
                        <a:t>t</a:t>
                      </a:r>
                      <a:r>
                        <a:rPr lang="it-CH" sz="1100" dirty="0">
                          <a:latin typeface="Calibri"/>
                          <a:cs typeface="Calibri"/>
                        </a:rPr>
                        <a:t>e-</a:t>
                      </a:r>
                      <a:r>
                        <a:rPr sz="1100" dirty="0" err="1">
                          <a:latin typeface="Calibri"/>
                          <a:cs typeface="Calibri"/>
                        </a:rPr>
                        <a:t>i</a:t>
                      </a:r>
                      <a:r>
                        <a:rPr sz="1100" dirty="0">
                          <a:latin typeface="Calibri"/>
                          <a:cs typeface="Calibri"/>
                        </a:rPr>
                        <a:t> e</a:t>
                      </a:r>
                      <a:r>
                        <a:rPr sz="1100" spc="-10" dirty="0">
                          <a:latin typeface="Calibri"/>
                          <a:cs typeface="Calibri"/>
                        </a:rPr>
                        <a:t> </a:t>
                      </a:r>
                      <a:r>
                        <a:rPr sz="1100" spc="-5" dirty="0">
                          <a:latin typeface="Calibri"/>
                          <a:cs typeface="Calibri"/>
                        </a:rPr>
                        <a:t>u</a:t>
                      </a:r>
                      <a:r>
                        <a:rPr sz="1100" dirty="0">
                          <a:latin typeface="Calibri"/>
                          <a:cs typeface="Calibri"/>
                        </a:rPr>
                        <a:t>n</a:t>
                      </a:r>
                      <a:r>
                        <a:rPr sz="1100" spc="-5" dirty="0">
                          <a:latin typeface="Calibri"/>
                          <a:cs typeface="Calibri"/>
                        </a:rPr>
                        <a:t> </a:t>
                      </a:r>
                      <a:r>
                        <a:rPr sz="1100" dirty="0">
                          <a:latin typeface="Calibri"/>
                          <a:cs typeface="Calibri"/>
                        </a:rPr>
                        <a:t>et</a:t>
                      </a:r>
                      <a:r>
                        <a:rPr sz="1100" spc="-5" dirty="0">
                          <a:latin typeface="Calibri"/>
                          <a:cs typeface="Calibri"/>
                        </a:rPr>
                        <a:t>h</a:t>
                      </a:r>
                      <a:r>
                        <a:rPr sz="1100" spc="5" dirty="0">
                          <a:latin typeface="Calibri"/>
                          <a:cs typeface="Calibri"/>
                        </a:rPr>
                        <a:t>o</a:t>
                      </a:r>
                      <a:r>
                        <a:rPr sz="1100" dirty="0">
                          <a:latin typeface="Calibri"/>
                          <a:cs typeface="Calibri"/>
                        </a:rPr>
                        <a:t>s</a:t>
                      </a:r>
                      <a:r>
                        <a:rPr sz="1100" spc="-10" dirty="0">
                          <a:latin typeface="Calibri"/>
                          <a:cs typeface="Calibri"/>
                        </a:rPr>
                        <a:t> </a:t>
                      </a:r>
                      <a:r>
                        <a:rPr sz="1100" spc="-5" dirty="0">
                          <a:latin typeface="Calibri"/>
                          <a:cs typeface="Calibri"/>
                        </a:rPr>
                        <a:t>d</a:t>
                      </a:r>
                      <a:r>
                        <a:rPr sz="1100" dirty="0">
                          <a:latin typeface="Calibri"/>
                          <a:cs typeface="Calibri"/>
                        </a:rPr>
                        <a:t>i c</a:t>
                      </a:r>
                      <a:r>
                        <a:rPr sz="1100" spc="-5" dirty="0">
                          <a:latin typeface="Calibri"/>
                          <a:cs typeface="Calibri"/>
                        </a:rPr>
                        <a:t>la</a:t>
                      </a:r>
                      <a:r>
                        <a:rPr sz="1100" dirty="0">
                          <a:latin typeface="Calibri"/>
                          <a:cs typeface="Calibri"/>
                        </a:rPr>
                        <a:t>s</a:t>
                      </a:r>
                      <a:r>
                        <a:rPr sz="1100" spc="-15" dirty="0">
                          <a:latin typeface="Calibri"/>
                          <a:cs typeface="Calibri"/>
                        </a:rPr>
                        <a:t>s</a:t>
                      </a:r>
                      <a:r>
                        <a:rPr sz="1100" dirty="0">
                          <a:latin typeface="Calibri"/>
                          <a:cs typeface="Calibri"/>
                        </a:rPr>
                        <a:t>e</a:t>
                      </a:r>
                      <a:r>
                        <a:rPr sz="1100" spc="5" dirty="0">
                          <a:latin typeface="Calibri"/>
                          <a:cs typeface="Calibri"/>
                        </a:rPr>
                        <a:t> </a:t>
                      </a:r>
                      <a:r>
                        <a:rPr sz="1100" spc="-5" dirty="0">
                          <a:latin typeface="Calibri"/>
                          <a:cs typeface="Calibri"/>
                        </a:rPr>
                        <a:t>pi</a:t>
                      </a:r>
                      <a:r>
                        <a:rPr sz="1100" dirty="0">
                          <a:latin typeface="Calibri"/>
                          <a:cs typeface="Calibri"/>
                        </a:rPr>
                        <a:t>ù</a:t>
                      </a:r>
                      <a:r>
                        <a:rPr sz="1100" spc="-5" dirty="0">
                          <a:latin typeface="Calibri"/>
                          <a:cs typeface="Calibri"/>
                        </a:rPr>
                        <a:t> in</a:t>
                      </a:r>
                      <a:r>
                        <a:rPr sz="1100" dirty="0">
                          <a:latin typeface="Calibri"/>
                          <a:cs typeface="Calibri"/>
                        </a:rPr>
                        <a:t>c</a:t>
                      </a:r>
                      <a:r>
                        <a:rPr sz="1100" spc="-5" dirty="0">
                          <a:latin typeface="Calibri"/>
                          <a:cs typeface="Calibri"/>
                        </a:rPr>
                        <a:t>lu</a:t>
                      </a:r>
                      <a:r>
                        <a:rPr sz="1100" dirty="0">
                          <a:latin typeface="Calibri"/>
                          <a:cs typeface="Calibri"/>
                        </a:rPr>
                        <a:t>s</a:t>
                      </a:r>
                      <a:r>
                        <a:rPr sz="1100" spc="-15" dirty="0">
                          <a:latin typeface="Calibri"/>
                          <a:cs typeface="Calibri"/>
                        </a:rPr>
                        <a:t>i</a:t>
                      </a:r>
                      <a:r>
                        <a:rPr sz="1100" spc="5" dirty="0">
                          <a:latin typeface="Calibri"/>
                          <a:cs typeface="Calibri"/>
                        </a:rPr>
                        <a:t>vo</a:t>
                      </a:r>
                      <a:r>
                        <a:rPr sz="1100" dirty="0">
                          <a:latin typeface="Calibri"/>
                          <a:cs typeface="Calibri"/>
                        </a:rPr>
                        <a:t>.</a:t>
                      </a:r>
                    </a:p>
                  </a:txBody>
                  <a:tcPr marL="36000" marR="36000" marT="36000" marB="36000">
                    <a:lnL w="28702">
                      <a:solidFill>
                        <a:srgbClr val="2791A6"/>
                      </a:solidFill>
                      <a:prstDash val="solid"/>
                    </a:lnL>
                    <a:lnR w="28701">
                      <a:solidFill>
                        <a:srgbClr val="2791A6"/>
                      </a:solidFill>
                      <a:prstDash val="solid"/>
                    </a:lnR>
                    <a:lnT w="30225">
                      <a:solidFill>
                        <a:srgbClr val="2791A6"/>
                      </a:solidFill>
                      <a:prstDash val="solid"/>
                    </a:lnT>
                    <a:lnB w="30226">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4043171">
                <a:tc>
                  <a:txBody>
                    <a:bodyPr/>
                    <a:lstStyle/>
                    <a:p>
                      <a:pPr marL="53975">
                        <a:lnSpc>
                          <a:spcPct val="100000"/>
                        </a:lnSpc>
                      </a:pPr>
                      <a:r>
                        <a:rPr sz="1100" b="1" dirty="0">
                          <a:latin typeface="Calibri"/>
                          <a:cs typeface="Calibri"/>
                        </a:rPr>
                        <a:t>Pri</a:t>
                      </a:r>
                      <a:r>
                        <a:rPr sz="1100" b="1" spc="-20" dirty="0">
                          <a:latin typeface="Calibri"/>
                          <a:cs typeface="Calibri"/>
                        </a:rPr>
                        <a:t>n</a:t>
                      </a:r>
                      <a:r>
                        <a:rPr sz="1100" b="1" spc="5" dirty="0">
                          <a:latin typeface="Calibri"/>
                          <a:cs typeface="Calibri"/>
                        </a:rPr>
                        <a:t>c</a:t>
                      </a:r>
                      <a:r>
                        <a:rPr sz="1100" b="1" dirty="0">
                          <a:latin typeface="Calibri"/>
                          <a:cs typeface="Calibri"/>
                        </a:rPr>
                        <a:t>i</a:t>
                      </a:r>
                      <a:r>
                        <a:rPr sz="1100" b="1" spc="-5" dirty="0">
                          <a:latin typeface="Calibri"/>
                          <a:cs typeface="Calibri"/>
                        </a:rPr>
                        <a:t>p</a:t>
                      </a:r>
                      <a:r>
                        <a:rPr sz="1100" b="1" dirty="0">
                          <a:latin typeface="Calibri"/>
                          <a:cs typeface="Calibri"/>
                        </a:rPr>
                        <a:t>i</a:t>
                      </a:r>
                      <a:r>
                        <a:rPr sz="1100" b="1" spc="-5" dirty="0">
                          <a:latin typeface="Calibri"/>
                          <a:cs typeface="Calibri"/>
                        </a:rPr>
                        <a:t> d</a:t>
                      </a:r>
                      <a:r>
                        <a:rPr sz="1100" b="1" dirty="0">
                          <a:latin typeface="Calibri"/>
                          <a:cs typeface="Calibri"/>
                        </a:rPr>
                        <a:t>i</a:t>
                      </a:r>
                      <a:r>
                        <a:rPr sz="1100" b="1" spc="-5" dirty="0">
                          <a:latin typeface="Calibri"/>
                          <a:cs typeface="Calibri"/>
                        </a:rPr>
                        <a:t>a</a:t>
                      </a:r>
                      <a:r>
                        <a:rPr sz="1100" b="1" dirty="0">
                          <a:latin typeface="Calibri"/>
                          <a:cs typeface="Calibri"/>
                        </a:rPr>
                        <a:t>l</a:t>
                      </a:r>
                      <a:r>
                        <a:rPr sz="1100" b="1" spc="-10" dirty="0">
                          <a:latin typeface="Calibri"/>
                          <a:cs typeface="Calibri"/>
                        </a:rPr>
                        <a:t>og</a:t>
                      </a:r>
                      <a:r>
                        <a:rPr sz="1100" b="1" dirty="0">
                          <a:latin typeface="Calibri"/>
                          <a:cs typeface="Calibri"/>
                        </a:rPr>
                        <a:t>i</a:t>
                      </a:r>
                      <a:r>
                        <a:rPr sz="1100" b="1" spc="-10" dirty="0">
                          <a:latin typeface="Calibri"/>
                          <a:cs typeface="Calibri"/>
                        </a:rPr>
                        <a:t>c</a:t>
                      </a:r>
                      <a:r>
                        <a:rPr sz="1100" b="1" dirty="0">
                          <a:latin typeface="Calibri"/>
                          <a:cs typeface="Calibri"/>
                        </a:rPr>
                        <a:t>i</a:t>
                      </a:r>
                      <a:r>
                        <a:rPr sz="1100" b="1" spc="5" dirty="0">
                          <a:latin typeface="Calibri"/>
                          <a:cs typeface="Calibri"/>
                        </a:rPr>
                        <a:t> </a:t>
                      </a:r>
                      <a:r>
                        <a:rPr sz="1100" b="1" spc="-5" dirty="0">
                          <a:latin typeface="Calibri"/>
                          <a:cs typeface="Calibri"/>
                        </a:rPr>
                        <a:t>pe</a:t>
                      </a:r>
                      <a:r>
                        <a:rPr sz="1100" b="1" dirty="0">
                          <a:latin typeface="Calibri"/>
                          <a:cs typeface="Calibri"/>
                        </a:rPr>
                        <a:t>r</a:t>
                      </a:r>
                      <a:r>
                        <a:rPr sz="1100" b="1" spc="-10" dirty="0">
                          <a:latin typeface="Calibri"/>
                          <a:cs typeface="Calibri"/>
                        </a:rPr>
                        <a:t> </a:t>
                      </a:r>
                      <a:r>
                        <a:rPr sz="1100" b="1" spc="-5" dirty="0">
                          <a:latin typeface="Calibri"/>
                          <a:cs typeface="Calibri"/>
                        </a:rPr>
                        <a:t>un</a:t>
                      </a:r>
                      <a:r>
                        <a:rPr sz="1100" b="1" dirty="0">
                          <a:latin typeface="Calibri"/>
                          <a:cs typeface="Calibri"/>
                        </a:rPr>
                        <a:t>a</a:t>
                      </a:r>
                      <a:r>
                        <a:rPr sz="1100" b="1" spc="-5" dirty="0">
                          <a:latin typeface="Calibri"/>
                          <a:cs typeface="Calibri"/>
                        </a:rPr>
                        <a:t> pa</a:t>
                      </a:r>
                      <a:r>
                        <a:rPr sz="1100" b="1" dirty="0">
                          <a:latin typeface="Calibri"/>
                          <a:cs typeface="Calibri"/>
                        </a:rPr>
                        <a:t>rt</a:t>
                      </a:r>
                      <a:r>
                        <a:rPr sz="1100" b="1" spc="-5" dirty="0">
                          <a:latin typeface="Calibri"/>
                          <a:cs typeface="Calibri"/>
                        </a:rPr>
                        <a:t>e</a:t>
                      </a:r>
                      <a:r>
                        <a:rPr sz="1100" b="1" spc="5" dirty="0">
                          <a:latin typeface="Calibri"/>
                          <a:cs typeface="Calibri"/>
                        </a:rPr>
                        <a:t>c</a:t>
                      </a:r>
                      <a:r>
                        <a:rPr sz="1100" b="1" dirty="0">
                          <a:latin typeface="Calibri"/>
                          <a:cs typeface="Calibri"/>
                        </a:rPr>
                        <a:t>i</a:t>
                      </a:r>
                      <a:r>
                        <a:rPr sz="1100" b="1" spc="-5" dirty="0">
                          <a:latin typeface="Calibri"/>
                          <a:cs typeface="Calibri"/>
                        </a:rPr>
                        <a:t>pa</a:t>
                      </a:r>
                      <a:r>
                        <a:rPr sz="1100" b="1" spc="-10" dirty="0">
                          <a:latin typeface="Calibri"/>
                          <a:cs typeface="Calibri"/>
                        </a:rPr>
                        <a:t>z</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5" dirty="0">
                          <a:latin typeface="Calibri"/>
                          <a:cs typeface="Calibri"/>
                        </a:rPr>
                        <a:t> equa</a:t>
                      </a:r>
                      <a:endParaRPr sz="1100" dirty="0">
                        <a:latin typeface="Calibri"/>
                        <a:cs typeface="Calibri"/>
                      </a:endParaRPr>
                    </a:p>
                    <a:p>
                      <a:pPr>
                        <a:lnSpc>
                          <a:spcPct val="100000"/>
                        </a:lnSpc>
                        <a:spcBef>
                          <a:spcPts val="46"/>
                        </a:spcBef>
                      </a:pPr>
                      <a:endParaRPr sz="1050" dirty="0">
                        <a:latin typeface="Times New Roman"/>
                        <a:cs typeface="Times New Roman"/>
                      </a:endParaRPr>
                    </a:p>
                    <a:p>
                      <a:pPr marL="360000" marR="45085" indent="-228600" algn="l">
                        <a:lnSpc>
                          <a:spcPct val="150000"/>
                        </a:lnSpc>
                        <a:buFont typeface="Symbol"/>
                        <a:buChar char=""/>
                        <a:tabLst>
                          <a:tab pos="511809" algn="l"/>
                        </a:tabLst>
                      </a:pPr>
                      <a:r>
                        <a:rPr sz="1100" spc="-5" dirty="0">
                          <a:latin typeface="Calibri"/>
                          <a:cs typeface="Calibri"/>
                        </a:rPr>
                        <a:t>l</a:t>
                      </a:r>
                      <a:r>
                        <a:rPr sz="1100" dirty="0">
                          <a:latin typeface="Calibri"/>
                          <a:cs typeface="Calibri"/>
                        </a:rPr>
                        <a:t>a </a:t>
                      </a:r>
                      <a:r>
                        <a:rPr sz="1100" spc="-5" dirty="0" err="1">
                          <a:latin typeface="Calibri"/>
                          <a:cs typeface="Calibri"/>
                        </a:rPr>
                        <a:t>n</a:t>
                      </a:r>
                      <a:r>
                        <a:rPr sz="1100" spc="5" dirty="0" err="1">
                          <a:latin typeface="Calibri"/>
                          <a:cs typeface="Calibri"/>
                        </a:rPr>
                        <a:t>o</a:t>
                      </a:r>
                      <a:r>
                        <a:rPr sz="1100" spc="-5" dirty="0" err="1">
                          <a:latin typeface="Calibri"/>
                          <a:cs typeface="Calibri"/>
                        </a:rPr>
                        <a:t>zi</a:t>
                      </a:r>
                      <a:r>
                        <a:rPr sz="1100" spc="5" dirty="0" err="1">
                          <a:latin typeface="Calibri"/>
                          <a:cs typeface="Calibri"/>
                        </a:rPr>
                        <a:t>o</a:t>
                      </a:r>
                      <a:r>
                        <a:rPr sz="1100" spc="-5" dirty="0" err="1">
                          <a:latin typeface="Calibri"/>
                          <a:cs typeface="Calibri"/>
                        </a:rPr>
                        <a:t>n</a:t>
                      </a:r>
                      <a:r>
                        <a:rPr sz="1100" dirty="0" err="1">
                          <a:latin typeface="Calibri"/>
                          <a:cs typeface="Calibri"/>
                        </a:rPr>
                        <a:t>e</a:t>
                      </a:r>
                      <a:r>
                        <a:rPr sz="1100" dirty="0">
                          <a:latin typeface="Calibri"/>
                          <a:cs typeface="Calibri"/>
                        </a:rPr>
                        <a:t> </a:t>
                      </a:r>
                      <a:r>
                        <a:rPr sz="1100" spc="-5" dirty="0">
                          <a:latin typeface="Calibri"/>
                          <a:cs typeface="Calibri"/>
                        </a:rPr>
                        <a:t>d</a:t>
                      </a:r>
                      <a:r>
                        <a:rPr sz="1100" dirty="0">
                          <a:latin typeface="Calibri"/>
                          <a:cs typeface="Calibri"/>
                        </a:rPr>
                        <a:t>i </a:t>
                      </a:r>
                      <a:r>
                        <a:rPr sz="1100" spc="-5" dirty="0" err="1">
                          <a:latin typeface="Calibri"/>
                          <a:cs typeface="Calibri"/>
                        </a:rPr>
                        <a:t>dial</a:t>
                      </a:r>
                      <a:r>
                        <a:rPr sz="1100" spc="5" dirty="0" err="1">
                          <a:latin typeface="Calibri"/>
                          <a:cs typeface="Calibri"/>
                        </a:rPr>
                        <a:t>o</a:t>
                      </a:r>
                      <a:r>
                        <a:rPr sz="1100" spc="-20" dirty="0" err="1">
                          <a:latin typeface="Calibri"/>
                          <a:cs typeface="Calibri"/>
                        </a:rPr>
                        <a:t>g</a:t>
                      </a:r>
                      <a:r>
                        <a:rPr sz="1100" dirty="0" err="1">
                          <a:latin typeface="Calibri"/>
                          <a:cs typeface="Calibri"/>
                        </a:rPr>
                        <a:t>o</a:t>
                      </a:r>
                      <a:r>
                        <a:rPr sz="1100" spc="-80" dirty="0">
                          <a:latin typeface="Calibri"/>
                          <a:cs typeface="Calibri"/>
                        </a:rPr>
                        <a:t> </a:t>
                      </a:r>
                      <a:r>
                        <a:rPr sz="1100" dirty="0">
                          <a:latin typeface="Calibri"/>
                          <a:cs typeface="Calibri"/>
                        </a:rPr>
                        <a:t>è</a:t>
                      </a:r>
                      <a:r>
                        <a:rPr sz="1100" spc="-70" dirty="0">
                          <a:latin typeface="Calibri"/>
                          <a:cs typeface="Calibri"/>
                        </a:rPr>
                        <a:t> </a:t>
                      </a:r>
                      <a:r>
                        <a:rPr sz="1100" spc="-5" dirty="0">
                          <a:latin typeface="Calibri"/>
                          <a:cs typeface="Calibri"/>
                        </a:rPr>
                        <a:t>in</a:t>
                      </a:r>
                      <a:r>
                        <a:rPr sz="1100" dirty="0">
                          <a:latin typeface="Calibri"/>
                          <a:cs typeface="Calibri"/>
                        </a:rPr>
                        <a:t>t</a:t>
                      </a:r>
                      <a:r>
                        <a:rPr sz="1100" spc="-5" dirty="0">
                          <a:latin typeface="Calibri"/>
                          <a:cs typeface="Calibri"/>
                        </a:rPr>
                        <a:t>rin</a:t>
                      </a:r>
                      <a:r>
                        <a:rPr sz="1100" dirty="0">
                          <a:latin typeface="Calibri"/>
                          <a:cs typeface="Calibri"/>
                        </a:rPr>
                        <a:t>sec</a:t>
                      </a:r>
                      <a:r>
                        <a:rPr sz="1100" spc="-15" dirty="0">
                          <a:latin typeface="Calibri"/>
                          <a:cs typeface="Calibri"/>
                        </a:rPr>
                        <a:t>a</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te </a:t>
                      </a:r>
                      <a:r>
                        <a:rPr sz="1100" spc="-5" dirty="0">
                          <a:latin typeface="Calibri"/>
                          <a:cs typeface="Calibri"/>
                        </a:rPr>
                        <a:t>in</a:t>
                      </a:r>
                      <a:r>
                        <a:rPr sz="1100" dirty="0">
                          <a:latin typeface="Calibri"/>
                          <a:cs typeface="Calibri"/>
                        </a:rPr>
                        <a:t>c</a:t>
                      </a:r>
                      <a:r>
                        <a:rPr sz="1100" spc="-5" dirty="0">
                          <a:latin typeface="Calibri"/>
                          <a:cs typeface="Calibri"/>
                        </a:rPr>
                        <a:t>lu</a:t>
                      </a:r>
                      <a:r>
                        <a:rPr sz="1100" dirty="0">
                          <a:latin typeface="Calibri"/>
                          <a:cs typeface="Calibri"/>
                        </a:rPr>
                        <a:t>s</a:t>
                      </a:r>
                      <a:r>
                        <a:rPr sz="1100" spc="-5" dirty="0">
                          <a:latin typeface="Calibri"/>
                          <a:cs typeface="Calibri"/>
                        </a:rPr>
                        <a:t>i</a:t>
                      </a:r>
                      <a:r>
                        <a:rPr sz="1100" spc="5" dirty="0">
                          <a:latin typeface="Calibri"/>
                          <a:cs typeface="Calibri"/>
                        </a:rPr>
                        <a:t>v</a:t>
                      </a:r>
                      <a:r>
                        <a:rPr sz="1100" dirty="0">
                          <a:latin typeface="Calibri"/>
                          <a:cs typeface="Calibri"/>
                        </a:rPr>
                        <a:t>a </a:t>
                      </a:r>
                      <a:r>
                        <a:rPr sz="1100" spc="-4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a:t>
                      </a:r>
                      <a:r>
                        <a:rPr sz="1100" spc="-15" dirty="0">
                          <a:latin typeface="Calibri"/>
                          <a:cs typeface="Calibri"/>
                        </a:rPr>
                        <a:t>l</a:t>
                      </a:r>
                      <a:r>
                        <a:rPr sz="1100" dirty="0">
                          <a:latin typeface="Calibri"/>
                          <a:cs typeface="Calibri"/>
                        </a:rPr>
                        <a:t>e </a:t>
                      </a:r>
                      <a:r>
                        <a:rPr sz="1100" spc="-40" dirty="0">
                          <a:latin typeface="Calibri"/>
                          <a:cs typeface="Calibri"/>
                        </a:rPr>
                        <a:t> </a:t>
                      </a:r>
                      <a:r>
                        <a:rPr sz="1100" spc="-5" dirty="0">
                          <a:latin typeface="Calibri"/>
                          <a:cs typeface="Calibri"/>
                        </a:rPr>
                        <a:t>di</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se </a:t>
                      </a:r>
                      <a:r>
                        <a:rPr sz="1100" spc="-55" dirty="0">
                          <a:latin typeface="Calibri"/>
                          <a:cs typeface="Calibri"/>
                        </a:rPr>
                        <a:t> </a:t>
                      </a:r>
                      <a:r>
                        <a:rPr sz="1100" spc="5" dirty="0">
                          <a:latin typeface="Calibri"/>
                          <a:cs typeface="Calibri"/>
                        </a:rPr>
                        <a:t>o</a:t>
                      </a:r>
                      <a:r>
                        <a:rPr sz="1100" spc="-5" dirty="0">
                          <a:latin typeface="Calibri"/>
                          <a:cs typeface="Calibri"/>
                        </a:rPr>
                        <a:t>p</a:t>
                      </a:r>
                      <a:r>
                        <a:rPr sz="1100" spc="-15" dirty="0">
                          <a:latin typeface="Calibri"/>
                          <a:cs typeface="Calibri"/>
                        </a:rPr>
                        <a:t>i</a:t>
                      </a:r>
                      <a:r>
                        <a:rPr sz="1100" spc="-5" dirty="0">
                          <a:latin typeface="Calibri"/>
                          <a:cs typeface="Calibri"/>
                        </a:rPr>
                        <a:t>ni</a:t>
                      </a:r>
                      <a:r>
                        <a:rPr sz="1100" spc="5" dirty="0">
                          <a:latin typeface="Calibri"/>
                          <a:cs typeface="Calibri"/>
                        </a:rPr>
                        <a:t>o</a:t>
                      </a:r>
                      <a:r>
                        <a:rPr sz="1100" spc="-5" dirty="0">
                          <a:latin typeface="Calibri"/>
                          <a:cs typeface="Calibri"/>
                        </a:rPr>
                        <a:t>n</a:t>
                      </a:r>
                      <a:r>
                        <a:rPr sz="1100" dirty="0">
                          <a:latin typeface="Calibri"/>
                          <a:cs typeface="Calibri"/>
                        </a:rPr>
                        <a:t>i </a:t>
                      </a:r>
                      <a:r>
                        <a:rPr sz="1100" spc="-45" dirty="0">
                          <a:latin typeface="Calibri"/>
                          <a:cs typeface="Calibri"/>
                        </a:rPr>
                        <a:t> </a:t>
                      </a:r>
                      <a:r>
                        <a:rPr sz="1100" dirty="0">
                          <a:latin typeface="Calibri"/>
                          <a:cs typeface="Calibri"/>
                        </a:rPr>
                        <a:t>e </a:t>
                      </a:r>
                      <a:r>
                        <a:rPr sz="1100" spc="-55" dirty="0">
                          <a:latin typeface="Calibri"/>
                          <a:cs typeface="Calibri"/>
                        </a:rPr>
                        <a:t> </a:t>
                      </a:r>
                      <a:r>
                        <a:rPr sz="1100" dirty="0">
                          <a:latin typeface="Calibri"/>
                          <a:cs typeface="Calibri"/>
                        </a:rPr>
                        <a:t>c</a:t>
                      </a:r>
                      <a:r>
                        <a:rPr sz="1100" spc="5" dirty="0">
                          <a:latin typeface="Calibri"/>
                          <a:cs typeface="Calibri"/>
                        </a:rPr>
                        <a:t>o</a:t>
                      </a:r>
                      <a:r>
                        <a:rPr sz="1100" spc="-20" dirty="0">
                          <a:latin typeface="Calibri"/>
                          <a:cs typeface="Calibri"/>
                        </a:rPr>
                        <a:t>n</a:t>
                      </a:r>
                      <a:r>
                        <a:rPr sz="1100" spc="5" dirty="0">
                          <a:latin typeface="Calibri"/>
                          <a:cs typeface="Calibri"/>
                        </a:rPr>
                        <a:t>o</a:t>
                      </a:r>
                      <a:r>
                        <a:rPr sz="1100" dirty="0">
                          <a:latin typeface="Calibri"/>
                          <a:cs typeface="Calibri"/>
                        </a:rPr>
                        <a:t>s</a:t>
                      </a:r>
                      <a:r>
                        <a:rPr sz="1100" spc="-15" dirty="0">
                          <a:latin typeface="Calibri"/>
                          <a:cs typeface="Calibri"/>
                        </a:rPr>
                        <a:t>c</a:t>
                      </a:r>
                      <a:r>
                        <a:rPr sz="1100" dirty="0">
                          <a:latin typeface="Calibri"/>
                          <a:cs typeface="Calibri"/>
                        </a:rPr>
                        <a:t>e</a:t>
                      </a:r>
                      <a:r>
                        <a:rPr sz="1100" spc="-5" dirty="0">
                          <a:latin typeface="Calibri"/>
                          <a:cs typeface="Calibri"/>
                        </a:rPr>
                        <a:t>nze d</a:t>
                      </a:r>
                      <a:r>
                        <a:rPr sz="1100" dirty="0">
                          <a:latin typeface="Calibri"/>
                          <a:cs typeface="Calibri"/>
                        </a:rPr>
                        <a:t>e</a:t>
                      </a:r>
                      <a:r>
                        <a:rPr sz="1100" spc="-5" dirty="0">
                          <a:latin typeface="Calibri"/>
                          <a:cs typeface="Calibri"/>
                        </a:rPr>
                        <a:t>ll</a:t>
                      </a:r>
                      <a:r>
                        <a:rPr sz="1100" dirty="0">
                          <a:latin typeface="Calibri"/>
                          <a:cs typeface="Calibri"/>
                        </a:rPr>
                        <a:t>e</a:t>
                      </a:r>
                      <a:r>
                        <a:rPr sz="1100" spc="5" dirty="0">
                          <a:latin typeface="Calibri"/>
                          <a:cs typeface="Calibri"/>
                        </a:rPr>
                        <a:t> </a:t>
                      </a:r>
                      <a:r>
                        <a:rPr sz="1100" spc="-5" dirty="0">
                          <a:latin typeface="Calibri"/>
                          <a:cs typeface="Calibri"/>
                        </a:rPr>
                        <a:t>p</a:t>
                      </a:r>
                      <a:r>
                        <a:rPr sz="1100" dirty="0">
                          <a:latin typeface="Calibri"/>
                          <a:cs typeface="Calibri"/>
                        </a:rPr>
                        <a:t>e</a:t>
                      </a:r>
                      <a:r>
                        <a:rPr sz="1100" spc="-5" dirty="0">
                          <a:latin typeface="Calibri"/>
                          <a:cs typeface="Calibri"/>
                        </a:rPr>
                        <a:t>r</a:t>
                      </a:r>
                      <a:r>
                        <a:rPr sz="1100" spc="-15" dirty="0">
                          <a:latin typeface="Calibri"/>
                          <a:cs typeface="Calibri"/>
                        </a:rPr>
                        <a:t>s</a:t>
                      </a:r>
                      <a:r>
                        <a:rPr sz="1100" spc="5" dirty="0">
                          <a:latin typeface="Calibri"/>
                          <a:cs typeface="Calibri"/>
                        </a:rPr>
                        <a:t>o</a:t>
                      </a:r>
                      <a:r>
                        <a:rPr sz="1100" spc="-5" dirty="0">
                          <a:latin typeface="Calibri"/>
                          <a:cs typeface="Calibri"/>
                        </a:rPr>
                        <a:t>n</a:t>
                      </a:r>
                      <a:r>
                        <a:rPr sz="1100" dirty="0">
                          <a:latin typeface="Calibri"/>
                          <a:cs typeface="Calibri"/>
                        </a:rPr>
                        <a:t>e</a:t>
                      </a:r>
                    </a:p>
                    <a:p>
                      <a:pPr marL="360000" indent="-228600" algn="l">
                        <a:lnSpc>
                          <a:spcPct val="150000"/>
                        </a:lnSpc>
                        <a:spcBef>
                          <a:spcPts val="335"/>
                        </a:spcBef>
                        <a:buFont typeface="Symbol"/>
                        <a:buChar char=""/>
                        <a:tabLst>
                          <a:tab pos="511809" algn="l"/>
                        </a:tabLst>
                      </a:pPr>
                      <a:r>
                        <a:rPr sz="1100" dirty="0">
                          <a:latin typeface="Calibri"/>
                          <a:cs typeface="Calibri"/>
                        </a:rPr>
                        <a:t>t</a:t>
                      </a:r>
                      <a:r>
                        <a:rPr sz="1100" spc="-5" dirty="0">
                          <a:latin typeface="Calibri"/>
                          <a:cs typeface="Calibri"/>
                        </a:rPr>
                        <a:t>u</a:t>
                      </a:r>
                      <a:r>
                        <a:rPr sz="1100" dirty="0">
                          <a:latin typeface="Calibri"/>
                          <a:cs typeface="Calibri"/>
                        </a:rPr>
                        <a:t>tti </a:t>
                      </a:r>
                      <a:r>
                        <a:rPr sz="1100" spc="-5" dirty="0">
                          <a:latin typeface="Calibri"/>
                          <a:cs typeface="Calibri"/>
                        </a:rPr>
                        <a:t>hann</a:t>
                      </a:r>
                      <a:r>
                        <a:rPr sz="1100" dirty="0">
                          <a:latin typeface="Calibri"/>
                          <a:cs typeface="Calibri"/>
                        </a:rPr>
                        <a:t>o</a:t>
                      </a:r>
                      <a:r>
                        <a:rPr sz="1100" spc="5" dirty="0">
                          <a:latin typeface="Calibri"/>
                          <a:cs typeface="Calibri"/>
                        </a:rPr>
                        <a:t> </a:t>
                      </a:r>
                      <a:r>
                        <a:rPr sz="1100" spc="-5" dirty="0">
                          <a:latin typeface="Calibri"/>
                          <a:cs typeface="Calibri"/>
                        </a:rPr>
                        <a:t>i</a:t>
                      </a:r>
                      <a:r>
                        <a:rPr sz="1100" dirty="0">
                          <a:latin typeface="Calibri"/>
                          <a:cs typeface="Calibri"/>
                        </a:rPr>
                        <a:t>l</a:t>
                      </a:r>
                      <a:r>
                        <a:rPr sz="1100" spc="-15" dirty="0">
                          <a:latin typeface="Calibri"/>
                          <a:cs typeface="Calibri"/>
                        </a:rPr>
                        <a:t> </a:t>
                      </a:r>
                      <a:r>
                        <a:rPr sz="1100" spc="-5" dirty="0">
                          <a:latin typeface="Calibri"/>
                          <a:cs typeface="Calibri"/>
                        </a:rPr>
                        <a:t>diri</a:t>
                      </a:r>
                      <a:r>
                        <a:rPr sz="1100" dirty="0">
                          <a:latin typeface="Calibri"/>
                          <a:cs typeface="Calibri"/>
                        </a:rPr>
                        <a:t>t</a:t>
                      </a:r>
                      <a:r>
                        <a:rPr sz="1100" spc="-10" dirty="0">
                          <a:latin typeface="Calibri"/>
                          <a:cs typeface="Calibri"/>
                        </a:rPr>
                        <a:t>t</a:t>
                      </a:r>
                      <a:r>
                        <a:rPr sz="1100" dirty="0">
                          <a:latin typeface="Calibri"/>
                          <a:cs typeface="Calibri"/>
                        </a:rPr>
                        <a:t>o</a:t>
                      </a:r>
                      <a:r>
                        <a:rPr sz="1100" spc="5" dirty="0">
                          <a:latin typeface="Calibri"/>
                          <a:cs typeface="Calibri"/>
                        </a:rPr>
                        <a:t> </a:t>
                      </a:r>
                      <a:r>
                        <a:rPr sz="1100" spc="-5" dirty="0">
                          <a:latin typeface="Calibri"/>
                          <a:cs typeface="Calibri"/>
                        </a:rPr>
                        <a:t>d</a:t>
                      </a:r>
                      <a:r>
                        <a:rPr sz="1100" dirty="0">
                          <a:latin typeface="Calibri"/>
                          <a:cs typeface="Calibri"/>
                        </a:rPr>
                        <a:t>i </a:t>
                      </a:r>
                      <a:r>
                        <a:rPr sz="1100" spc="-10" dirty="0">
                          <a:latin typeface="Calibri"/>
                          <a:cs typeface="Calibri"/>
                        </a:rPr>
                        <a:t>e</a:t>
                      </a:r>
                      <a:r>
                        <a:rPr sz="1100" dirty="0">
                          <a:latin typeface="Calibri"/>
                          <a:cs typeface="Calibri"/>
                        </a:rPr>
                        <a:t>ss</a:t>
                      </a:r>
                      <a:r>
                        <a:rPr sz="1100" spc="-10" dirty="0">
                          <a:latin typeface="Calibri"/>
                          <a:cs typeface="Calibri"/>
                        </a:rPr>
                        <a:t>e</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a</a:t>
                      </a:r>
                      <a:r>
                        <a:rPr sz="1100" dirty="0">
                          <a:latin typeface="Calibri"/>
                          <a:cs typeface="Calibri"/>
                        </a:rPr>
                        <a:t>s</a:t>
                      </a:r>
                      <a:r>
                        <a:rPr sz="1100" spc="-15" dirty="0">
                          <a:latin typeface="Calibri"/>
                          <a:cs typeface="Calibri"/>
                        </a:rPr>
                        <a:t>c</a:t>
                      </a:r>
                      <a:r>
                        <a:rPr sz="1100" spc="5" dirty="0">
                          <a:latin typeface="Calibri"/>
                          <a:cs typeface="Calibri"/>
                        </a:rPr>
                        <a:t>o</a:t>
                      </a:r>
                      <a:r>
                        <a:rPr sz="1100" spc="-5" dirty="0">
                          <a:latin typeface="Calibri"/>
                          <a:cs typeface="Calibri"/>
                        </a:rPr>
                        <a:t>l</a:t>
                      </a:r>
                      <a:r>
                        <a:rPr sz="1100" dirty="0">
                          <a:latin typeface="Calibri"/>
                          <a:cs typeface="Calibri"/>
                        </a:rPr>
                        <a:t>t</a:t>
                      </a:r>
                      <a:r>
                        <a:rPr sz="1100" spc="-5" dirty="0">
                          <a:latin typeface="Calibri"/>
                          <a:cs typeface="Calibri"/>
                        </a:rPr>
                        <a:t>a</a:t>
                      </a:r>
                      <a:r>
                        <a:rPr sz="1100" dirty="0">
                          <a:latin typeface="Calibri"/>
                          <a:cs typeface="Calibri"/>
                        </a:rPr>
                        <a:t>ti</a:t>
                      </a:r>
                    </a:p>
                    <a:p>
                      <a:pPr marL="360000" marR="44450" indent="-228600" algn="l">
                        <a:lnSpc>
                          <a:spcPct val="150000"/>
                        </a:lnSpc>
                        <a:spcBef>
                          <a:spcPts val="45"/>
                        </a:spcBef>
                        <a:buFont typeface="Symbol"/>
                        <a:buChar char=""/>
                        <a:tabLst>
                          <a:tab pos="511809" algn="l"/>
                        </a:tabLst>
                      </a:pPr>
                      <a:r>
                        <a:rPr sz="1100" dirty="0">
                          <a:latin typeface="Calibri"/>
                          <a:cs typeface="Calibri"/>
                        </a:rPr>
                        <a:t>t</a:t>
                      </a:r>
                      <a:r>
                        <a:rPr sz="1100" spc="-5" dirty="0">
                          <a:latin typeface="Calibri"/>
                          <a:cs typeface="Calibri"/>
                        </a:rPr>
                        <a:t>u</a:t>
                      </a:r>
                      <a:r>
                        <a:rPr sz="1100" dirty="0">
                          <a:latin typeface="Calibri"/>
                          <a:cs typeface="Calibri"/>
                        </a:rPr>
                        <a:t>tti </a:t>
                      </a:r>
                      <a:r>
                        <a:rPr sz="1100" spc="-5" dirty="0" err="1">
                          <a:latin typeface="Calibri"/>
                          <a:cs typeface="Calibri"/>
                        </a:rPr>
                        <a:t>d</a:t>
                      </a:r>
                      <a:r>
                        <a:rPr sz="1100" spc="-10" dirty="0" err="1">
                          <a:latin typeface="Calibri"/>
                          <a:cs typeface="Calibri"/>
                        </a:rPr>
                        <a:t>ev</a:t>
                      </a:r>
                      <a:r>
                        <a:rPr sz="1100" spc="5" dirty="0" err="1">
                          <a:latin typeface="Calibri"/>
                          <a:cs typeface="Calibri"/>
                        </a:rPr>
                        <a:t>o</a:t>
                      </a:r>
                      <a:r>
                        <a:rPr sz="1100" spc="-5" dirty="0" err="1">
                          <a:latin typeface="Calibri"/>
                          <a:cs typeface="Calibri"/>
                        </a:rPr>
                        <a:t>n</a:t>
                      </a:r>
                      <a:r>
                        <a:rPr sz="1100" dirty="0" err="1">
                          <a:latin typeface="Calibri"/>
                          <a:cs typeface="Calibri"/>
                        </a:rPr>
                        <a:t>o</a:t>
                      </a:r>
                      <a:r>
                        <a:rPr sz="1100" dirty="0">
                          <a:latin typeface="Calibri"/>
                          <a:cs typeface="Calibri"/>
                        </a:rPr>
                        <a:t> </a:t>
                      </a:r>
                      <a:r>
                        <a:rPr sz="1100" spc="-5" dirty="0" err="1">
                          <a:latin typeface="Calibri"/>
                          <a:cs typeface="Calibri"/>
                        </a:rPr>
                        <a:t>pa</a:t>
                      </a:r>
                      <a:r>
                        <a:rPr sz="1100" spc="-15" dirty="0" err="1">
                          <a:latin typeface="Calibri"/>
                          <a:cs typeface="Calibri"/>
                        </a:rPr>
                        <a:t>r</a:t>
                      </a:r>
                      <a:r>
                        <a:rPr sz="1100" dirty="0" err="1">
                          <a:latin typeface="Calibri"/>
                          <a:cs typeface="Calibri"/>
                        </a:rPr>
                        <a:t>tec</a:t>
                      </a:r>
                      <a:r>
                        <a:rPr sz="1100" spc="-5" dirty="0" err="1">
                          <a:latin typeface="Calibri"/>
                          <a:cs typeface="Calibri"/>
                        </a:rPr>
                        <a:t>ipa</a:t>
                      </a:r>
                      <a:r>
                        <a:rPr sz="1100" spc="-15" dirty="0" err="1">
                          <a:latin typeface="Calibri"/>
                          <a:cs typeface="Calibri"/>
                        </a:rPr>
                        <a:t>r</a:t>
                      </a:r>
                      <a:r>
                        <a:rPr sz="1100" dirty="0" err="1">
                          <a:latin typeface="Calibri"/>
                          <a:cs typeface="Calibri"/>
                        </a:rPr>
                        <a:t>e</a:t>
                      </a:r>
                      <a:r>
                        <a:rPr sz="1100" dirty="0">
                          <a:latin typeface="Calibri"/>
                          <a:cs typeface="Calibri"/>
                        </a:rPr>
                        <a:t> </a:t>
                      </a:r>
                      <a:r>
                        <a:rPr sz="1100" spc="-5" dirty="0">
                          <a:latin typeface="Calibri"/>
                          <a:cs typeface="Calibri"/>
                        </a:rPr>
                        <a:t>p</a:t>
                      </a:r>
                      <a:r>
                        <a:rPr sz="1100" dirty="0">
                          <a:latin typeface="Calibri"/>
                          <a:cs typeface="Calibri"/>
                        </a:rPr>
                        <a:t>er </a:t>
                      </a:r>
                      <a:r>
                        <a:rPr sz="1100" spc="-5" dirty="0" err="1">
                          <a:latin typeface="Calibri"/>
                          <a:cs typeface="Calibri"/>
                        </a:rPr>
                        <a:t>p</a:t>
                      </a:r>
                      <a:r>
                        <a:rPr sz="1100" spc="-15" dirty="0" err="1">
                          <a:latin typeface="Calibri"/>
                          <a:cs typeface="Calibri"/>
                        </a:rPr>
                        <a:t>r</a:t>
                      </a:r>
                      <a:r>
                        <a:rPr sz="1100" spc="5" dirty="0" err="1">
                          <a:latin typeface="Calibri"/>
                          <a:cs typeface="Calibri"/>
                        </a:rPr>
                        <a:t>om</a:t>
                      </a:r>
                      <a:r>
                        <a:rPr sz="1100" spc="-20" dirty="0" err="1">
                          <a:latin typeface="Calibri"/>
                          <a:cs typeface="Calibri"/>
                        </a:rPr>
                        <a:t>u</a:t>
                      </a:r>
                      <a:r>
                        <a:rPr sz="1100" spc="5" dirty="0" err="1">
                          <a:latin typeface="Calibri"/>
                          <a:cs typeface="Calibri"/>
                        </a:rPr>
                        <a:t>o</a:t>
                      </a:r>
                      <a:r>
                        <a:rPr sz="1100" spc="-10" dirty="0" err="1">
                          <a:latin typeface="Calibri"/>
                          <a:cs typeface="Calibri"/>
                        </a:rPr>
                        <a:t>v</a:t>
                      </a:r>
                      <a:r>
                        <a:rPr sz="1100" dirty="0" err="1">
                          <a:latin typeface="Calibri"/>
                          <a:cs typeface="Calibri"/>
                        </a:rPr>
                        <a:t>e</a:t>
                      </a:r>
                      <a:r>
                        <a:rPr sz="1100" spc="-5" dirty="0" err="1">
                          <a:latin typeface="Calibri"/>
                          <a:cs typeface="Calibri"/>
                        </a:rPr>
                        <a:t>r</a:t>
                      </a:r>
                      <a:r>
                        <a:rPr sz="1100" dirty="0" err="1">
                          <a:latin typeface="Calibri"/>
                          <a:cs typeface="Calibri"/>
                        </a:rPr>
                        <a:t>e</a:t>
                      </a:r>
                      <a:r>
                        <a:rPr sz="1100" dirty="0">
                          <a:latin typeface="Calibri"/>
                          <a:cs typeface="Calibri"/>
                        </a:rPr>
                        <a:t> </a:t>
                      </a:r>
                      <a:r>
                        <a:rPr sz="1100" spc="-5" dirty="0">
                          <a:latin typeface="Calibri"/>
                          <a:cs typeface="Calibri"/>
                        </a:rPr>
                        <a:t>l'appr</a:t>
                      </a:r>
                      <a:r>
                        <a:rPr sz="1100" dirty="0">
                          <a:latin typeface="Calibri"/>
                          <a:cs typeface="Calibri"/>
                        </a:rPr>
                        <a:t>e</a:t>
                      </a:r>
                      <a:r>
                        <a:rPr sz="1100" spc="-5" dirty="0">
                          <a:latin typeface="Calibri"/>
                          <a:cs typeface="Calibri"/>
                        </a:rPr>
                        <a:t>ndi</a:t>
                      </a:r>
                      <a:r>
                        <a:rPr sz="1100" spc="5"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to</a:t>
                      </a:r>
                      <a:r>
                        <a:rPr sz="1100" spc="-5" dirty="0">
                          <a:latin typeface="Calibri"/>
                          <a:cs typeface="Calibri"/>
                        </a:rPr>
                        <a:t> d</a:t>
                      </a:r>
                      <a:r>
                        <a:rPr sz="1100" dirty="0">
                          <a:latin typeface="Calibri"/>
                          <a:cs typeface="Calibri"/>
                        </a:rPr>
                        <a:t>i t</a:t>
                      </a:r>
                      <a:r>
                        <a:rPr sz="1100" spc="-5" dirty="0">
                          <a:latin typeface="Calibri"/>
                          <a:cs typeface="Calibri"/>
                        </a:rPr>
                        <a:t>u</a:t>
                      </a:r>
                      <a:r>
                        <a:rPr sz="1100" spc="-10" dirty="0">
                          <a:latin typeface="Calibri"/>
                          <a:cs typeface="Calibri"/>
                        </a:rPr>
                        <a:t>t</a:t>
                      </a:r>
                      <a:r>
                        <a:rPr sz="1100" dirty="0">
                          <a:latin typeface="Calibri"/>
                          <a:cs typeface="Calibri"/>
                        </a:rPr>
                        <a:t>ti</a:t>
                      </a:r>
                    </a:p>
                    <a:p>
                      <a:pPr marL="360000" marR="43815" indent="-228600" algn="l">
                        <a:lnSpc>
                          <a:spcPct val="150000"/>
                        </a:lnSpc>
                        <a:spcBef>
                          <a:spcPts val="60"/>
                        </a:spcBef>
                        <a:buFont typeface="Symbol"/>
                        <a:buChar char=""/>
                        <a:tabLst>
                          <a:tab pos="511809" algn="l"/>
                        </a:tabLst>
                      </a:pPr>
                      <a:r>
                        <a:rPr sz="1100" spc="-5" dirty="0" err="1">
                          <a:latin typeface="Calibri"/>
                          <a:cs typeface="Calibri"/>
                        </a:rPr>
                        <a:t>l'in</a:t>
                      </a:r>
                      <a:r>
                        <a:rPr sz="1100" dirty="0" err="1">
                          <a:latin typeface="Calibri"/>
                          <a:cs typeface="Calibri"/>
                        </a:rPr>
                        <a:t>c</a:t>
                      </a:r>
                      <a:r>
                        <a:rPr sz="1100" spc="-5" dirty="0" err="1">
                          <a:latin typeface="Calibri"/>
                          <a:cs typeface="Calibri"/>
                        </a:rPr>
                        <a:t>lu</a:t>
                      </a:r>
                      <a:r>
                        <a:rPr sz="1100" dirty="0" err="1">
                          <a:latin typeface="Calibri"/>
                          <a:cs typeface="Calibri"/>
                        </a:rPr>
                        <a:t>s</a:t>
                      </a:r>
                      <a:r>
                        <a:rPr sz="1100" spc="-5" dirty="0" err="1">
                          <a:latin typeface="Calibri"/>
                          <a:cs typeface="Calibri"/>
                        </a:rPr>
                        <a:t>i</a:t>
                      </a:r>
                      <a:r>
                        <a:rPr sz="1100" spc="5" dirty="0" err="1">
                          <a:latin typeface="Calibri"/>
                          <a:cs typeface="Calibri"/>
                        </a:rPr>
                        <a:t>o</a:t>
                      </a:r>
                      <a:r>
                        <a:rPr sz="1100" spc="-5" dirty="0" err="1">
                          <a:latin typeface="Calibri"/>
                          <a:cs typeface="Calibri"/>
                        </a:rPr>
                        <a:t>n</a:t>
                      </a:r>
                      <a:r>
                        <a:rPr sz="1100" dirty="0" err="1">
                          <a:latin typeface="Calibri"/>
                          <a:cs typeface="Calibri"/>
                        </a:rPr>
                        <a:t>e</a:t>
                      </a:r>
                      <a:r>
                        <a:rPr sz="1100" dirty="0">
                          <a:latin typeface="Calibri"/>
                          <a:cs typeface="Calibri"/>
                        </a:rPr>
                        <a:t> </a:t>
                      </a:r>
                      <a:r>
                        <a:rPr sz="1100" spc="-5" dirty="0">
                          <a:latin typeface="Calibri"/>
                          <a:cs typeface="Calibri"/>
                        </a:rPr>
                        <a:t>d</a:t>
                      </a:r>
                      <a:r>
                        <a:rPr sz="1100" dirty="0">
                          <a:latin typeface="Calibri"/>
                          <a:cs typeface="Calibri"/>
                        </a:rPr>
                        <a:t>i </a:t>
                      </a:r>
                      <a:r>
                        <a:rPr sz="1100" spc="5" dirty="0" err="1">
                          <a:latin typeface="Calibri"/>
                          <a:cs typeface="Calibri"/>
                        </a:rPr>
                        <a:t>v</a:t>
                      </a:r>
                      <a:r>
                        <a:rPr sz="1100" spc="-10" dirty="0" err="1">
                          <a:latin typeface="Calibri"/>
                          <a:cs typeface="Calibri"/>
                        </a:rPr>
                        <a:t>o</a:t>
                      </a:r>
                      <a:r>
                        <a:rPr sz="1100" dirty="0" err="1">
                          <a:latin typeface="Calibri"/>
                          <a:cs typeface="Calibri"/>
                        </a:rPr>
                        <a:t>ci</a:t>
                      </a:r>
                      <a:r>
                        <a:rPr sz="1100" dirty="0">
                          <a:latin typeface="Calibri"/>
                          <a:cs typeface="Calibri"/>
                        </a:rPr>
                        <a:t>  e </a:t>
                      </a:r>
                      <a:r>
                        <a:rPr sz="1100" spc="-5" dirty="0" err="1">
                          <a:latin typeface="Calibri"/>
                          <a:cs typeface="Calibri"/>
                        </a:rPr>
                        <a:t>pr</a:t>
                      </a:r>
                      <a:r>
                        <a:rPr sz="1100" spc="5" dirty="0" err="1">
                          <a:latin typeface="Calibri"/>
                          <a:cs typeface="Calibri"/>
                        </a:rPr>
                        <a:t>o</a:t>
                      </a:r>
                      <a:r>
                        <a:rPr sz="1100" dirty="0" err="1">
                          <a:latin typeface="Calibri"/>
                          <a:cs typeface="Calibri"/>
                        </a:rPr>
                        <a:t>s</a:t>
                      </a:r>
                      <a:r>
                        <a:rPr sz="1100" spc="-5" dirty="0" err="1">
                          <a:latin typeface="Calibri"/>
                          <a:cs typeface="Calibri"/>
                        </a:rPr>
                        <a:t>p</a:t>
                      </a:r>
                      <a:r>
                        <a:rPr sz="1100" dirty="0" err="1">
                          <a:latin typeface="Calibri"/>
                          <a:cs typeface="Calibri"/>
                        </a:rPr>
                        <a:t>e</a:t>
                      </a:r>
                      <a:r>
                        <a:rPr sz="1100" spc="-10" dirty="0" err="1">
                          <a:latin typeface="Calibri"/>
                          <a:cs typeface="Calibri"/>
                        </a:rPr>
                        <a:t>t</a:t>
                      </a:r>
                      <a:r>
                        <a:rPr sz="1100" dirty="0" err="1">
                          <a:latin typeface="Calibri"/>
                          <a:cs typeface="Calibri"/>
                        </a:rPr>
                        <a:t>t</a:t>
                      </a:r>
                      <a:r>
                        <a:rPr sz="1100" spc="-5" dirty="0" err="1">
                          <a:latin typeface="Calibri"/>
                          <a:cs typeface="Calibri"/>
                        </a:rPr>
                        <a:t>i</a:t>
                      </a:r>
                      <a:r>
                        <a:rPr sz="1100" spc="-10" dirty="0" err="1">
                          <a:latin typeface="Calibri"/>
                          <a:cs typeface="Calibri"/>
                        </a:rPr>
                        <a:t>v</a:t>
                      </a:r>
                      <a:r>
                        <a:rPr sz="1100" dirty="0" err="1">
                          <a:latin typeface="Calibri"/>
                          <a:cs typeface="Calibri"/>
                        </a:rPr>
                        <a:t>e</a:t>
                      </a:r>
                      <a:r>
                        <a:rPr lang="it-CH" sz="1100" dirty="0">
                          <a:latin typeface="Calibri"/>
                          <a:cs typeface="Calibri"/>
                        </a:rPr>
                        <a:t> </a:t>
                      </a:r>
                      <a:r>
                        <a:rPr sz="1100" spc="-120" dirty="0">
                          <a:latin typeface="Calibri"/>
                          <a:cs typeface="Calibri"/>
                        </a:rPr>
                        <a:t> </a:t>
                      </a:r>
                      <a:r>
                        <a:rPr sz="1100" spc="-5" dirty="0">
                          <a:latin typeface="Calibri"/>
                          <a:cs typeface="Calibri"/>
                        </a:rPr>
                        <a:t>di</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se </a:t>
                      </a:r>
                      <a:r>
                        <a:rPr lang="it-CH" sz="1100" spc="-5" dirty="0">
                          <a:latin typeface="Calibri"/>
                          <a:cs typeface="Calibri"/>
                        </a:rPr>
                        <a:t>arricchirà la </a:t>
                      </a:r>
                      <a:r>
                        <a:rPr sz="1100" spc="-15" dirty="0" err="1">
                          <a:latin typeface="Calibri"/>
                          <a:cs typeface="Calibri"/>
                        </a:rPr>
                        <a:t>c</a:t>
                      </a:r>
                      <a:r>
                        <a:rPr sz="1100" spc="-10" dirty="0" err="1">
                          <a:latin typeface="Calibri"/>
                          <a:cs typeface="Calibri"/>
                        </a:rPr>
                        <a:t>o</a:t>
                      </a:r>
                      <a:r>
                        <a:rPr sz="1100" spc="5" dirty="0" err="1">
                          <a:latin typeface="Calibri"/>
                          <a:cs typeface="Calibri"/>
                        </a:rPr>
                        <a:t>m</a:t>
                      </a:r>
                      <a:r>
                        <a:rPr sz="1100" spc="-5" dirty="0" err="1">
                          <a:latin typeface="Calibri"/>
                          <a:cs typeface="Calibri"/>
                        </a:rPr>
                        <a:t>pr</a:t>
                      </a:r>
                      <a:r>
                        <a:rPr sz="1100" dirty="0" err="1">
                          <a:latin typeface="Calibri"/>
                          <a:cs typeface="Calibri"/>
                        </a:rPr>
                        <a:t>e</a:t>
                      </a:r>
                      <a:r>
                        <a:rPr sz="1100" spc="-5" dirty="0" err="1">
                          <a:latin typeface="Calibri"/>
                          <a:cs typeface="Calibri"/>
                        </a:rPr>
                        <a:t>n</a:t>
                      </a:r>
                      <a:r>
                        <a:rPr sz="1100" spc="-15" dirty="0" err="1">
                          <a:latin typeface="Calibri"/>
                          <a:cs typeface="Calibri"/>
                        </a:rPr>
                        <a:t>s</a:t>
                      </a:r>
                      <a:r>
                        <a:rPr sz="1100" spc="-5" dirty="0" err="1">
                          <a:latin typeface="Calibri"/>
                          <a:cs typeface="Calibri"/>
                        </a:rPr>
                        <a:t>i</a:t>
                      </a:r>
                      <a:r>
                        <a:rPr sz="1100" spc="5" dirty="0" err="1">
                          <a:latin typeface="Calibri"/>
                          <a:cs typeface="Calibri"/>
                        </a:rPr>
                        <a:t>o</a:t>
                      </a:r>
                      <a:r>
                        <a:rPr sz="1100" spc="-5" dirty="0" err="1">
                          <a:latin typeface="Calibri"/>
                          <a:cs typeface="Calibri"/>
                        </a:rPr>
                        <a:t>n</a:t>
                      </a:r>
                      <a:r>
                        <a:rPr sz="1100" dirty="0" err="1">
                          <a:latin typeface="Calibri"/>
                          <a:cs typeface="Calibri"/>
                        </a:rPr>
                        <a:t>e</a:t>
                      </a:r>
                      <a:r>
                        <a:rPr sz="1100" dirty="0">
                          <a:latin typeface="Calibri"/>
                          <a:cs typeface="Calibri"/>
                        </a:rPr>
                        <a:t> </a:t>
                      </a:r>
                      <a:r>
                        <a:rPr sz="1100" spc="-110" dirty="0">
                          <a:latin typeface="Calibri"/>
                          <a:cs typeface="Calibri"/>
                        </a:rPr>
                        <a:t> </a:t>
                      </a:r>
                      <a:r>
                        <a:rPr sz="1100" spc="-5" dirty="0">
                          <a:latin typeface="Calibri"/>
                          <a:cs typeface="Calibri"/>
                        </a:rPr>
                        <a:t>d</a:t>
                      </a:r>
                      <a:r>
                        <a:rPr sz="1100" dirty="0">
                          <a:latin typeface="Calibri"/>
                          <a:cs typeface="Calibri"/>
                        </a:rPr>
                        <a:t>i </a:t>
                      </a:r>
                      <a:r>
                        <a:rPr sz="1100" dirty="0" err="1">
                          <a:latin typeface="Calibri"/>
                          <a:cs typeface="Calibri"/>
                        </a:rPr>
                        <a:t>c</a:t>
                      </a:r>
                      <a:r>
                        <a:rPr sz="1100" spc="-15" dirty="0" err="1">
                          <a:latin typeface="Calibri"/>
                          <a:cs typeface="Calibri"/>
                        </a:rPr>
                        <a:t>i</a:t>
                      </a:r>
                      <a:r>
                        <a:rPr sz="1100" dirty="0" err="1">
                          <a:latin typeface="Calibri"/>
                          <a:cs typeface="Calibri"/>
                        </a:rPr>
                        <a:t>ò</a:t>
                      </a:r>
                      <a:r>
                        <a:rPr sz="1100" dirty="0">
                          <a:latin typeface="Calibri"/>
                          <a:cs typeface="Calibri"/>
                        </a:rPr>
                        <a:t> c</a:t>
                      </a:r>
                      <a:r>
                        <a:rPr sz="1100" spc="-20" dirty="0">
                          <a:latin typeface="Calibri"/>
                          <a:cs typeface="Calibri"/>
                        </a:rPr>
                        <a:t>h</a:t>
                      </a:r>
                      <a:r>
                        <a:rPr sz="1100" dirty="0">
                          <a:latin typeface="Calibri"/>
                          <a:cs typeface="Calibri"/>
                        </a:rPr>
                        <a:t>e </a:t>
                      </a:r>
                      <a:r>
                        <a:rPr sz="1100" spc="-5" dirty="0">
                          <a:latin typeface="Calibri"/>
                          <a:cs typeface="Calibri"/>
                        </a:rPr>
                        <a:t>il dial</a:t>
                      </a:r>
                      <a:r>
                        <a:rPr sz="1100" spc="5" dirty="0">
                          <a:latin typeface="Calibri"/>
                          <a:cs typeface="Calibri"/>
                        </a:rPr>
                        <a:t>o</a:t>
                      </a:r>
                      <a:r>
                        <a:rPr sz="1100" spc="-5" dirty="0">
                          <a:latin typeface="Calibri"/>
                          <a:cs typeface="Calibri"/>
                        </a:rPr>
                        <a:t>g</a:t>
                      </a:r>
                      <a:r>
                        <a:rPr sz="1100" dirty="0">
                          <a:latin typeface="Calibri"/>
                          <a:cs typeface="Calibri"/>
                        </a:rPr>
                        <a:t>o</a:t>
                      </a:r>
                      <a:r>
                        <a:rPr sz="1100" spc="5" dirty="0">
                          <a:latin typeface="Calibri"/>
                          <a:cs typeface="Calibri"/>
                        </a:rPr>
                        <a:t> </a:t>
                      </a:r>
                      <a:r>
                        <a:rPr sz="1100" dirty="0">
                          <a:latin typeface="Calibri"/>
                          <a:cs typeface="Calibri"/>
                        </a:rPr>
                        <a:t>s</a:t>
                      </a:r>
                      <a:r>
                        <a:rPr sz="1100" spc="-5" dirty="0">
                          <a:latin typeface="Calibri"/>
                          <a:cs typeface="Calibri"/>
                        </a:rPr>
                        <a:t>ignifi</a:t>
                      </a:r>
                      <a:r>
                        <a:rPr sz="1100" dirty="0">
                          <a:latin typeface="Calibri"/>
                          <a:cs typeface="Calibri"/>
                        </a:rPr>
                        <a:t>ca</a:t>
                      </a:r>
                      <a:r>
                        <a:rPr sz="1100" spc="-10" dirty="0">
                          <a:latin typeface="Calibri"/>
                          <a:cs typeface="Calibri"/>
                        </a:rPr>
                        <a:t> </a:t>
                      </a:r>
                      <a:r>
                        <a:rPr sz="1100" spc="-5" dirty="0">
                          <a:latin typeface="Calibri"/>
                          <a:cs typeface="Calibri"/>
                        </a:rPr>
                        <a:t>i</a:t>
                      </a:r>
                      <a:r>
                        <a:rPr sz="1100" dirty="0">
                          <a:latin typeface="Calibri"/>
                          <a:cs typeface="Calibri"/>
                        </a:rPr>
                        <a:t>n</a:t>
                      </a:r>
                      <a:r>
                        <a:rPr sz="1100" spc="-5" dirty="0">
                          <a:latin typeface="Calibri"/>
                          <a:cs typeface="Calibri"/>
                        </a:rPr>
                        <a:t> pra</a:t>
                      </a:r>
                      <a:r>
                        <a:rPr sz="1100" dirty="0">
                          <a:latin typeface="Calibri"/>
                          <a:cs typeface="Calibri"/>
                        </a:rPr>
                        <a:t>t</a:t>
                      </a:r>
                      <a:r>
                        <a:rPr sz="1100" spc="-5" dirty="0">
                          <a:latin typeface="Calibri"/>
                          <a:cs typeface="Calibri"/>
                        </a:rPr>
                        <a:t>i</a:t>
                      </a:r>
                      <a:r>
                        <a:rPr sz="1100" dirty="0">
                          <a:latin typeface="Calibri"/>
                          <a:cs typeface="Calibri"/>
                        </a:rPr>
                        <a:t>ca</a:t>
                      </a:r>
                    </a:p>
                  </a:txBody>
                  <a:tcPr marL="36000" marR="36000" marT="36000" marB="36000">
                    <a:lnL w="28702">
                      <a:solidFill>
                        <a:srgbClr val="2791A6"/>
                      </a:solidFill>
                      <a:prstDash val="solid"/>
                    </a:lnL>
                    <a:lnR w="28701">
                      <a:solidFill>
                        <a:srgbClr val="2791A6"/>
                      </a:solidFill>
                      <a:prstDash val="solid"/>
                    </a:lnR>
                    <a:lnT w="30226">
                      <a:solidFill>
                        <a:srgbClr val="2791A6"/>
                      </a:solidFill>
                      <a:prstDash val="solid"/>
                    </a:lnT>
                    <a:lnB w="30225">
                      <a:solidFill>
                        <a:srgbClr val="2791A6"/>
                      </a:solidFill>
                      <a:prstDash val="solid"/>
                    </a:lnB>
                    <a:solidFill>
                      <a:srgbClr val="C4B0FE"/>
                    </a:solidFill>
                  </a:tcPr>
                </a:tc>
                <a:tc>
                  <a:txBody>
                    <a:bodyPr/>
                    <a:lstStyle/>
                    <a:p>
                      <a:pPr marL="54610" marR="45720">
                        <a:lnSpc>
                          <a:spcPct val="120900"/>
                        </a:lnSpc>
                      </a:pPr>
                      <a:r>
                        <a:rPr sz="1100" b="1" spc="-5" dirty="0">
                          <a:latin typeface="Calibri"/>
                          <a:cs typeface="Calibri"/>
                        </a:rPr>
                        <a:t>M</a:t>
                      </a:r>
                      <a:r>
                        <a:rPr sz="1100" b="1" dirty="0">
                          <a:latin typeface="Calibri"/>
                          <a:cs typeface="Calibri"/>
                        </a:rPr>
                        <a:t>A</a:t>
                      </a:r>
                      <a:r>
                        <a:rPr sz="1100" b="1" spc="-20" dirty="0">
                          <a:latin typeface="Calibri"/>
                          <a:cs typeface="Calibri"/>
                        </a:rPr>
                        <a:t> </a:t>
                      </a:r>
                      <a:r>
                        <a:rPr sz="1100" b="1" dirty="0">
                          <a:latin typeface="Calibri"/>
                          <a:cs typeface="Calibri"/>
                        </a:rPr>
                        <a:t>le</a:t>
                      </a:r>
                      <a:r>
                        <a:rPr sz="1100" b="1" spc="-25" dirty="0">
                          <a:latin typeface="Calibri"/>
                          <a:cs typeface="Calibri"/>
                        </a:rPr>
                        <a:t> </a:t>
                      </a:r>
                      <a:r>
                        <a:rPr sz="1100" b="1" spc="-5" dirty="0">
                          <a:latin typeface="Calibri"/>
                          <a:cs typeface="Calibri"/>
                        </a:rPr>
                        <a:t>ba</a:t>
                      </a:r>
                      <a:r>
                        <a:rPr sz="1100" b="1" dirty="0">
                          <a:latin typeface="Calibri"/>
                          <a:cs typeface="Calibri"/>
                        </a:rPr>
                        <a:t>r</a:t>
                      </a:r>
                      <a:r>
                        <a:rPr sz="1100" b="1" spc="-10" dirty="0">
                          <a:latin typeface="Calibri"/>
                          <a:cs typeface="Calibri"/>
                        </a:rPr>
                        <a:t>r</a:t>
                      </a:r>
                      <a:r>
                        <a:rPr sz="1100" b="1" dirty="0">
                          <a:latin typeface="Calibri"/>
                          <a:cs typeface="Calibri"/>
                        </a:rPr>
                        <a:t>i</a:t>
                      </a:r>
                      <a:r>
                        <a:rPr sz="1100" b="1" spc="-5" dirty="0">
                          <a:latin typeface="Calibri"/>
                          <a:cs typeface="Calibri"/>
                        </a:rPr>
                        <a:t>e</a:t>
                      </a:r>
                      <a:r>
                        <a:rPr sz="1100" b="1" dirty="0">
                          <a:latin typeface="Calibri"/>
                          <a:cs typeface="Calibri"/>
                        </a:rPr>
                        <a:t>re</a:t>
                      </a:r>
                      <a:r>
                        <a:rPr sz="1100" b="1" spc="-25" dirty="0">
                          <a:latin typeface="Calibri"/>
                          <a:cs typeface="Calibri"/>
                        </a:rPr>
                        <a:t> </a:t>
                      </a:r>
                      <a:r>
                        <a:rPr sz="1100" b="1" spc="-5" dirty="0">
                          <a:latin typeface="Calibri"/>
                          <a:cs typeface="Calibri"/>
                        </a:rPr>
                        <a:t>a</a:t>
                      </a:r>
                      <a:r>
                        <a:rPr sz="1100" b="1" dirty="0">
                          <a:latin typeface="Calibri"/>
                          <a:cs typeface="Calibri"/>
                        </a:rPr>
                        <a:t>lla</a:t>
                      </a:r>
                      <a:r>
                        <a:rPr sz="1100" b="1" spc="-30" dirty="0">
                          <a:latin typeface="Calibri"/>
                          <a:cs typeface="Calibri"/>
                        </a:rPr>
                        <a:t> </a:t>
                      </a:r>
                      <a:r>
                        <a:rPr sz="1100" b="1" spc="-5" dirty="0">
                          <a:latin typeface="Calibri"/>
                          <a:cs typeface="Calibri"/>
                        </a:rPr>
                        <a:t>pa</a:t>
                      </a:r>
                      <a:r>
                        <a:rPr sz="1100" b="1" dirty="0">
                          <a:latin typeface="Calibri"/>
                          <a:cs typeface="Calibri"/>
                        </a:rPr>
                        <a:t>rt</a:t>
                      </a:r>
                      <a:r>
                        <a:rPr sz="1100" b="1" spc="-20" dirty="0">
                          <a:latin typeface="Calibri"/>
                          <a:cs typeface="Calibri"/>
                        </a:rPr>
                        <a:t>e</a:t>
                      </a:r>
                      <a:r>
                        <a:rPr sz="1100" b="1" spc="5" dirty="0">
                          <a:latin typeface="Calibri"/>
                          <a:cs typeface="Calibri"/>
                        </a:rPr>
                        <a:t>c</a:t>
                      </a:r>
                      <a:r>
                        <a:rPr sz="1100" b="1" spc="-10" dirty="0">
                          <a:latin typeface="Calibri"/>
                          <a:cs typeface="Calibri"/>
                        </a:rPr>
                        <a:t>i</a:t>
                      </a:r>
                      <a:r>
                        <a:rPr sz="1100" b="1" spc="-5" dirty="0">
                          <a:latin typeface="Calibri"/>
                          <a:cs typeface="Calibri"/>
                        </a:rPr>
                        <a:t>pa</a:t>
                      </a:r>
                      <a:r>
                        <a:rPr sz="1100" b="1" spc="5" dirty="0">
                          <a:latin typeface="Calibri"/>
                          <a:cs typeface="Calibri"/>
                        </a:rPr>
                        <a:t>z</a:t>
                      </a:r>
                      <a:r>
                        <a:rPr sz="1100" b="1" dirty="0">
                          <a:latin typeface="Calibri"/>
                          <a:cs typeface="Calibri"/>
                        </a:rPr>
                        <a:t>i</a:t>
                      </a:r>
                      <a:r>
                        <a:rPr sz="1100" b="1" spc="-10" dirty="0">
                          <a:latin typeface="Calibri"/>
                          <a:cs typeface="Calibri"/>
                        </a:rPr>
                        <a:t>o</a:t>
                      </a:r>
                      <a:r>
                        <a:rPr sz="1100" b="1" spc="-5" dirty="0">
                          <a:latin typeface="Calibri"/>
                          <a:cs typeface="Calibri"/>
                        </a:rPr>
                        <a:t>n</a:t>
                      </a:r>
                      <a:r>
                        <a:rPr sz="1100" b="1" dirty="0">
                          <a:latin typeface="Calibri"/>
                          <a:cs typeface="Calibri"/>
                        </a:rPr>
                        <a:t>e</a:t>
                      </a:r>
                      <a:r>
                        <a:rPr sz="1100" b="1" spc="-25" dirty="0">
                          <a:latin typeface="Calibri"/>
                          <a:cs typeface="Calibri"/>
                        </a:rPr>
                        <a:t> </a:t>
                      </a:r>
                      <a:r>
                        <a:rPr sz="1100" b="1" spc="-5" dirty="0">
                          <a:latin typeface="Calibri"/>
                          <a:cs typeface="Calibri"/>
                        </a:rPr>
                        <a:t>d</a:t>
                      </a:r>
                      <a:r>
                        <a:rPr sz="1100" b="1" dirty="0">
                          <a:latin typeface="Calibri"/>
                          <a:cs typeface="Calibri"/>
                        </a:rPr>
                        <a:t>i</a:t>
                      </a:r>
                      <a:r>
                        <a:rPr sz="1100" b="1" spc="-5" dirty="0">
                          <a:latin typeface="Calibri"/>
                          <a:cs typeface="Calibri"/>
                        </a:rPr>
                        <a:t>a</a:t>
                      </a:r>
                      <a:r>
                        <a:rPr sz="1100" b="1" dirty="0">
                          <a:latin typeface="Calibri"/>
                          <a:cs typeface="Calibri"/>
                        </a:rPr>
                        <a:t>l</a:t>
                      </a:r>
                      <a:r>
                        <a:rPr sz="1100" b="1" spc="-10" dirty="0">
                          <a:latin typeface="Calibri"/>
                          <a:cs typeface="Calibri"/>
                        </a:rPr>
                        <a:t>o</a:t>
                      </a:r>
                      <a:r>
                        <a:rPr sz="1100" b="1" dirty="0">
                          <a:latin typeface="Calibri"/>
                          <a:cs typeface="Calibri"/>
                        </a:rPr>
                        <a:t>g</a:t>
                      </a:r>
                      <a:r>
                        <a:rPr sz="1100" b="1" spc="-10" dirty="0">
                          <a:latin typeface="Calibri"/>
                          <a:cs typeface="Calibri"/>
                        </a:rPr>
                        <a:t>i</a:t>
                      </a:r>
                      <a:r>
                        <a:rPr sz="1100" b="1" spc="5" dirty="0">
                          <a:latin typeface="Calibri"/>
                          <a:cs typeface="Calibri"/>
                        </a:rPr>
                        <a:t>c</a:t>
                      </a:r>
                      <a:r>
                        <a:rPr sz="1100" b="1" dirty="0">
                          <a:latin typeface="Calibri"/>
                          <a:cs typeface="Calibri"/>
                        </a:rPr>
                        <a:t>a</a:t>
                      </a:r>
                      <a:r>
                        <a:rPr sz="1100" b="1" spc="-25" dirty="0">
                          <a:latin typeface="Calibri"/>
                          <a:cs typeface="Calibri"/>
                        </a:rPr>
                        <a:t> </a:t>
                      </a:r>
                      <a:r>
                        <a:rPr sz="1100" b="1" spc="-5" dirty="0">
                          <a:latin typeface="Calibri"/>
                          <a:cs typeface="Calibri"/>
                        </a:rPr>
                        <a:t>pe</a:t>
                      </a:r>
                      <a:r>
                        <a:rPr sz="1100" b="1" dirty="0">
                          <a:latin typeface="Calibri"/>
                          <a:cs typeface="Calibri"/>
                        </a:rPr>
                        <a:t>r</a:t>
                      </a:r>
                      <a:r>
                        <a:rPr sz="1100" b="1" spc="-20" dirty="0">
                          <a:latin typeface="Calibri"/>
                          <a:cs typeface="Calibri"/>
                        </a:rPr>
                        <a:t> </a:t>
                      </a:r>
                      <a:r>
                        <a:rPr sz="1100" b="1" dirty="0" err="1">
                          <a:latin typeface="Calibri"/>
                          <a:cs typeface="Calibri"/>
                        </a:rPr>
                        <a:t>t</a:t>
                      </a:r>
                      <a:r>
                        <a:rPr sz="1100" b="1" spc="-5" dirty="0" err="1">
                          <a:latin typeface="Calibri"/>
                          <a:cs typeface="Calibri"/>
                        </a:rPr>
                        <a:t>u</a:t>
                      </a:r>
                      <a:r>
                        <a:rPr sz="1100" b="1" dirty="0" err="1">
                          <a:latin typeface="Calibri"/>
                          <a:cs typeface="Calibri"/>
                        </a:rPr>
                        <a:t>t</a:t>
                      </a:r>
                      <a:r>
                        <a:rPr sz="1100" b="1" spc="-15" dirty="0" err="1">
                          <a:latin typeface="Calibri"/>
                          <a:cs typeface="Calibri"/>
                        </a:rPr>
                        <a:t>t</a:t>
                      </a:r>
                      <a:r>
                        <a:rPr lang="it-CH" sz="1100" b="1" spc="-15" dirty="0">
                          <a:latin typeface="Calibri"/>
                          <a:cs typeface="Calibri"/>
                        </a:rPr>
                        <a:t>e</a:t>
                      </a:r>
                      <a:r>
                        <a:rPr sz="1100" b="1" spc="-35" dirty="0">
                          <a:latin typeface="Calibri"/>
                          <a:cs typeface="Calibri"/>
                        </a:rPr>
                        <a:t> </a:t>
                      </a:r>
                      <a:r>
                        <a:rPr sz="1100" b="1" dirty="0">
                          <a:latin typeface="Calibri"/>
                          <a:cs typeface="Calibri"/>
                        </a:rPr>
                        <a:t>e </a:t>
                      </a:r>
                      <a:r>
                        <a:rPr sz="1100" b="1" dirty="0" err="1">
                          <a:latin typeface="Calibri"/>
                          <a:cs typeface="Calibri"/>
                        </a:rPr>
                        <a:t>t</a:t>
                      </a:r>
                      <a:r>
                        <a:rPr sz="1100" b="1" spc="-5" dirty="0" err="1">
                          <a:latin typeface="Calibri"/>
                          <a:cs typeface="Calibri"/>
                        </a:rPr>
                        <a:t>u</a:t>
                      </a:r>
                      <a:r>
                        <a:rPr sz="1100" b="1" dirty="0" err="1">
                          <a:latin typeface="Calibri"/>
                          <a:cs typeface="Calibri"/>
                        </a:rPr>
                        <a:t>tt</a:t>
                      </a:r>
                      <a:r>
                        <a:rPr lang="it-CH" sz="1100" b="1" dirty="0">
                          <a:latin typeface="Calibri"/>
                          <a:cs typeface="Calibri"/>
                        </a:rPr>
                        <a:t>i</a:t>
                      </a:r>
                      <a:r>
                        <a:rPr sz="1100" b="1" spc="-5" dirty="0">
                          <a:latin typeface="Calibri"/>
                          <a:cs typeface="Calibri"/>
                        </a:rPr>
                        <a:t> p</a:t>
                      </a:r>
                      <a:r>
                        <a:rPr sz="1100" b="1" spc="-10" dirty="0">
                          <a:latin typeface="Calibri"/>
                          <a:cs typeface="Calibri"/>
                        </a:rPr>
                        <a:t>o</a:t>
                      </a:r>
                      <a:r>
                        <a:rPr sz="1100" b="1" dirty="0">
                          <a:latin typeface="Calibri"/>
                          <a:cs typeface="Calibri"/>
                        </a:rPr>
                        <a:t>ss</a:t>
                      </a:r>
                      <a:r>
                        <a:rPr sz="1100" b="1" spc="-10" dirty="0">
                          <a:latin typeface="Calibri"/>
                          <a:cs typeface="Calibri"/>
                        </a:rPr>
                        <a:t>o</a:t>
                      </a:r>
                      <a:r>
                        <a:rPr sz="1100" b="1" spc="-5" dirty="0">
                          <a:latin typeface="Calibri"/>
                          <a:cs typeface="Calibri"/>
                        </a:rPr>
                        <a:t>n</a:t>
                      </a:r>
                      <a:r>
                        <a:rPr sz="1100" b="1" dirty="0">
                          <a:latin typeface="Calibri"/>
                          <a:cs typeface="Calibri"/>
                        </a:rPr>
                        <a:t>o</a:t>
                      </a:r>
                      <a:r>
                        <a:rPr sz="1100" b="1" spc="-5" dirty="0">
                          <a:latin typeface="Calibri"/>
                          <a:cs typeface="Calibri"/>
                        </a:rPr>
                        <a:t> e</a:t>
                      </a:r>
                      <a:r>
                        <a:rPr sz="1100" b="1" dirty="0">
                          <a:latin typeface="Calibri"/>
                          <a:cs typeface="Calibri"/>
                        </a:rPr>
                        <a:t>s</a:t>
                      </a:r>
                      <a:r>
                        <a:rPr sz="1100" b="1" spc="-10" dirty="0">
                          <a:latin typeface="Calibri"/>
                          <a:cs typeface="Calibri"/>
                        </a:rPr>
                        <a:t>i</a:t>
                      </a:r>
                      <a:r>
                        <a:rPr sz="1100" b="1" dirty="0">
                          <a:latin typeface="Calibri"/>
                          <a:cs typeface="Calibri"/>
                        </a:rPr>
                        <a:t>st</a:t>
                      </a:r>
                      <a:r>
                        <a:rPr sz="1100" b="1" spc="-5" dirty="0">
                          <a:latin typeface="Calibri"/>
                          <a:cs typeface="Calibri"/>
                        </a:rPr>
                        <a:t>e</a:t>
                      </a:r>
                      <a:r>
                        <a:rPr sz="1100" b="1" dirty="0">
                          <a:latin typeface="Calibri"/>
                          <a:cs typeface="Calibri"/>
                        </a:rPr>
                        <a:t>re</a:t>
                      </a:r>
                      <a:r>
                        <a:rPr sz="1100" b="1" spc="-15" dirty="0">
                          <a:latin typeface="Calibri"/>
                          <a:cs typeface="Calibri"/>
                        </a:rPr>
                        <a:t> </a:t>
                      </a:r>
                      <a:r>
                        <a:rPr sz="1100" b="1" dirty="0">
                          <a:latin typeface="Calibri"/>
                          <a:cs typeface="Calibri"/>
                        </a:rPr>
                        <a:t>i</a:t>
                      </a:r>
                      <a:r>
                        <a:rPr sz="1100" b="1" spc="-5" dirty="0">
                          <a:latin typeface="Calibri"/>
                          <a:cs typeface="Calibri"/>
                        </a:rPr>
                        <a:t>n</a:t>
                      </a:r>
                      <a:r>
                        <a:rPr sz="1100" b="1" dirty="0">
                          <a:latin typeface="Calibri"/>
                          <a:cs typeface="Calibri"/>
                        </a:rPr>
                        <a:t>:</a:t>
                      </a:r>
                      <a:endParaRPr sz="1100" dirty="0">
                        <a:latin typeface="Calibri"/>
                        <a:cs typeface="Calibri"/>
                      </a:endParaRPr>
                    </a:p>
                    <a:p>
                      <a:pPr>
                        <a:lnSpc>
                          <a:spcPct val="100000"/>
                        </a:lnSpc>
                        <a:spcBef>
                          <a:spcPts val="53"/>
                        </a:spcBef>
                      </a:pPr>
                      <a:endParaRPr sz="1300" dirty="0">
                        <a:latin typeface="Times New Roman"/>
                        <a:cs typeface="Times New Roman"/>
                      </a:endParaRPr>
                    </a:p>
                    <a:p>
                      <a:pPr marL="360000" indent="-228600" algn="l">
                        <a:lnSpc>
                          <a:spcPct val="150000"/>
                        </a:lnSpc>
                        <a:buFont typeface="Symbol"/>
                        <a:buChar char=""/>
                        <a:tabLst>
                          <a:tab pos="511809" algn="l"/>
                        </a:tabLst>
                      </a:pPr>
                      <a:r>
                        <a:rPr sz="1100" spc="-5" dirty="0">
                          <a:solidFill>
                            <a:schemeClr val="tx1"/>
                          </a:solidFill>
                          <a:latin typeface="Calibri"/>
                          <a:ea typeface="+mn-ea"/>
                          <a:cs typeface="Calibri"/>
                        </a:rPr>
                        <a:t>modi di comunicare</a:t>
                      </a:r>
                    </a:p>
                    <a:p>
                      <a:pPr marL="360000" indent="-228600" algn="l">
                        <a:lnSpc>
                          <a:spcPct val="150000"/>
                        </a:lnSpc>
                        <a:spcBef>
                          <a:spcPts val="335"/>
                        </a:spcBef>
                        <a:buFont typeface="Symbol"/>
                        <a:buChar char=""/>
                        <a:tabLst>
                          <a:tab pos="511809" algn="l"/>
                        </a:tabLst>
                      </a:pPr>
                      <a:r>
                        <a:rPr lang="it-CH" sz="1100" spc="-5" dirty="0">
                          <a:solidFill>
                            <a:schemeClr val="tx1"/>
                          </a:solidFill>
                          <a:latin typeface="Calibri"/>
                          <a:ea typeface="+mn-ea"/>
                          <a:cs typeface="Calibri"/>
                        </a:rPr>
                        <a:t>m</a:t>
                      </a:r>
                      <a:r>
                        <a:rPr sz="1100" spc="-5" dirty="0" err="1">
                          <a:solidFill>
                            <a:schemeClr val="tx1"/>
                          </a:solidFill>
                          <a:latin typeface="Calibri"/>
                          <a:ea typeface="+mn-ea"/>
                          <a:cs typeface="Calibri"/>
                        </a:rPr>
                        <a:t>ancanza</a:t>
                      </a:r>
                      <a:r>
                        <a:rPr sz="1100" spc="-5" dirty="0">
                          <a:solidFill>
                            <a:schemeClr val="tx1"/>
                          </a:solidFill>
                          <a:latin typeface="Calibri"/>
                          <a:ea typeface="+mn-ea"/>
                          <a:cs typeface="Calibri"/>
                        </a:rPr>
                        <a:t> di fiducia per partecipare</a:t>
                      </a:r>
                    </a:p>
                    <a:p>
                      <a:pPr marL="360000" marR="44450" indent="-228600" algn="l">
                        <a:lnSpc>
                          <a:spcPct val="150000"/>
                        </a:lnSpc>
                        <a:spcBef>
                          <a:spcPts val="60"/>
                        </a:spcBef>
                        <a:buFont typeface="Symbol"/>
                        <a:buChar char=""/>
                        <a:tabLst>
                          <a:tab pos="511809" algn="l"/>
                        </a:tabLst>
                      </a:pPr>
                      <a:r>
                        <a:rPr sz="1100" spc="-5" dirty="0">
                          <a:solidFill>
                            <a:schemeClr val="tx1"/>
                          </a:solidFill>
                          <a:latin typeface="Calibri"/>
                          <a:ea typeface="+mn-ea"/>
                          <a:cs typeface="Calibri"/>
                        </a:rPr>
                        <a:t>comprensione di diverse prospettive e modi di pensare</a:t>
                      </a:r>
                    </a:p>
                    <a:p>
                      <a:pPr marL="360000" marR="44450" indent="-228600" algn="l">
                        <a:lnSpc>
                          <a:spcPct val="150000"/>
                        </a:lnSpc>
                        <a:spcBef>
                          <a:spcPts val="70"/>
                        </a:spcBef>
                        <a:buFont typeface="Symbol"/>
                        <a:buChar char=""/>
                        <a:tabLst>
                          <a:tab pos="511809" algn="l"/>
                        </a:tabLst>
                      </a:pPr>
                      <a:r>
                        <a:rPr sz="1100" spc="-5" dirty="0">
                          <a:solidFill>
                            <a:schemeClr val="tx1"/>
                          </a:solidFill>
                          <a:latin typeface="Calibri"/>
                          <a:ea typeface="+mn-ea"/>
                          <a:cs typeface="Calibri"/>
                        </a:rPr>
                        <a:t>accettazione e valorizzazione dei diversi punti di vista</a:t>
                      </a:r>
                    </a:p>
                    <a:p>
                      <a:pPr marL="360000" marR="45085" indent="-228600" algn="l">
                        <a:lnSpc>
                          <a:spcPct val="150000"/>
                        </a:lnSpc>
                        <a:spcBef>
                          <a:spcPts val="60"/>
                        </a:spcBef>
                        <a:buFont typeface="Symbol"/>
                        <a:buChar char=""/>
                        <a:tabLst>
                          <a:tab pos="511809" algn="l"/>
                        </a:tabLst>
                      </a:pPr>
                      <a:r>
                        <a:rPr sz="1100" spc="-5" dirty="0">
                          <a:solidFill>
                            <a:schemeClr val="tx1"/>
                          </a:solidFill>
                          <a:latin typeface="Calibri"/>
                          <a:ea typeface="+mn-ea"/>
                          <a:cs typeface="Calibri"/>
                        </a:rPr>
                        <a:t>percezioni  e  motivazioni  contrastanti  per  la partecipazione</a:t>
                      </a:r>
                    </a:p>
                    <a:p>
                      <a:pPr marL="360000" marR="45085" indent="-228600" algn="l">
                        <a:lnSpc>
                          <a:spcPct val="150000"/>
                        </a:lnSpc>
                        <a:spcBef>
                          <a:spcPts val="70"/>
                        </a:spcBef>
                        <a:buFont typeface="Symbol"/>
                        <a:buChar char=""/>
                        <a:tabLst>
                          <a:tab pos="511809" algn="l"/>
                        </a:tabLst>
                      </a:pPr>
                      <a:r>
                        <a:rPr sz="1100" spc="-5" dirty="0">
                          <a:solidFill>
                            <a:schemeClr val="tx1"/>
                          </a:solidFill>
                          <a:latin typeface="Calibri"/>
                          <a:ea typeface="+mn-ea"/>
                          <a:cs typeface="Calibri"/>
                        </a:rPr>
                        <a:t>idee </a:t>
                      </a:r>
                      <a:r>
                        <a:rPr sz="1100" spc="-5" dirty="0" err="1">
                          <a:solidFill>
                            <a:schemeClr val="tx1"/>
                          </a:solidFill>
                          <a:latin typeface="Calibri"/>
                          <a:ea typeface="+mn-ea"/>
                          <a:cs typeface="Calibri"/>
                        </a:rPr>
                        <a:t>preconcette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su</a:t>
                      </a:r>
                      <a:r>
                        <a:rPr sz="1100" spc="-5" dirty="0">
                          <a:solidFill>
                            <a:schemeClr val="tx1"/>
                          </a:solidFill>
                          <a:latin typeface="Calibri"/>
                          <a:ea typeface="+mn-ea"/>
                          <a:cs typeface="Calibri"/>
                        </a:rPr>
                        <a:t> "abilità" e </a:t>
                      </a:r>
                      <a:r>
                        <a:rPr sz="1100" spc="-5" dirty="0" err="1">
                          <a:solidFill>
                            <a:schemeClr val="tx1"/>
                          </a:solidFill>
                          <a:latin typeface="Calibri"/>
                          <a:ea typeface="+mn-ea"/>
                          <a:cs typeface="Calibri"/>
                        </a:rPr>
                        <a:t>capacità</a:t>
                      </a:r>
                      <a:r>
                        <a:rPr sz="1100" spc="-5" dirty="0">
                          <a:solidFill>
                            <a:schemeClr val="tx1"/>
                          </a:solidFill>
                          <a:latin typeface="Calibri"/>
                          <a:ea typeface="+mn-ea"/>
                          <a:cs typeface="Calibri"/>
                        </a:rPr>
                        <a:t> di partecipare</a:t>
                      </a:r>
                    </a:p>
                    <a:p>
                      <a:pPr marL="360000" indent="-228600" algn="l">
                        <a:lnSpc>
                          <a:spcPct val="150000"/>
                        </a:lnSpc>
                        <a:spcBef>
                          <a:spcPts val="335"/>
                        </a:spcBef>
                        <a:buFont typeface="Symbol"/>
                        <a:buChar char=""/>
                        <a:tabLst>
                          <a:tab pos="511809" algn="l"/>
                        </a:tabLst>
                      </a:pPr>
                      <a:r>
                        <a:rPr sz="1100" spc="-5" dirty="0">
                          <a:solidFill>
                            <a:schemeClr val="tx1"/>
                          </a:solidFill>
                          <a:latin typeface="Calibri"/>
                          <a:ea typeface="+mn-ea"/>
                          <a:cs typeface="Calibri"/>
                        </a:rPr>
                        <a:t>sfida cognitiva</a:t>
                      </a:r>
                    </a:p>
                  </a:txBody>
                  <a:tcPr marL="36000" marR="36000" marT="36000" marB="36000">
                    <a:lnL w="28701">
                      <a:solidFill>
                        <a:srgbClr val="2791A6"/>
                      </a:solidFill>
                      <a:prstDash val="solid"/>
                    </a:lnL>
                    <a:lnR w="28701">
                      <a:solidFill>
                        <a:srgbClr val="2791A6"/>
                      </a:solidFill>
                      <a:prstDash val="solid"/>
                    </a:lnR>
                    <a:lnT w="30226">
                      <a:solidFill>
                        <a:srgbClr val="2791A6"/>
                      </a:solidFill>
                      <a:prstDash val="solid"/>
                    </a:lnT>
                    <a:lnB w="30225">
                      <a:solidFill>
                        <a:srgbClr val="2791A6"/>
                      </a:solidFill>
                      <a:prstDash val="solid"/>
                    </a:lnB>
                    <a:solidFill>
                      <a:srgbClr val="C4B0FE"/>
                    </a:solidFill>
                  </a:tcPr>
                </a:tc>
                <a:tc>
                  <a:txBody>
                    <a:bodyPr/>
                    <a:lstStyle/>
                    <a:p>
                      <a:pPr marL="53975" marR="43815" algn="just">
                        <a:lnSpc>
                          <a:spcPct val="121400"/>
                        </a:lnSpc>
                      </a:pPr>
                      <a:r>
                        <a:rPr sz="1100" b="1" spc="-5" dirty="0">
                          <a:latin typeface="Calibri"/>
                          <a:cs typeface="Calibri"/>
                        </a:rPr>
                        <a:t>QU</a:t>
                      </a:r>
                      <a:r>
                        <a:rPr sz="1100" b="1" spc="5" dirty="0">
                          <a:latin typeface="Calibri"/>
                          <a:cs typeface="Calibri"/>
                        </a:rPr>
                        <a:t>I</a:t>
                      </a:r>
                      <a:r>
                        <a:rPr sz="1100" b="1" spc="-10" dirty="0">
                          <a:latin typeface="Calibri"/>
                          <a:cs typeface="Calibri"/>
                        </a:rPr>
                        <a:t>N</a:t>
                      </a:r>
                      <a:r>
                        <a:rPr sz="1100" b="1" dirty="0">
                          <a:latin typeface="Calibri"/>
                          <a:cs typeface="Calibri"/>
                        </a:rPr>
                        <a:t>D</a:t>
                      </a:r>
                      <a:r>
                        <a:rPr sz="1100" b="1" spc="-10" dirty="0">
                          <a:latin typeface="Calibri"/>
                          <a:cs typeface="Calibri"/>
                        </a:rPr>
                        <a:t>I</a:t>
                      </a:r>
                      <a:r>
                        <a:rPr sz="1100" b="1" dirty="0">
                          <a:latin typeface="Calibri"/>
                          <a:cs typeface="Calibri"/>
                        </a:rPr>
                        <a:t>,</a:t>
                      </a:r>
                      <a:r>
                        <a:rPr sz="1100" b="1" spc="-10" dirty="0">
                          <a:latin typeface="Calibri"/>
                          <a:cs typeface="Calibri"/>
                        </a:rPr>
                        <a:t> </a:t>
                      </a:r>
                      <a:r>
                        <a:rPr sz="1100" b="1" dirty="0">
                          <a:latin typeface="Calibri"/>
                          <a:cs typeface="Calibri"/>
                        </a:rPr>
                        <a:t>è</a:t>
                      </a:r>
                      <a:r>
                        <a:rPr sz="1100" b="1" spc="-25" dirty="0">
                          <a:latin typeface="Calibri"/>
                          <a:cs typeface="Calibri"/>
                        </a:rPr>
                        <a:t> </a:t>
                      </a:r>
                      <a:r>
                        <a:rPr sz="1100" b="1" spc="-10" dirty="0">
                          <a:latin typeface="Calibri"/>
                          <a:cs typeface="Calibri"/>
                        </a:rPr>
                        <a:t>i</a:t>
                      </a:r>
                      <a:r>
                        <a:rPr sz="1100" b="1" dirty="0">
                          <a:latin typeface="Calibri"/>
                          <a:cs typeface="Calibri"/>
                        </a:rPr>
                        <a:t>m</a:t>
                      </a:r>
                      <a:r>
                        <a:rPr sz="1100" b="1" spc="-5" dirty="0">
                          <a:latin typeface="Calibri"/>
                          <a:cs typeface="Calibri"/>
                        </a:rPr>
                        <a:t>p</a:t>
                      </a:r>
                      <a:r>
                        <a:rPr sz="1100" b="1" spc="-10" dirty="0">
                          <a:latin typeface="Calibri"/>
                          <a:cs typeface="Calibri"/>
                        </a:rPr>
                        <a:t>o</a:t>
                      </a:r>
                      <a:r>
                        <a:rPr sz="1100" b="1" dirty="0">
                          <a:latin typeface="Calibri"/>
                          <a:cs typeface="Calibri"/>
                        </a:rPr>
                        <a:t>rt</a:t>
                      </a:r>
                      <a:r>
                        <a:rPr sz="1100" b="1" spc="-5" dirty="0">
                          <a:latin typeface="Calibri"/>
                          <a:cs typeface="Calibri"/>
                        </a:rPr>
                        <a:t>an</a:t>
                      </a:r>
                      <a:r>
                        <a:rPr sz="1100" b="1" dirty="0">
                          <a:latin typeface="Calibri"/>
                          <a:cs typeface="Calibri"/>
                        </a:rPr>
                        <a:t>te</a:t>
                      </a:r>
                      <a:r>
                        <a:rPr sz="1100" b="1" spc="-25" dirty="0">
                          <a:latin typeface="Calibri"/>
                          <a:cs typeface="Calibri"/>
                        </a:rPr>
                        <a:t> </a:t>
                      </a:r>
                      <a:r>
                        <a:rPr sz="1100" b="1" spc="5" dirty="0">
                          <a:latin typeface="Calibri"/>
                          <a:cs typeface="Calibri"/>
                        </a:rPr>
                        <a:t>c</a:t>
                      </a:r>
                      <a:r>
                        <a:rPr sz="1100" b="1" spc="-10" dirty="0">
                          <a:latin typeface="Calibri"/>
                          <a:cs typeface="Calibri"/>
                        </a:rPr>
                        <a:t>o</a:t>
                      </a:r>
                      <a:r>
                        <a:rPr sz="1100" b="1" spc="-5" dirty="0">
                          <a:latin typeface="Calibri"/>
                          <a:cs typeface="Calibri"/>
                        </a:rPr>
                        <a:t>n</a:t>
                      </a:r>
                      <a:r>
                        <a:rPr sz="1100" b="1" spc="-10" dirty="0">
                          <a:latin typeface="Calibri"/>
                          <a:cs typeface="Calibri"/>
                        </a:rPr>
                        <a:t>s</a:t>
                      </a:r>
                      <a:r>
                        <a:rPr sz="1100" b="1" dirty="0">
                          <a:latin typeface="Calibri"/>
                          <a:cs typeface="Calibri"/>
                        </a:rPr>
                        <a:t>i</a:t>
                      </a:r>
                      <a:r>
                        <a:rPr sz="1100" b="1" spc="-5" dirty="0">
                          <a:latin typeface="Calibri"/>
                          <a:cs typeface="Calibri"/>
                        </a:rPr>
                        <a:t>de</a:t>
                      </a:r>
                      <a:r>
                        <a:rPr sz="1100" b="1" dirty="0">
                          <a:latin typeface="Calibri"/>
                          <a:cs typeface="Calibri"/>
                        </a:rPr>
                        <a:t>r</a:t>
                      </a:r>
                      <a:r>
                        <a:rPr sz="1100" b="1" spc="-5" dirty="0">
                          <a:latin typeface="Calibri"/>
                          <a:cs typeface="Calibri"/>
                        </a:rPr>
                        <a:t>a</a:t>
                      </a:r>
                      <a:r>
                        <a:rPr sz="1100" b="1" dirty="0">
                          <a:latin typeface="Calibri"/>
                          <a:cs typeface="Calibri"/>
                        </a:rPr>
                        <a:t>re</a:t>
                      </a:r>
                      <a:r>
                        <a:rPr sz="1100" b="1" spc="-25" dirty="0">
                          <a:latin typeface="Calibri"/>
                          <a:cs typeface="Calibri"/>
                        </a:rPr>
                        <a:t> </a:t>
                      </a:r>
                      <a:r>
                        <a:rPr sz="1100" b="1" dirty="0">
                          <a:latin typeface="Calibri"/>
                          <a:cs typeface="Calibri"/>
                        </a:rPr>
                        <a:t>i</a:t>
                      </a:r>
                      <a:r>
                        <a:rPr sz="1100" b="1" spc="-5" dirty="0">
                          <a:latin typeface="Calibri"/>
                          <a:cs typeface="Calibri"/>
                        </a:rPr>
                        <a:t> fa</a:t>
                      </a:r>
                      <a:r>
                        <a:rPr sz="1100" b="1" spc="-15" dirty="0">
                          <a:latin typeface="Calibri"/>
                          <a:cs typeface="Calibri"/>
                        </a:rPr>
                        <a:t>t</a:t>
                      </a:r>
                      <a:r>
                        <a:rPr sz="1100" b="1" dirty="0">
                          <a:latin typeface="Calibri"/>
                          <a:cs typeface="Calibri"/>
                        </a:rPr>
                        <a:t>t</a:t>
                      </a:r>
                      <a:r>
                        <a:rPr sz="1100" b="1" spc="-10" dirty="0">
                          <a:latin typeface="Calibri"/>
                          <a:cs typeface="Calibri"/>
                        </a:rPr>
                        <a:t>o</a:t>
                      </a:r>
                      <a:r>
                        <a:rPr sz="1100" b="1" dirty="0">
                          <a:latin typeface="Calibri"/>
                          <a:cs typeface="Calibri"/>
                        </a:rPr>
                        <a:t>ri</a:t>
                      </a:r>
                      <a:r>
                        <a:rPr sz="1100" b="1" spc="-20" dirty="0">
                          <a:latin typeface="Calibri"/>
                          <a:cs typeface="Calibri"/>
                        </a:rPr>
                        <a:t> </a:t>
                      </a:r>
                      <a:r>
                        <a:rPr sz="1100" b="1" dirty="0">
                          <a:latin typeface="Calibri"/>
                          <a:cs typeface="Calibri"/>
                        </a:rPr>
                        <a:t>r</a:t>
                      </a:r>
                      <a:r>
                        <a:rPr sz="1100" b="1" spc="-20" dirty="0">
                          <a:latin typeface="Calibri"/>
                          <a:cs typeface="Calibri"/>
                        </a:rPr>
                        <a:t>e</a:t>
                      </a:r>
                      <a:r>
                        <a:rPr sz="1100" b="1" dirty="0">
                          <a:latin typeface="Calibri"/>
                          <a:cs typeface="Calibri"/>
                        </a:rPr>
                        <a:t>l</a:t>
                      </a:r>
                      <a:r>
                        <a:rPr sz="1100" b="1" spc="-5" dirty="0">
                          <a:latin typeface="Calibri"/>
                          <a:cs typeface="Calibri"/>
                        </a:rPr>
                        <a:t>a</a:t>
                      </a:r>
                      <a:r>
                        <a:rPr sz="1100" b="1" dirty="0">
                          <a:latin typeface="Calibri"/>
                          <a:cs typeface="Calibri"/>
                        </a:rPr>
                        <a:t>t</a:t>
                      </a:r>
                      <a:r>
                        <a:rPr sz="1100" b="1" spc="-10" dirty="0">
                          <a:latin typeface="Calibri"/>
                          <a:cs typeface="Calibri"/>
                        </a:rPr>
                        <a:t>i</a:t>
                      </a:r>
                      <a:r>
                        <a:rPr sz="1100" b="1" spc="5" dirty="0">
                          <a:latin typeface="Calibri"/>
                          <a:cs typeface="Calibri"/>
                        </a:rPr>
                        <a:t>v</a:t>
                      </a:r>
                      <a:r>
                        <a:rPr sz="1100" b="1" dirty="0">
                          <a:latin typeface="Calibri"/>
                          <a:cs typeface="Calibri"/>
                        </a:rPr>
                        <a:t>i</a:t>
                      </a:r>
                      <a:r>
                        <a:rPr sz="1100" b="1" spc="-20" dirty="0">
                          <a:latin typeface="Calibri"/>
                          <a:cs typeface="Calibri"/>
                        </a:rPr>
                        <a:t> </a:t>
                      </a:r>
                      <a:r>
                        <a:rPr sz="1100" b="1" spc="-5" dirty="0">
                          <a:latin typeface="Calibri"/>
                          <a:cs typeface="Calibri"/>
                        </a:rPr>
                        <a:t>a</a:t>
                      </a:r>
                      <a:r>
                        <a:rPr sz="1100" b="1" spc="-10" dirty="0">
                          <a:latin typeface="Calibri"/>
                          <a:cs typeface="Calibri"/>
                        </a:rPr>
                        <a:t>l</a:t>
                      </a:r>
                      <a:r>
                        <a:rPr sz="1100" b="1" dirty="0">
                          <a:latin typeface="Calibri"/>
                          <a:cs typeface="Calibri"/>
                        </a:rPr>
                        <a:t>le </a:t>
                      </a:r>
                      <a:r>
                        <a:rPr sz="1100" b="1" spc="-5" dirty="0">
                          <a:latin typeface="Calibri"/>
                          <a:cs typeface="Calibri"/>
                        </a:rPr>
                        <a:t>pe</a:t>
                      </a:r>
                      <a:r>
                        <a:rPr sz="1100" b="1" dirty="0">
                          <a:latin typeface="Calibri"/>
                          <a:cs typeface="Calibri"/>
                        </a:rPr>
                        <a:t>rs</a:t>
                      </a:r>
                      <a:r>
                        <a:rPr sz="1100" b="1" spc="-10" dirty="0">
                          <a:latin typeface="Calibri"/>
                          <a:cs typeface="Calibri"/>
                        </a:rPr>
                        <a:t>o</a:t>
                      </a:r>
                      <a:r>
                        <a:rPr sz="1100" b="1" spc="-5" dirty="0">
                          <a:latin typeface="Calibri"/>
                          <a:cs typeface="Calibri"/>
                        </a:rPr>
                        <a:t>n</a:t>
                      </a:r>
                      <a:r>
                        <a:rPr sz="1100" b="1" dirty="0">
                          <a:latin typeface="Calibri"/>
                          <a:cs typeface="Calibri"/>
                        </a:rPr>
                        <a:t>e  </a:t>
                      </a:r>
                      <a:r>
                        <a:rPr sz="1100" b="1" spc="-114" dirty="0">
                          <a:latin typeface="Calibri"/>
                          <a:cs typeface="Calibri"/>
                        </a:rPr>
                        <a:t> </a:t>
                      </a:r>
                      <a:r>
                        <a:rPr sz="1100" b="1" spc="5" dirty="0">
                          <a:latin typeface="Calibri"/>
                          <a:cs typeface="Calibri"/>
                        </a:rPr>
                        <a:t>c</a:t>
                      </a:r>
                      <a:r>
                        <a:rPr sz="1100" b="1" spc="-5" dirty="0">
                          <a:latin typeface="Calibri"/>
                          <a:cs typeface="Calibri"/>
                        </a:rPr>
                        <a:t>h</a:t>
                      </a:r>
                      <a:r>
                        <a:rPr sz="1100" b="1" dirty="0">
                          <a:latin typeface="Calibri"/>
                          <a:cs typeface="Calibri"/>
                        </a:rPr>
                        <a:t>e  </a:t>
                      </a:r>
                      <a:r>
                        <a:rPr sz="1100" b="1" spc="-114" dirty="0">
                          <a:latin typeface="Calibri"/>
                          <a:cs typeface="Calibri"/>
                        </a:rPr>
                        <a:t> </a:t>
                      </a:r>
                      <a:r>
                        <a:rPr sz="1100" b="1" spc="-5" dirty="0">
                          <a:latin typeface="Calibri"/>
                          <a:cs typeface="Calibri"/>
                        </a:rPr>
                        <a:t>pa</a:t>
                      </a:r>
                      <a:r>
                        <a:rPr sz="1100" b="1" dirty="0">
                          <a:latin typeface="Calibri"/>
                          <a:cs typeface="Calibri"/>
                        </a:rPr>
                        <a:t>rt</a:t>
                      </a:r>
                      <a:r>
                        <a:rPr sz="1100" b="1" spc="-20" dirty="0">
                          <a:latin typeface="Calibri"/>
                          <a:cs typeface="Calibri"/>
                        </a:rPr>
                        <a:t>e</a:t>
                      </a:r>
                      <a:r>
                        <a:rPr sz="1100" b="1" spc="5" dirty="0">
                          <a:latin typeface="Calibri"/>
                          <a:cs typeface="Calibri"/>
                        </a:rPr>
                        <a:t>c</a:t>
                      </a:r>
                      <a:r>
                        <a:rPr sz="1100" b="1" dirty="0">
                          <a:latin typeface="Calibri"/>
                          <a:cs typeface="Calibri"/>
                        </a:rPr>
                        <a:t>i</a:t>
                      </a:r>
                      <a:r>
                        <a:rPr sz="1100" b="1" spc="-5" dirty="0">
                          <a:latin typeface="Calibri"/>
                          <a:cs typeface="Calibri"/>
                        </a:rPr>
                        <a:t>pan</a:t>
                      </a:r>
                      <a:r>
                        <a:rPr sz="1100" b="1" dirty="0">
                          <a:latin typeface="Calibri"/>
                          <a:cs typeface="Calibri"/>
                        </a:rPr>
                        <a:t>o  </a:t>
                      </a:r>
                      <a:r>
                        <a:rPr sz="1100" b="1" spc="-120" dirty="0">
                          <a:latin typeface="Calibri"/>
                          <a:cs typeface="Calibri"/>
                        </a:rPr>
                        <a:t> </a:t>
                      </a:r>
                      <a:r>
                        <a:rPr sz="1100" b="1" dirty="0">
                          <a:latin typeface="Calibri"/>
                          <a:cs typeface="Calibri"/>
                        </a:rPr>
                        <a:t>e  </a:t>
                      </a:r>
                      <a:r>
                        <a:rPr sz="1100" b="1" spc="-114" dirty="0">
                          <a:latin typeface="Calibri"/>
                          <a:cs typeface="Calibri"/>
                        </a:rPr>
                        <a:t> </a:t>
                      </a:r>
                      <a:r>
                        <a:rPr sz="1100" b="1" spc="-5" dirty="0">
                          <a:latin typeface="Calibri"/>
                          <a:cs typeface="Calibri"/>
                        </a:rPr>
                        <a:t>a</a:t>
                      </a:r>
                      <a:r>
                        <a:rPr sz="1100" b="1" dirty="0">
                          <a:latin typeface="Calibri"/>
                          <a:cs typeface="Calibri"/>
                        </a:rPr>
                        <a:t>l  </a:t>
                      </a:r>
                      <a:r>
                        <a:rPr sz="1100" b="1" spc="-120" dirty="0">
                          <a:latin typeface="Calibri"/>
                          <a:cs typeface="Calibri"/>
                        </a:rPr>
                        <a:t> </a:t>
                      </a:r>
                      <a:r>
                        <a:rPr sz="1100" b="1" spc="5" dirty="0">
                          <a:latin typeface="Calibri"/>
                          <a:cs typeface="Calibri"/>
                        </a:rPr>
                        <a:t>c</a:t>
                      </a:r>
                      <a:r>
                        <a:rPr sz="1100" b="1" spc="-10" dirty="0">
                          <a:latin typeface="Calibri"/>
                          <a:cs typeface="Calibri"/>
                        </a:rPr>
                        <a:t>o</a:t>
                      </a:r>
                      <a:r>
                        <a:rPr sz="1100" b="1" spc="-5" dirty="0">
                          <a:latin typeface="Calibri"/>
                          <a:cs typeface="Calibri"/>
                        </a:rPr>
                        <a:t>n</a:t>
                      </a:r>
                      <a:r>
                        <a:rPr sz="1100" b="1" dirty="0">
                          <a:latin typeface="Calibri"/>
                          <a:cs typeface="Calibri"/>
                        </a:rPr>
                        <a:t>t</a:t>
                      </a:r>
                      <a:r>
                        <a:rPr sz="1100" b="1" spc="-5" dirty="0">
                          <a:latin typeface="Calibri"/>
                          <a:cs typeface="Calibri"/>
                        </a:rPr>
                        <a:t>e</a:t>
                      </a:r>
                      <a:r>
                        <a:rPr sz="1100" b="1" dirty="0">
                          <a:latin typeface="Calibri"/>
                          <a:cs typeface="Calibri"/>
                        </a:rPr>
                        <a:t>st</a:t>
                      </a:r>
                      <a:r>
                        <a:rPr sz="1100" b="1" spc="-10" dirty="0">
                          <a:latin typeface="Calibri"/>
                          <a:cs typeface="Calibri"/>
                        </a:rPr>
                        <a:t>o</a:t>
                      </a:r>
                      <a:r>
                        <a:rPr sz="1100" b="1" dirty="0">
                          <a:latin typeface="Calibri"/>
                          <a:cs typeface="Calibri"/>
                        </a:rPr>
                        <a:t>,  </a:t>
                      </a:r>
                      <a:r>
                        <a:rPr sz="1100" b="1" spc="-120" dirty="0">
                          <a:latin typeface="Calibri"/>
                          <a:cs typeface="Calibri"/>
                        </a:rPr>
                        <a:t> </a:t>
                      </a:r>
                      <a:r>
                        <a:rPr sz="1100" b="1" spc="5" dirty="0">
                          <a:latin typeface="Calibri"/>
                          <a:cs typeface="Calibri"/>
                        </a:rPr>
                        <a:t>c</a:t>
                      </a:r>
                      <a:r>
                        <a:rPr sz="1100" b="1" spc="-10" dirty="0">
                          <a:latin typeface="Calibri"/>
                          <a:cs typeface="Calibri"/>
                        </a:rPr>
                        <a:t>o</a:t>
                      </a:r>
                      <a:r>
                        <a:rPr sz="1100" b="1" dirty="0">
                          <a:latin typeface="Calibri"/>
                          <a:cs typeface="Calibri"/>
                        </a:rPr>
                        <a:t>me </a:t>
                      </a:r>
                      <a:r>
                        <a:rPr sz="1100" b="1" spc="120" dirty="0">
                          <a:latin typeface="Calibri"/>
                          <a:cs typeface="Calibri"/>
                        </a:rPr>
                        <a:t> </a:t>
                      </a:r>
                      <a:r>
                        <a:rPr sz="1100" b="1" spc="-5" dirty="0">
                          <a:latin typeface="Calibri"/>
                          <a:cs typeface="Calibri"/>
                        </a:rPr>
                        <a:t>a</a:t>
                      </a:r>
                      <a:r>
                        <a:rPr sz="1100" b="1" dirty="0">
                          <a:latin typeface="Calibri"/>
                          <a:cs typeface="Calibri"/>
                        </a:rPr>
                        <a:t>d </a:t>
                      </a:r>
                      <a:r>
                        <a:rPr sz="1100" b="1" spc="-5" dirty="0">
                          <a:latin typeface="Calibri"/>
                          <a:cs typeface="Calibri"/>
                        </a:rPr>
                        <a:t>e</a:t>
                      </a:r>
                      <a:r>
                        <a:rPr sz="1100" b="1" dirty="0">
                          <a:latin typeface="Calibri"/>
                          <a:cs typeface="Calibri"/>
                        </a:rPr>
                        <a:t>s</a:t>
                      </a:r>
                      <a:r>
                        <a:rPr sz="1100" b="1" spc="-5" dirty="0">
                          <a:latin typeface="Calibri"/>
                          <a:cs typeface="Calibri"/>
                        </a:rPr>
                        <a:t>e</a:t>
                      </a:r>
                      <a:r>
                        <a:rPr sz="1100" b="1" dirty="0">
                          <a:latin typeface="Calibri"/>
                          <a:cs typeface="Calibri"/>
                        </a:rPr>
                        <a:t>m</a:t>
                      </a:r>
                      <a:r>
                        <a:rPr sz="1100" b="1" spc="-5" dirty="0">
                          <a:latin typeface="Calibri"/>
                          <a:cs typeface="Calibri"/>
                        </a:rPr>
                        <a:t>p</a:t>
                      </a:r>
                      <a:r>
                        <a:rPr sz="1100" b="1" dirty="0">
                          <a:latin typeface="Calibri"/>
                          <a:cs typeface="Calibri"/>
                        </a:rPr>
                        <a:t>i</a:t>
                      </a:r>
                      <a:r>
                        <a:rPr sz="1100" b="1" spc="-10" dirty="0">
                          <a:latin typeface="Calibri"/>
                          <a:cs typeface="Calibri"/>
                        </a:rPr>
                        <a:t>o</a:t>
                      </a:r>
                      <a:r>
                        <a:rPr sz="1100" b="1" dirty="0">
                          <a:latin typeface="Calibri"/>
                          <a:cs typeface="Calibri"/>
                        </a:rPr>
                        <a:t>:</a:t>
                      </a:r>
                      <a:endParaRPr sz="1100" dirty="0">
                        <a:latin typeface="Calibri"/>
                        <a:cs typeface="Calibri"/>
                      </a:endParaRPr>
                    </a:p>
                    <a:p>
                      <a:pPr marL="360000" indent="-228600" algn="l">
                        <a:lnSpc>
                          <a:spcPct val="150000"/>
                        </a:lnSpc>
                        <a:spcBef>
                          <a:spcPts val="52"/>
                        </a:spcBef>
                        <a:buFont typeface="Symbol"/>
                        <a:buChar char=""/>
                        <a:tabLst>
                          <a:tab pos="511809" algn="l"/>
                        </a:tabLst>
                      </a:pPr>
                      <a:endParaRPr sz="1100" spc="-5" dirty="0">
                        <a:solidFill>
                          <a:schemeClr val="tx1"/>
                        </a:solidFill>
                        <a:latin typeface="Calibri"/>
                        <a:ea typeface="+mn-ea"/>
                        <a:cs typeface="Calibri"/>
                      </a:endParaRPr>
                    </a:p>
                    <a:p>
                      <a:pPr marL="360000" marR="45720" indent="-228600" algn="l">
                        <a:lnSpc>
                          <a:spcPct val="150000"/>
                        </a:lnSpc>
                        <a:buFont typeface="Symbol"/>
                        <a:buChar char=""/>
                        <a:tabLst>
                          <a:tab pos="511809" algn="l"/>
                        </a:tabLst>
                      </a:pPr>
                      <a:r>
                        <a:rPr sz="1100" spc="-5" dirty="0" err="1">
                          <a:solidFill>
                            <a:schemeClr val="tx1"/>
                          </a:solidFill>
                          <a:latin typeface="Calibri"/>
                          <a:ea typeface="+mn-ea"/>
                          <a:cs typeface="Calibri"/>
                        </a:rPr>
                        <a:t>differenze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individuali</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nella</a:t>
                      </a:r>
                      <a:r>
                        <a:rPr sz="1100" spc="-5" dirty="0">
                          <a:solidFill>
                            <a:schemeClr val="tx1"/>
                          </a:solidFill>
                          <a:latin typeface="Calibri"/>
                          <a:ea typeface="+mn-ea"/>
                          <a:cs typeface="Calibri"/>
                        </a:rPr>
                        <a:t> comunicazione, comprese quelle non verbali</a:t>
                      </a:r>
                    </a:p>
                    <a:p>
                      <a:pPr marL="360000" indent="-228600" algn="l">
                        <a:lnSpc>
                          <a:spcPct val="150000"/>
                        </a:lnSpc>
                        <a:spcBef>
                          <a:spcPts val="335"/>
                        </a:spcBef>
                        <a:buFont typeface="Symbol"/>
                        <a:buChar char=""/>
                        <a:tabLst>
                          <a:tab pos="511809" algn="l"/>
                        </a:tabLst>
                      </a:pPr>
                      <a:r>
                        <a:rPr sz="1100" spc="-5" dirty="0">
                          <a:solidFill>
                            <a:schemeClr val="tx1"/>
                          </a:solidFill>
                          <a:latin typeface="Calibri"/>
                          <a:ea typeface="+mn-ea"/>
                          <a:cs typeface="Calibri"/>
                        </a:rPr>
                        <a:t>differenze culturali e punti in comune</a:t>
                      </a:r>
                    </a:p>
                    <a:p>
                      <a:pPr marL="360000" marR="43815" indent="-228600" algn="l">
                        <a:lnSpc>
                          <a:spcPct val="150000"/>
                        </a:lnSpc>
                        <a:spcBef>
                          <a:spcPts val="70"/>
                        </a:spcBef>
                        <a:buFont typeface="Symbol"/>
                        <a:buChar char=""/>
                        <a:tabLst>
                          <a:tab pos="511809" algn="l"/>
                        </a:tabLst>
                      </a:pPr>
                      <a:r>
                        <a:rPr sz="1100" spc="-5" dirty="0" err="1">
                          <a:solidFill>
                            <a:schemeClr val="tx1"/>
                          </a:solidFill>
                          <a:latin typeface="Calibri"/>
                          <a:ea typeface="+mn-ea"/>
                          <a:cs typeface="Calibri"/>
                        </a:rPr>
                        <a:t>strutture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della</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classe</a:t>
                      </a:r>
                      <a:r>
                        <a:rPr sz="1100" spc="-5" dirty="0">
                          <a:solidFill>
                            <a:schemeClr val="tx1"/>
                          </a:solidFill>
                          <a:latin typeface="Calibri"/>
                          <a:ea typeface="+mn-ea"/>
                          <a:cs typeface="Calibri"/>
                        </a:rPr>
                        <a:t>, routine,</a:t>
                      </a:r>
                      <a:r>
                        <a:rPr lang="it-CH" sz="1100" spc="-5" dirty="0">
                          <a:solidFill>
                            <a:schemeClr val="tx1"/>
                          </a:solidFill>
                          <a:latin typeface="Calibri"/>
                          <a:ea typeface="+mn-ea"/>
                          <a:cs typeface="Calibri"/>
                        </a:rPr>
                        <a:t> </a:t>
                      </a:r>
                      <a:r>
                        <a:rPr sz="1100" spc="-5" dirty="0" err="1">
                          <a:solidFill>
                            <a:schemeClr val="tx1"/>
                          </a:solidFill>
                          <a:latin typeface="Calibri"/>
                          <a:ea typeface="+mn-ea"/>
                          <a:cs typeface="Calibri"/>
                        </a:rPr>
                        <a:t>attività</a:t>
                      </a:r>
                      <a:r>
                        <a:rPr sz="1100" spc="-5" dirty="0">
                          <a:solidFill>
                            <a:schemeClr val="tx1"/>
                          </a:solidFill>
                          <a:latin typeface="Calibri"/>
                          <a:ea typeface="+mn-ea"/>
                          <a:cs typeface="Calibri"/>
                        </a:rPr>
                        <a:t> e ambiente (fisico e sociale)</a:t>
                      </a:r>
                    </a:p>
                    <a:p>
                      <a:pPr marL="360000" indent="-228600" algn="l">
                        <a:lnSpc>
                          <a:spcPct val="150000"/>
                        </a:lnSpc>
                        <a:spcBef>
                          <a:spcPts val="335"/>
                        </a:spcBef>
                        <a:buFont typeface="Symbol"/>
                        <a:buChar char=""/>
                        <a:tabLst>
                          <a:tab pos="511809" algn="l"/>
                        </a:tabLst>
                      </a:pPr>
                      <a:r>
                        <a:rPr lang="it-CH" sz="1100" spc="-5" dirty="0">
                          <a:solidFill>
                            <a:schemeClr val="tx1"/>
                          </a:solidFill>
                          <a:latin typeface="Calibri"/>
                          <a:ea typeface="+mn-ea"/>
                          <a:cs typeface="Calibri"/>
                        </a:rPr>
                        <a:t>l</a:t>
                      </a:r>
                      <a:r>
                        <a:rPr sz="1100" spc="-5" dirty="0">
                          <a:solidFill>
                            <a:schemeClr val="tx1"/>
                          </a:solidFill>
                          <a:latin typeface="Calibri"/>
                          <a:ea typeface="+mn-ea"/>
                          <a:cs typeface="Calibri"/>
                        </a:rPr>
                        <a:t>e MISURE PRATICHE potrebbero includere:</a:t>
                      </a:r>
                    </a:p>
                    <a:p>
                      <a:pPr marL="360000" marR="45085" indent="-228600" algn="l">
                        <a:lnSpc>
                          <a:spcPct val="150000"/>
                        </a:lnSpc>
                        <a:spcBef>
                          <a:spcPts val="45"/>
                        </a:spcBef>
                        <a:buFont typeface="Wingdings" panose="05000000000000000000" pitchFamily="2" charset="2"/>
                        <a:buChar char="Ø"/>
                        <a:tabLst>
                          <a:tab pos="511809" algn="l"/>
                        </a:tabLst>
                      </a:pPr>
                      <a:r>
                        <a:rPr sz="1100" spc="-5" dirty="0">
                          <a:solidFill>
                            <a:schemeClr val="tx1"/>
                          </a:solidFill>
                          <a:latin typeface="Calibri"/>
                          <a:ea typeface="+mn-ea"/>
                          <a:cs typeface="Calibri"/>
                        </a:rPr>
                        <a:t>discutere il valore dell'ascolto di altre voci nel tuo ambiente</a:t>
                      </a:r>
                    </a:p>
                    <a:p>
                      <a:pPr marL="360000" marR="43180" indent="-228600" algn="l">
                        <a:lnSpc>
                          <a:spcPct val="150000"/>
                        </a:lnSpc>
                        <a:spcBef>
                          <a:spcPts val="55"/>
                        </a:spcBef>
                        <a:buFont typeface="Wingdings" panose="05000000000000000000" pitchFamily="2" charset="2"/>
                        <a:buChar char="Ø"/>
                        <a:tabLst>
                          <a:tab pos="511809" algn="l"/>
                        </a:tabLst>
                      </a:pPr>
                      <a:r>
                        <a:rPr lang="it-CH" sz="1100" spc="-5" dirty="0">
                          <a:solidFill>
                            <a:schemeClr val="tx1"/>
                          </a:solidFill>
                          <a:latin typeface="Calibri"/>
                          <a:ea typeface="+mn-ea"/>
                          <a:cs typeface="Calibri"/>
                        </a:rPr>
                        <a:t>adattare</a:t>
                      </a:r>
                      <a:r>
                        <a:rPr sz="1100" spc="-5" dirty="0">
                          <a:solidFill>
                            <a:schemeClr val="tx1"/>
                          </a:solidFill>
                          <a:latin typeface="Calibri"/>
                          <a:ea typeface="+mn-ea"/>
                          <a:cs typeface="Calibri"/>
                        </a:rPr>
                        <a:t> ed </a:t>
                      </a:r>
                      <a:r>
                        <a:rPr lang="it-CH" sz="1100" spc="-5" dirty="0">
                          <a:solidFill>
                            <a:schemeClr val="tx1"/>
                          </a:solidFill>
                          <a:latin typeface="Calibri"/>
                          <a:ea typeface="+mn-ea"/>
                          <a:cs typeface="Calibri"/>
                        </a:rPr>
                        <a:t>estendere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i</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modelli</a:t>
                      </a:r>
                      <a:r>
                        <a:rPr sz="1100" spc="-5" dirty="0">
                          <a:solidFill>
                            <a:schemeClr val="tx1"/>
                          </a:solidFill>
                          <a:latin typeface="Calibri"/>
                          <a:ea typeface="+mn-ea"/>
                          <a:cs typeface="Calibri"/>
                        </a:rPr>
                        <a:t> di osservazione     </a:t>
                      </a:r>
                      <a:r>
                        <a:rPr sz="1100" spc="-5" dirty="0" err="1">
                          <a:solidFill>
                            <a:schemeClr val="tx1"/>
                          </a:solidFill>
                          <a:latin typeface="Calibri"/>
                          <a:ea typeface="+mn-ea"/>
                          <a:cs typeface="Calibri"/>
                        </a:rPr>
                        <a:t>nel</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pacchetto</a:t>
                      </a:r>
                      <a:r>
                        <a:rPr sz="1100" spc="-5" dirty="0">
                          <a:solidFill>
                            <a:schemeClr val="tx1"/>
                          </a:solidFill>
                          <a:latin typeface="Calibri"/>
                          <a:ea typeface="+mn-ea"/>
                          <a:cs typeface="Calibri"/>
                        </a:rPr>
                        <a:t> T-SEDA per </a:t>
                      </a:r>
                      <a:r>
                        <a:rPr sz="1100" spc="-5" dirty="0" err="1">
                          <a:solidFill>
                            <a:schemeClr val="tx1"/>
                          </a:solidFill>
                          <a:latin typeface="Calibri"/>
                          <a:ea typeface="+mn-ea"/>
                          <a:cs typeface="Calibri"/>
                        </a:rPr>
                        <a:t>rispondere</a:t>
                      </a:r>
                      <a:r>
                        <a:rPr sz="1100" spc="-5" dirty="0">
                          <a:solidFill>
                            <a:schemeClr val="tx1"/>
                          </a:solidFill>
                          <a:latin typeface="Calibri"/>
                          <a:ea typeface="+mn-ea"/>
                          <a:cs typeface="Calibri"/>
                        </a:rPr>
                        <a:t> a         </a:t>
                      </a:r>
                      <a:r>
                        <a:rPr sz="1100" spc="-5" dirty="0" err="1">
                          <a:solidFill>
                            <a:schemeClr val="tx1"/>
                          </a:solidFill>
                          <a:latin typeface="Calibri"/>
                          <a:ea typeface="+mn-ea"/>
                          <a:cs typeface="Calibri"/>
                        </a:rPr>
                        <a:t>domande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specifiche</a:t>
                      </a:r>
                      <a:r>
                        <a:rPr sz="1100" spc="-5" dirty="0">
                          <a:solidFill>
                            <a:schemeClr val="tx1"/>
                          </a:solidFill>
                          <a:latin typeface="Calibri"/>
                          <a:ea typeface="+mn-ea"/>
                          <a:cs typeface="Calibri"/>
                        </a:rPr>
                        <a:t> sull'inclusione</a:t>
                      </a:r>
                    </a:p>
                    <a:p>
                      <a:pPr marL="302850" marR="43180" indent="-171450" algn="l">
                        <a:lnSpc>
                          <a:spcPct val="150000"/>
                        </a:lnSpc>
                        <a:spcBef>
                          <a:spcPts val="50"/>
                        </a:spcBef>
                        <a:buFont typeface="Wingdings" panose="05000000000000000000" pitchFamily="2" charset="2"/>
                        <a:buChar char="Ø"/>
                        <a:tabLst>
                          <a:tab pos="511809" algn="l"/>
                        </a:tabLst>
                      </a:pPr>
                      <a:r>
                        <a:rPr lang="it-CH" sz="1100" spc="-5" dirty="0">
                          <a:solidFill>
                            <a:schemeClr val="tx1"/>
                          </a:solidFill>
                          <a:latin typeface="Calibri"/>
                          <a:ea typeface="+mn-ea"/>
                          <a:cs typeface="Calibri"/>
                        </a:rPr>
                        <a:t>sviluppare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nuove</a:t>
                      </a:r>
                      <a:r>
                        <a:rPr sz="1100" spc="-5" dirty="0">
                          <a:solidFill>
                            <a:schemeClr val="tx1"/>
                          </a:solidFill>
                          <a:latin typeface="Calibri"/>
                          <a:ea typeface="+mn-ea"/>
                          <a:cs typeface="Calibri"/>
                        </a:rPr>
                        <a:t> </a:t>
                      </a:r>
                      <a:r>
                        <a:rPr sz="1100" spc="-5" dirty="0" err="1">
                          <a:solidFill>
                            <a:schemeClr val="tx1"/>
                          </a:solidFill>
                          <a:latin typeface="Calibri"/>
                          <a:ea typeface="+mn-ea"/>
                          <a:cs typeface="Calibri"/>
                        </a:rPr>
                        <a:t>strutture</a:t>
                      </a:r>
                      <a:r>
                        <a:rPr sz="1100" spc="-5" dirty="0">
                          <a:solidFill>
                            <a:schemeClr val="tx1"/>
                          </a:solidFill>
                          <a:latin typeface="Calibri"/>
                          <a:ea typeface="+mn-ea"/>
                          <a:cs typeface="Calibri"/>
                        </a:rPr>
                        <a:t> di </a:t>
                      </a:r>
                      <a:r>
                        <a:rPr sz="1100" spc="-5" dirty="0" err="1">
                          <a:solidFill>
                            <a:schemeClr val="tx1"/>
                          </a:solidFill>
                          <a:latin typeface="Calibri"/>
                          <a:ea typeface="+mn-ea"/>
                          <a:cs typeface="Calibri"/>
                        </a:rPr>
                        <a:t>supporto</a:t>
                      </a:r>
                      <a:r>
                        <a:rPr sz="1100" spc="-5" dirty="0">
                          <a:solidFill>
                            <a:schemeClr val="tx1"/>
                          </a:solidFill>
                          <a:latin typeface="Calibri"/>
                          <a:ea typeface="+mn-ea"/>
                          <a:cs typeface="Calibri"/>
                        </a:rPr>
                        <a:t>  per </a:t>
                      </a:r>
                      <a:r>
                        <a:rPr sz="1100" spc="-5" dirty="0" err="1">
                          <a:solidFill>
                            <a:schemeClr val="tx1"/>
                          </a:solidFill>
                          <a:latin typeface="Calibri"/>
                          <a:ea typeface="+mn-ea"/>
                          <a:cs typeface="Calibri"/>
                        </a:rPr>
                        <a:t>l'interazione</a:t>
                      </a:r>
                      <a:r>
                        <a:rPr sz="1100" spc="-5" dirty="0">
                          <a:solidFill>
                            <a:schemeClr val="tx1"/>
                          </a:solidFill>
                          <a:latin typeface="Calibri"/>
                          <a:ea typeface="+mn-ea"/>
                          <a:cs typeface="Calibri"/>
                        </a:rPr>
                        <a:t> di </a:t>
                      </a:r>
                      <a:r>
                        <a:rPr sz="1100" spc="-5" dirty="0" err="1">
                          <a:solidFill>
                            <a:schemeClr val="tx1"/>
                          </a:solidFill>
                          <a:latin typeface="Calibri"/>
                          <a:ea typeface="+mn-ea"/>
                          <a:cs typeface="Calibri"/>
                        </a:rPr>
                        <a:t>gruppo</a:t>
                      </a:r>
                      <a:r>
                        <a:rPr sz="1100" spc="-5" dirty="0">
                          <a:solidFill>
                            <a:schemeClr val="tx1"/>
                          </a:solidFill>
                          <a:latin typeface="Calibri"/>
                          <a:ea typeface="+mn-ea"/>
                          <a:cs typeface="Calibri"/>
                        </a:rPr>
                        <a:t> e la consapevolezza culturale</a:t>
                      </a:r>
                    </a:p>
                  </a:txBody>
                  <a:tcPr marL="36000" marR="36000" marT="36000" marB="36000">
                    <a:lnL w="28701">
                      <a:solidFill>
                        <a:srgbClr val="2791A6"/>
                      </a:solidFill>
                      <a:prstDash val="solid"/>
                    </a:lnL>
                    <a:lnR w="28701">
                      <a:solidFill>
                        <a:srgbClr val="2791A6"/>
                      </a:solidFill>
                      <a:prstDash val="solid"/>
                    </a:lnR>
                    <a:lnT w="30226">
                      <a:solidFill>
                        <a:srgbClr val="2791A6"/>
                      </a:solidFill>
                      <a:prstDash val="solid"/>
                    </a:lnT>
                    <a:lnB w="30225">
                      <a:solidFill>
                        <a:srgbClr val="2791A6"/>
                      </a:solidFill>
                      <a:prstDash val="solid"/>
                    </a:lnB>
                    <a:solidFill>
                      <a:srgbClr val="C4B0FE"/>
                    </a:solidFill>
                  </a:tcPr>
                </a:tc>
                <a:extLst>
                  <a:ext uri="{0D108BD9-81ED-4DB2-BD59-A6C34878D82A}">
                    <a16:rowId xmlns:a16="http://schemas.microsoft.com/office/drawing/2014/main" val="10001"/>
                  </a:ext>
                </a:extLst>
              </a:tr>
              <a:tr h="1450847">
                <a:tc gridSpan="3">
                  <a:txBody>
                    <a:bodyPr/>
                    <a:lstStyle/>
                    <a:p>
                      <a:pPr marL="53975" algn="just">
                        <a:lnSpc>
                          <a:spcPct val="100000"/>
                        </a:lnSpc>
                      </a:pPr>
                      <a:r>
                        <a:rPr sz="1100" b="1" dirty="0" err="1">
                          <a:latin typeface="Calibri"/>
                          <a:cs typeface="Calibri"/>
                        </a:rPr>
                        <a:t>C</a:t>
                      </a:r>
                      <a:r>
                        <a:rPr sz="1100" b="1" spc="-10" dirty="0" err="1">
                          <a:latin typeface="Calibri"/>
                          <a:cs typeface="Calibri"/>
                        </a:rPr>
                        <a:t>o</a:t>
                      </a:r>
                      <a:r>
                        <a:rPr sz="1100" b="1" dirty="0" err="1">
                          <a:latin typeface="Calibri"/>
                          <a:cs typeface="Calibri"/>
                        </a:rPr>
                        <a:t>i</a:t>
                      </a:r>
                      <a:r>
                        <a:rPr sz="1100" b="1" spc="-5" dirty="0" err="1">
                          <a:latin typeface="Calibri"/>
                          <a:cs typeface="Calibri"/>
                        </a:rPr>
                        <a:t>n</a:t>
                      </a:r>
                      <a:r>
                        <a:rPr sz="1100" b="1" spc="5" dirty="0" err="1">
                          <a:latin typeface="Calibri"/>
                          <a:cs typeface="Calibri"/>
                        </a:rPr>
                        <a:t>v</a:t>
                      </a:r>
                      <a:r>
                        <a:rPr sz="1100" b="1" spc="-10" dirty="0" err="1">
                          <a:latin typeface="Calibri"/>
                          <a:cs typeface="Calibri"/>
                        </a:rPr>
                        <a:t>ol</a:t>
                      </a:r>
                      <a:r>
                        <a:rPr sz="1100" b="1" dirty="0" err="1">
                          <a:latin typeface="Calibri"/>
                          <a:cs typeface="Calibri"/>
                        </a:rPr>
                        <a:t>g</a:t>
                      </a:r>
                      <a:r>
                        <a:rPr sz="1100" b="1" spc="-5" dirty="0" err="1">
                          <a:latin typeface="Calibri"/>
                          <a:cs typeface="Calibri"/>
                        </a:rPr>
                        <a:t>e</a:t>
                      </a:r>
                      <a:r>
                        <a:rPr sz="1100" b="1" dirty="0" err="1">
                          <a:latin typeface="Calibri"/>
                          <a:cs typeface="Calibri"/>
                        </a:rPr>
                        <a:t>re</a:t>
                      </a:r>
                      <a:r>
                        <a:rPr sz="1100" b="1" spc="-15" dirty="0">
                          <a:latin typeface="Calibri"/>
                          <a:cs typeface="Calibri"/>
                        </a:rPr>
                        <a:t> </a:t>
                      </a:r>
                      <a:r>
                        <a:rPr lang="it-CH" sz="1100" b="1" spc="-5" dirty="0">
                          <a:latin typeface="+mn-lt"/>
                          <a:cs typeface="Calibri"/>
                        </a:rPr>
                        <a:t>ne</a:t>
                      </a:r>
                      <a:r>
                        <a:rPr lang="it-CH" sz="1100" b="1" dirty="0">
                          <a:latin typeface="+mn-lt"/>
                          <a:cs typeface="Calibri"/>
                        </a:rPr>
                        <a:t>l</a:t>
                      </a:r>
                      <a:r>
                        <a:rPr lang="it-CH" sz="1100" b="1" spc="5" dirty="0">
                          <a:latin typeface="+mn-lt"/>
                          <a:cs typeface="Calibri"/>
                        </a:rPr>
                        <a:t> </a:t>
                      </a:r>
                      <a:r>
                        <a:rPr lang="it-CH" sz="1100" b="1" spc="-20" dirty="0">
                          <a:latin typeface="+mn-lt"/>
                          <a:cs typeface="Calibri"/>
                        </a:rPr>
                        <a:t>d</a:t>
                      </a:r>
                      <a:r>
                        <a:rPr lang="it-CH" sz="1100" b="1" dirty="0">
                          <a:latin typeface="+mn-lt"/>
                          <a:cs typeface="Calibri"/>
                        </a:rPr>
                        <a:t>i</a:t>
                      </a:r>
                      <a:r>
                        <a:rPr lang="it-CH" sz="1100" b="1" spc="-5" dirty="0">
                          <a:latin typeface="+mn-lt"/>
                          <a:cs typeface="Calibri"/>
                        </a:rPr>
                        <a:t>a</a:t>
                      </a:r>
                      <a:r>
                        <a:rPr lang="it-CH" sz="1100" b="1" dirty="0">
                          <a:latin typeface="+mn-lt"/>
                          <a:cs typeface="Calibri"/>
                        </a:rPr>
                        <a:t>l</a:t>
                      </a:r>
                      <a:r>
                        <a:rPr lang="it-CH" sz="1100" b="1" spc="-10" dirty="0">
                          <a:latin typeface="+mn-lt"/>
                          <a:cs typeface="Calibri"/>
                        </a:rPr>
                        <a:t>o</a:t>
                      </a:r>
                      <a:r>
                        <a:rPr lang="it-CH" sz="1100" b="1" dirty="0">
                          <a:latin typeface="+mn-lt"/>
                          <a:cs typeface="Calibri"/>
                        </a:rPr>
                        <a:t>go</a:t>
                      </a:r>
                      <a:r>
                        <a:rPr sz="1100" b="1" spc="5" dirty="0">
                          <a:latin typeface="Calibri"/>
                          <a:cs typeface="Calibri"/>
                        </a:rPr>
                        <a:t> </a:t>
                      </a:r>
                      <a:r>
                        <a:rPr lang="it-CH" sz="1100" b="1" spc="-10" dirty="0">
                          <a:latin typeface="Calibri"/>
                          <a:cs typeface="Calibri"/>
                        </a:rPr>
                        <a:t>studentesse e studenti</a:t>
                      </a:r>
                      <a:r>
                        <a:rPr sz="1100" b="1" spc="5" dirty="0">
                          <a:latin typeface="Calibri"/>
                          <a:cs typeface="Calibri"/>
                        </a:rPr>
                        <a:t> </a:t>
                      </a:r>
                      <a:r>
                        <a:rPr lang="it-CH" sz="1100" b="1" spc="5" dirty="0">
                          <a:latin typeface="Calibri"/>
                          <a:cs typeface="Calibri"/>
                        </a:rPr>
                        <a:t>con disturbi </a:t>
                      </a:r>
                      <a:r>
                        <a:rPr sz="1100" b="1" spc="-5" dirty="0">
                          <a:latin typeface="Calibri"/>
                          <a:cs typeface="Calibri"/>
                        </a:rPr>
                        <a:t>d</a:t>
                      </a:r>
                      <a:r>
                        <a:rPr sz="1100" b="1" spc="-20" dirty="0">
                          <a:latin typeface="Calibri"/>
                          <a:cs typeface="Calibri"/>
                        </a:rPr>
                        <a:t>e</a:t>
                      </a:r>
                      <a:r>
                        <a:rPr sz="1100" b="1" dirty="0">
                          <a:latin typeface="Calibri"/>
                          <a:cs typeface="Calibri"/>
                        </a:rPr>
                        <a:t>llo</a:t>
                      </a:r>
                      <a:r>
                        <a:rPr sz="1100" b="1" spc="-5" dirty="0">
                          <a:latin typeface="Calibri"/>
                          <a:cs typeface="Calibri"/>
                        </a:rPr>
                        <a:t> </a:t>
                      </a:r>
                      <a:r>
                        <a:rPr sz="1100" b="1" dirty="0" err="1">
                          <a:latin typeface="Calibri"/>
                          <a:cs typeface="Calibri"/>
                        </a:rPr>
                        <a:t>s</a:t>
                      </a:r>
                      <a:r>
                        <a:rPr sz="1100" b="1" spc="-5" dirty="0" err="1">
                          <a:latin typeface="Calibri"/>
                          <a:cs typeface="Calibri"/>
                        </a:rPr>
                        <a:t>pe</a:t>
                      </a:r>
                      <a:r>
                        <a:rPr sz="1100" b="1" dirty="0" err="1">
                          <a:latin typeface="Calibri"/>
                          <a:cs typeface="Calibri"/>
                        </a:rPr>
                        <a:t>t</a:t>
                      </a:r>
                      <a:r>
                        <a:rPr sz="1100" b="1" spc="-15" dirty="0" err="1">
                          <a:latin typeface="Calibri"/>
                          <a:cs typeface="Calibri"/>
                        </a:rPr>
                        <a:t>t</a:t>
                      </a:r>
                      <a:r>
                        <a:rPr sz="1100" b="1" dirty="0" err="1">
                          <a:latin typeface="Calibri"/>
                          <a:cs typeface="Calibri"/>
                        </a:rPr>
                        <a:t>ro</a:t>
                      </a:r>
                      <a:r>
                        <a:rPr sz="1100" b="1" spc="-5" dirty="0">
                          <a:latin typeface="Calibri"/>
                          <a:cs typeface="Calibri"/>
                        </a:rPr>
                        <a:t> </a:t>
                      </a:r>
                      <a:r>
                        <a:rPr sz="1100" b="1" spc="-5" dirty="0" err="1">
                          <a:latin typeface="Calibri"/>
                          <a:cs typeface="Calibri"/>
                        </a:rPr>
                        <a:t>au</a:t>
                      </a:r>
                      <a:r>
                        <a:rPr sz="1100" b="1" dirty="0" err="1">
                          <a:latin typeface="Calibri"/>
                          <a:cs typeface="Calibri"/>
                        </a:rPr>
                        <a:t>t</a:t>
                      </a:r>
                      <a:r>
                        <a:rPr sz="1100" b="1" spc="-10" dirty="0" err="1">
                          <a:latin typeface="Calibri"/>
                          <a:cs typeface="Calibri"/>
                        </a:rPr>
                        <a:t>i</a:t>
                      </a:r>
                      <a:r>
                        <a:rPr sz="1100" b="1" dirty="0" err="1">
                          <a:latin typeface="Calibri"/>
                          <a:cs typeface="Calibri"/>
                        </a:rPr>
                        <a:t>st</a:t>
                      </a:r>
                      <a:r>
                        <a:rPr sz="1100" b="1" spc="-10" dirty="0" err="1">
                          <a:latin typeface="Calibri"/>
                          <a:cs typeface="Calibri"/>
                        </a:rPr>
                        <a:t>i</a:t>
                      </a:r>
                      <a:r>
                        <a:rPr sz="1100" b="1" spc="5" dirty="0" err="1">
                          <a:latin typeface="Calibri"/>
                          <a:cs typeface="Calibri"/>
                        </a:rPr>
                        <a:t>c</a:t>
                      </a:r>
                      <a:r>
                        <a:rPr sz="1100" b="1" dirty="0" err="1">
                          <a:latin typeface="Calibri"/>
                          <a:cs typeface="Calibri"/>
                        </a:rPr>
                        <a:t>o</a:t>
                      </a:r>
                      <a:endParaRPr sz="1100" dirty="0">
                        <a:latin typeface="Calibri"/>
                        <a:cs typeface="Calibri"/>
                      </a:endParaRPr>
                    </a:p>
                    <a:p>
                      <a:pPr marL="53975" algn="l">
                        <a:lnSpc>
                          <a:spcPct val="100000"/>
                        </a:lnSpc>
                        <a:spcBef>
                          <a:spcPts val="275"/>
                        </a:spcBef>
                      </a:pPr>
                      <a:r>
                        <a:rPr sz="1100" spc="5" dirty="0">
                          <a:latin typeface="Calibri"/>
                          <a:cs typeface="Calibri"/>
                        </a:rPr>
                        <a:t>P</a:t>
                      </a:r>
                      <a:r>
                        <a:rPr sz="1100" dirty="0">
                          <a:latin typeface="Calibri"/>
                          <a:cs typeface="Calibri"/>
                        </a:rPr>
                        <a:t>er</a:t>
                      </a:r>
                      <a:r>
                        <a:rPr sz="1100" spc="60" dirty="0">
                          <a:latin typeface="Calibri"/>
                          <a:cs typeface="Calibri"/>
                        </a:rPr>
                        <a:t> </a:t>
                      </a:r>
                      <a:r>
                        <a:rPr sz="1100" dirty="0">
                          <a:latin typeface="Calibri"/>
                          <a:cs typeface="Calibri"/>
                        </a:rPr>
                        <a:t>e</a:t>
                      </a:r>
                      <a:r>
                        <a:rPr sz="1100" spc="-15" dirty="0">
                          <a:latin typeface="Calibri"/>
                          <a:cs typeface="Calibri"/>
                        </a:rPr>
                        <a:t>s</a:t>
                      </a:r>
                      <a:r>
                        <a:rPr sz="1100" spc="-10" dirty="0">
                          <a:latin typeface="Calibri"/>
                          <a:cs typeface="Calibri"/>
                        </a:rPr>
                        <a:t>e</a:t>
                      </a:r>
                      <a:r>
                        <a:rPr sz="1100" spc="5" dirty="0">
                          <a:latin typeface="Calibri"/>
                          <a:cs typeface="Calibri"/>
                        </a:rPr>
                        <a:t>m</a:t>
                      </a:r>
                      <a:r>
                        <a:rPr sz="1100" spc="-5" dirty="0">
                          <a:latin typeface="Calibri"/>
                          <a:cs typeface="Calibri"/>
                        </a:rPr>
                        <a:t>pi</a:t>
                      </a:r>
                      <a:r>
                        <a:rPr sz="1100" spc="5" dirty="0">
                          <a:latin typeface="Calibri"/>
                          <a:cs typeface="Calibri"/>
                        </a:rPr>
                        <a:t>o</a:t>
                      </a:r>
                      <a:r>
                        <a:rPr sz="1100" dirty="0">
                          <a:latin typeface="Calibri"/>
                          <a:cs typeface="Calibri"/>
                        </a:rPr>
                        <a:t>,</a:t>
                      </a:r>
                      <a:r>
                        <a:rPr sz="1100" spc="60" dirty="0">
                          <a:latin typeface="Calibri"/>
                          <a:cs typeface="Calibri"/>
                        </a:rPr>
                        <a:t> </a:t>
                      </a:r>
                      <a:r>
                        <a:rPr sz="1100" spc="-5" dirty="0">
                          <a:latin typeface="Calibri"/>
                          <a:cs typeface="Calibri"/>
                        </a:rPr>
                        <a:t>An</a:t>
                      </a:r>
                      <a:r>
                        <a:rPr sz="1100" dirty="0">
                          <a:latin typeface="Calibri"/>
                          <a:cs typeface="Calibri"/>
                        </a:rPr>
                        <a:t>a</a:t>
                      </a:r>
                      <a:r>
                        <a:rPr sz="1100" spc="60" dirty="0">
                          <a:latin typeface="Calibri"/>
                          <a:cs typeface="Calibri"/>
                        </a:rPr>
                        <a:t> </a:t>
                      </a:r>
                      <a:r>
                        <a:rPr sz="1100" dirty="0">
                          <a:latin typeface="Calibri"/>
                          <a:cs typeface="Calibri"/>
                        </a:rPr>
                        <a:t>L</a:t>
                      </a:r>
                      <a:r>
                        <a:rPr sz="1100" spc="-5" dirty="0">
                          <a:latin typeface="Calibri"/>
                          <a:cs typeface="Calibri"/>
                        </a:rPr>
                        <a:t>aur</a:t>
                      </a:r>
                      <a:r>
                        <a:rPr sz="1100" dirty="0">
                          <a:latin typeface="Calibri"/>
                          <a:cs typeface="Calibri"/>
                        </a:rPr>
                        <a:t>a</a:t>
                      </a:r>
                      <a:r>
                        <a:rPr sz="1100" spc="45" dirty="0">
                          <a:latin typeface="Calibri"/>
                          <a:cs typeface="Calibri"/>
                        </a:rPr>
                        <a:t> </a:t>
                      </a:r>
                      <a:r>
                        <a:rPr sz="1100" dirty="0">
                          <a:latin typeface="Calibri"/>
                          <a:cs typeface="Calibri"/>
                        </a:rPr>
                        <a:t>T</a:t>
                      </a:r>
                      <a:r>
                        <a:rPr sz="1100" spc="-5" dirty="0">
                          <a:latin typeface="Calibri"/>
                          <a:cs typeface="Calibri"/>
                        </a:rPr>
                        <a:t>r</a:t>
                      </a:r>
                      <a:r>
                        <a:rPr sz="1100" spc="-15" dirty="0">
                          <a:latin typeface="Calibri"/>
                          <a:cs typeface="Calibri"/>
                        </a:rPr>
                        <a:t>i</a:t>
                      </a:r>
                      <a:r>
                        <a:rPr sz="1100" spc="-5" dirty="0">
                          <a:latin typeface="Calibri"/>
                          <a:cs typeface="Calibri"/>
                        </a:rPr>
                        <a:t>g</a:t>
                      </a:r>
                      <a:r>
                        <a:rPr sz="1100" dirty="0">
                          <a:latin typeface="Calibri"/>
                          <a:cs typeface="Calibri"/>
                        </a:rPr>
                        <a:t>o</a:t>
                      </a:r>
                      <a:r>
                        <a:rPr sz="1100" spc="65" dirty="0">
                          <a:latin typeface="Calibri"/>
                          <a:cs typeface="Calibri"/>
                        </a:rPr>
                        <a:t> </a:t>
                      </a:r>
                      <a:r>
                        <a:rPr sz="1100" spc="-5" dirty="0">
                          <a:latin typeface="Calibri"/>
                          <a:cs typeface="Calibri"/>
                        </a:rPr>
                        <a:t>Clap</a:t>
                      </a:r>
                      <a:r>
                        <a:rPr sz="1100" dirty="0">
                          <a:latin typeface="Calibri"/>
                          <a:cs typeface="Calibri"/>
                        </a:rPr>
                        <a:t>és</a:t>
                      </a:r>
                      <a:r>
                        <a:rPr sz="1100" spc="60" dirty="0">
                          <a:latin typeface="Calibri"/>
                          <a:cs typeface="Calibri"/>
                        </a:rPr>
                        <a:t> </a:t>
                      </a:r>
                      <a:r>
                        <a:rPr sz="1100" spc="-5" dirty="0">
                          <a:latin typeface="Calibri"/>
                          <a:cs typeface="Calibri"/>
                        </a:rPr>
                        <a:t>h</a:t>
                      </a:r>
                      <a:r>
                        <a:rPr sz="1100" dirty="0">
                          <a:latin typeface="Calibri"/>
                          <a:cs typeface="Calibri"/>
                        </a:rPr>
                        <a:t>a</a:t>
                      </a:r>
                      <a:r>
                        <a:rPr sz="1100" spc="60" dirty="0">
                          <a:latin typeface="Calibri"/>
                          <a:cs typeface="Calibri"/>
                        </a:rPr>
                        <a:t> </a:t>
                      </a:r>
                      <a:r>
                        <a:rPr sz="1100" spc="-5" dirty="0">
                          <a:latin typeface="Calibri"/>
                          <a:cs typeface="Calibri"/>
                        </a:rPr>
                        <a:t>id</a:t>
                      </a:r>
                      <a:r>
                        <a:rPr sz="1100" dirty="0">
                          <a:latin typeface="Calibri"/>
                          <a:cs typeface="Calibri"/>
                        </a:rPr>
                        <a:t>e</a:t>
                      </a:r>
                      <a:r>
                        <a:rPr sz="1100" spc="-5" dirty="0">
                          <a:latin typeface="Calibri"/>
                          <a:cs typeface="Calibri"/>
                        </a:rPr>
                        <a:t>a</a:t>
                      </a:r>
                      <a:r>
                        <a:rPr sz="1100" spc="-10" dirty="0">
                          <a:latin typeface="Calibri"/>
                          <a:cs typeface="Calibri"/>
                        </a:rPr>
                        <a:t>t</a:t>
                      </a:r>
                      <a:r>
                        <a:rPr sz="1100" dirty="0">
                          <a:latin typeface="Calibri"/>
                          <a:cs typeface="Calibri"/>
                        </a:rPr>
                        <a:t>o</a:t>
                      </a:r>
                      <a:r>
                        <a:rPr sz="1100" spc="65" dirty="0">
                          <a:latin typeface="Calibri"/>
                          <a:cs typeface="Calibri"/>
                        </a:rPr>
                        <a:t> </a:t>
                      </a:r>
                      <a:r>
                        <a:rPr sz="1100" spc="-10" dirty="0">
                          <a:latin typeface="Calibri"/>
                          <a:cs typeface="Calibri"/>
                        </a:rPr>
                        <a:t>m</a:t>
                      </a:r>
                      <a:r>
                        <a:rPr sz="1100" spc="5" dirty="0">
                          <a:latin typeface="Calibri"/>
                          <a:cs typeface="Calibri"/>
                        </a:rPr>
                        <a:t>o</a:t>
                      </a:r>
                      <a:r>
                        <a:rPr sz="1100" spc="-5" dirty="0">
                          <a:latin typeface="Calibri"/>
                          <a:cs typeface="Calibri"/>
                        </a:rPr>
                        <a:t>d</a:t>
                      </a:r>
                      <a:r>
                        <a:rPr sz="1100" dirty="0">
                          <a:latin typeface="Calibri"/>
                          <a:cs typeface="Calibri"/>
                        </a:rPr>
                        <a:t>i</a:t>
                      </a:r>
                      <a:r>
                        <a:rPr sz="1100" spc="45" dirty="0">
                          <a:latin typeface="Calibri"/>
                          <a:cs typeface="Calibri"/>
                        </a:rPr>
                        <a:t> </a:t>
                      </a:r>
                      <a:r>
                        <a:rPr sz="1100" spc="-5" dirty="0">
                          <a:latin typeface="Calibri"/>
                          <a:cs typeface="Calibri"/>
                        </a:rPr>
                        <a:t>p</a:t>
                      </a:r>
                      <a:r>
                        <a:rPr sz="1100" dirty="0">
                          <a:latin typeface="Calibri"/>
                          <a:cs typeface="Calibri"/>
                        </a:rPr>
                        <a:t>er</a:t>
                      </a:r>
                      <a:r>
                        <a:rPr sz="1100" spc="60" dirty="0">
                          <a:latin typeface="Calibri"/>
                          <a:cs typeface="Calibri"/>
                        </a:rPr>
                        <a:t> </a:t>
                      </a:r>
                      <a:r>
                        <a:rPr sz="1100" spc="-5" dirty="0">
                          <a:latin typeface="Calibri"/>
                          <a:cs typeface="Calibri"/>
                        </a:rPr>
                        <a:t>ada</a:t>
                      </a:r>
                      <a:r>
                        <a:rPr sz="1100" dirty="0">
                          <a:latin typeface="Calibri"/>
                          <a:cs typeface="Calibri"/>
                        </a:rPr>
                        <a:t>tt</a:t>
                      </a:r>
                      <a:r>
                        <a:rPr sz="1100" spc="-5" dirty="0">
                          <a:latin typeface="Calibri"/>
                          <a:cs typeface="Calibri"/>
                        </a:rPr>
                        <a:t>ar</a:t>
                      </a:r>
                      <a:r>
                        <a:rPr sz="1100" dirty="0">
                          <a:latin typeface="Calibri"/>
                          <a:cs typeface="Calibri"/>
                        </a:rPr>
                        <a:t>e</a:t>
                      </a:r>
                      <a:r>
                        <a:rPr sz="1100" spc="65" dirty="0">
                          <a:latin typeface="Calibri"/>
                          <a:cs typeface="Calibri"/>
                        </a:rPr>
                        <a:t> </a:t>
                      </a:r>
                      <a:r>
                        <a:rPr sz="1100" spc="-15" dirty="0">
                          <a:latin typeface="Calibri"/>
                          <a:cs typeface="Calibri"/>
                        </a:rPr>
                        <a:t>l</a:t>
                      </a:r>
                      <a:r>
                        <a:rPr sz="1100" dirty="0">
                          <a:latin typeface="Calibri"/>
                          <a:cs typeface="Calibri"/>
                        </a:rPr>
                        <a:t>o</a:t>
                      </a:r>
                      <a:r>
                        <a:rPr sz="1100" spc="65" dirty="0">
                          <a:latin typeface="Calibri"/>
                          <a:cs typeface="Calibri"/>
                        </a:rPr>
                        <a:t> </a:t>
                      </a:r>
                      <a:r>
                        <a:rPr sz="1100" dirty="0">
                          <a:latin typeface="Calibri"/>
                          <a:cs typeface="Calibri"/>
                        </a:rPr>
                        <a:t>sc</a:t>
                      </a:r>
                      <a:r>
                        <a:rPr sz="1100" spc="-5" dirty="0">
                          <a:latin typeface="Calibri"/>
                          <a:cs typeface="Calibri"/>
                        </a:rPr>
                        <a:t>h</a:t>
                      </a:r>
                      <a:r>
                        <a:rPr sz="1100" spc="-10" dirty="0">
                          <a:latin typeface="Calibri"/>
                          <a:cs typeface="Calibri"/>
                        </a:rPr>
                        <a:t>e</a:t>
                      </a:r>
                      <a:r>
                        <a:rPr sz="1100" spc="5" dirty="0">
                          <a:latin typeface="Calibri"/>
                          <a:cs typeface="Calibri"/>
                        </a:rPr>
                        <a:t>m</a:t>
                      </a:r>
                      <a:r>
                        <a:rPr sz="1100" dirty="0">
                          <a:latin typeface="Calibri"/>
                          <a:cs typeface="Calibri"/>
                        </a:rPr>
                        <a:t>a</a:t>
                      </a:r>
                      <a:r>
                        <a:rPr sz="1100" spc="60" dirty="0">
                          <a:latin typeface="Calibri"/>
                          <a:cs typeface="Calibri"/>
                        </a:rPr>
                        <a:t> </a:t>
                      </a:r>
                      <a:r>
                        <a:rPr sz="1100" spc="-5" dirty="0">
                          <a:latin typeface="Calibri"/>
                          <a:cs typeface="Calibri"/>
                        </a:rPr>
                        <a:t>d</a:t>
                      </a:r>
                      <a:r>
                        <a:rPr sz="1100" dirty="0">
                          <a:latin typeface="Calibri"/>
                          <a:cs typeface="Calibri"/>
                        </a:rPr>
                        <a:t>i</a:t>
                      </a:r>
                      <a:r>
                        <a:rPr sz="1100" spc="45" dirty="0">
                          <a:latin typeface="Calibri"/>
                          <a:cs typeface="Calibri"/>
                        </a:rPr>
                        <a:t> </a:t>
                      </a:r>
                      <a:r>
                        <a:rPr sz="1100" dirty="0">
                          <a:latin typeface="Calibri"/>
                          <a:cs typeface="Calibri"/>
                        </a:rPr>
                        <a:t>c</a:t>
                      </a:r>
                      <a:r>
                        <a:rPr sz="1100" spc="5" dirty="0">
                          <a:latin typeface="Calibri"/>
                          <a:cs typeface="Calibri"/>
                        </a:rPr>
                        <a:t>o</a:t>
                      </a:r>
                      <a:r>
                        <a:rPr sz="1100" spc="-5" dirty="0">
                          <a:latin typeface="Calibri"/>
                          <a:cs typeface="Calibri"/>
                        </a:rPr>
                        <a:t>difi</a:t>
                      </a:r>
                      <a:r>
                        <a:rPr sz="1100" dirty="0">
                          <a:latin typeface="Calibri"/>
                          <a:cs typeface="Calibri"/>
                        </a:rPr>
                        <a:t>ca</a:t>
                      </a:r>
                      <a:r>
                        <a:rPr sz="1100" spc="60" dirty="0">
                          <a:latin typeface="Calibri"/>
                          <a:cs typeface="Calibri"/>
                        </a:rPr>
                        <a:t> </a:t>
                      </a:r>
                      <a:r>
                        <a:rPr sz="1100" dirty="0">
                          <a:latin typeface="Calibri"/>
                          <a:cs typeface="Calibri"/>
                        </a:rPr>
                        <a:t>T</a:t>
                      </a:r>
                      <a:r>
                        <a:rPr sz="1100" spc="-5" dirty="0">
                          <a:latin typeface="Calibri"/>
                          <a:cs typeface="Calibri"/>
                        </a:rPr>
                        <a:t>-S</a:t>
                      </a:r>
                      <a:r>
                        <a:rPr sz="1100" spc="-15" dirty="0">
                          <a:latin typeface="Calibri"/>
                          <a:cs typeface="Calibri"/>
                        </a:rPr>
                        <a:t>E</a:t>
                      </a:r>
                      <a:r>
                        <a:rPr sz="1100" dirty="0">
                          <a:latin typeface="Calibri"/>
                          <a:cs typeface="Calibri"/>
                        </a:rPr>
                        <a:t>DA</a:t>
                      </a:r>
                      <a:r>
                        <a:rPr sz="1100" spc="60" dirty="0">
                          <a:latin typeface="Calibri"/>
                          <a:cs typeface="Calibri"/>
                        </a:rPr>
                        <a:t> </a:t>
                      </a:r>
                      <a:r>
                        <a:rPr sz="1100" spc="-5" dirty="0">
                          <a:latin typeface="Calibri"/>
                          <a:cs typeface="Calibri"/>
                        </a:rPr>
                        <a:t>all</a:t>
                      </a:r>
                      <a:r>
                        <a:rPr sz="1100" dirty="0">
                          <a:latin typeface="Calibri"/>
                          <a:cs typeface="Calibri"/>
                        </a:rPr>
                        <a:t>e</a:t>
                      </a:r>
                      <a:r>
                        <a:rPr sz="1100" spc="65" dirty="0">
                          <a:latin typeface="Calibri"/>
                          <a:cs typeface="Calibri"/>
                        </a:rPr>
                        <a:t> </a:t>
                      </a:r>
                      <a:r>
                        <a:rPr sz="1100" dirty="0">
                          <a:latin typeface="Calibri"/>
                          <a:cs typeface="Calibri"/>
                        </a:rPr>
                        <a:t>c</a:t>
                      </a:r>
                      <a:r>
                        <a:rPr sz="1100" spc="-5" dirty="0">
                          <a:latin typeface="Calibri"/>
                          <a:cs typeface="Calibri"/>
                        </a:rPr>
                        <a:t>ar</a:t>
                      </a:r>
                      <a:r>
                        <a:rPr sz="1100" spc="-15" dirty="0">
                          <a:latin typeface="Calibri"/>
                          <a:cs typeface="Calibri"/>
                        </a:rPr>
                        <a:t>a</a:t>
                      </a:r>
                      <a:r>
                        <a:rPr sz="1100" dirty="0">
                          <a:latin typeface="Calibri"/>
                          <a:cs typeface="Calibri"/>
                        </a:rPr>
                        <a:t>t</a:t>
                      </a:r>
                      <a:r>
                        <a:rPr sz="1100" spc="-10" dirty="0">
                          <a:latin typeface="Calibri"/>
                          <a:cs typeface="Calibri"/>
                        </a:rPr>
                        <a:t>t</a:t>
                      </a:r>
                      <a:r>
                        <a:rPr sz="1100" dirty="0">
                          <a:latin typeface="Calibri"/>
                          <a:cs typeface="Calibri"/>
                        </a:rPr>
                        <a:t>e</a:t>
                      </a:r>
                      <a:r>
                        <a:rPr sz="1100" spc="-5" dirty="0">
                          <a:latin typeface="Calibri"/>
                          <a:cs typeface="Calibri"/>
                        </a:rPr>
                        <a:t>ris</a:t>
                      </a:r>
                      <a:r>
                        <a:rPr sz="1100" dirty="0">
                          <a:latin typeface="Calibri"/>
                          <a:cs typeface="Calibri"/>
                        </a:rPr>
                        <a:t>t</a:t>
                      </a:r>
                      <a:r>
                        <a:rPr sz="1100" spc="-5" dirty="0">
                          <a:latin typeface="Calibri"/>
                          <a:cs typeface="Calibri"/>
                        </a:rPr>
                        <a:t>i</a:t>
                      </a:r>
                      <a:r>
                        <a:rPr sz="1100" dirty="0">
                          <a:latin typeface="Calibri"/>
                          <a:cs typeface="Calibri"/>
                        </a:rPr>
                        <a:t>c</a:t>
                      </a:r>
                      <a:r>
                        <a:rPr sz="1100" spc="-5" dirty="0">
                          <a:latin typeface="Calibri"/>
                          <a:cs typeface="Calibri"/>
                        </a:rPr>
                        <a:t>h</a:t>
                      </a:r>
                      <a:r>
                        <a:rPr sz="1100" dirty="0">
                          <a:latin typeface="Calibri"/>
                          <a:cs typeface="Calibri"/>
                        </a:rPr>
                        <a:t>e</a:t>
                      </a:r>
                      <a:r>
                        <a:rPr sz="1100" spc="65" dirty="0">
                          <a:latin typeface="Calibri"/>
                          <a:cs typeface="Calibri"/>
                        </a:rPr>
                        <a:t> </a:t>
                      </a:r>
                      <a:r>
                        <a:rPr sz="1100" spc="-5" dirty="0">
                          <a:latin typeface="Calibri"/>
                          <a:cs typeface="Calibri"/>
                        </a:rPr>
                        <a:t>d</a:t>
                      </a:r>
                      <a:r>
                        <a:rPr sz="1100" dirty="0">
                          <a:latin typeface="Calibri"/>
                          <a:cs typeface="Calibri"/>
                        </a:rPr>
                        <a:t>i</a:t>
                      </a:r>
                      <a:r>
                        <a:rPr sz="1100" spc="60" dirty="0">
                          <a:latin typeface="Calibri"/>
                          <a:cs typeface="Calibri"/>
                        </a:rPr>
                        <a:t> </a:t>
                      </a:r>
                      <a:r>
                        <a:rPr sz="1100" spc="-15" dirty="0">
                          <a:latin typeface="Calibri"/>
                          <a:cs typeface="Calibri"/>
                        </a:rPr>
                        <a:t>c</a:t>
                      </a:r>
                      <a:r>
                        <a:rPr sz="1100" spc="5" dirty="0">
                          <a:latin typeface="Calibri"/>
                          <a:cs typeface="Calibri"/>
                        </a:rPr>
                        <a:t>om</a:t>
                      </a:r>
                      <a:r>
                        <a:rPr sz="1100" spc="-5" dirty="0">
                          <a:latin typeface="Calibri"/>
                          <a:cs typeface="Calibri"/>
                        </a:rPr>
                        <a:t>uni</a:t>
                      </a:r>
                      <a:r>
                        <a:rPr sz="1100" dirty="0">
                          <a:latin typeface="Calibri"/>
                          <a:cs typeface="Calibri"/>
                        </a:rPr>
                        <a:t>c</a:t>
                      </a:r>
                      <a:r>
                        <a:rPr sz="1100" spc="-5" dirty="0">
                          <a:latin typeface="Calibri"/>
                          <a:cs typeface="Calibri"/>
                        </a:rPr>
                        <a:t>az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e</a:t>
                      </a:r>
                      <a:r>
                        <a:rPr sz="1100" spc="50" dirty="0">
                          <a:latin typeface="Calibri"/>
                          <a:cs typeface="Calibri"/>
                        </a:rPr>
                        <a:t> </a:t>
                      </a:r>
                      <a:r>
                        <a:rPr sz="1100" spc="-5" dirty="0">
                          <a:latin typeface="Calibri"/>
                          <a:cs typeface="Calibri"/>
                        </a:rPr>
                        <a:t>a</a:t>
                      </a:r>
                      <a:r>
                        <a:rPr sz="1100" dirty="0">
                          <a:latin typeface="Calibri"/>
                          <a:cs typeface="Calibri"/>
                        </a:rPr>
                        <a:t>ss</a:t>
                      </a:r>
                      <a:r>
                        <a:rPr sz="1100" spc="5" dirty="0">
                          <a:latin typeface="Calibri"/>
                          <a:cs typeface="Calibri"/>
                        </a:rPr>
                        <a:t>o</a:t>
                      </a:r>
                      <a:r>
                        <a:rPr sz="1100" dirty="0">
                          <a:latin typeface="Calibri"/>
                          <a:cs typeface="Calibri"/>
                        </a:rPr>
                        <a:t>c</a:t>
                      </a:r>
                      <a:r>
                        <a:rPr sz="1100" spc="-5" dirty="0">
                          <a:latin typeface="Calibri"/>
                          <a:cs typeface="Calibri"/>
                        </a:rPr>
                        <a:t>ia</a:t>
                      </a:r>
                      <a:r>
                        <a:rPr sz="1100" spc="-10" dirty="0">
                          <a:latin typeface="Calibri"/>
                          <a:cs typeface="Calibri"/>
                        </a:rPr>
                        <a:t>t</a:t>
                      </a:r>
                      <a:r>
                        <a:rPr sz="1100" dirty="0">
                          <a:latin typeface="Calibri"/>
                          <a:cs typeface="Calibri"/>
                        </a:rPr>
                        <a:t>e</a:t>
                      </a:r>
                      <a:r>
                        <a:rPr sz="1100" spc="65" dirty="0">
                          <a:latin typeface="Calibri"/>
                          <a:cs typeface="Calibri"/>
                        </a:rPr>
                        <a:t> </a:t>
                      </a:r>
                      <a:r>
                        <a:rPr sz="1100" spc="-5" dirty="0">
                          <a:latin typeface="Calibri"/>
                          <a:cs typeface="Calibri"/>
                        </a:rPr>
                        <a:t>all'au</a:t>
                      </a:r>
                      <a:r>
                        <a:rPr sz="1100" dirty="0">
                          <a:latin typeface="Calibri"/>
                          <a:cs typeface="Calibri"/>
                        </a:rPr>
                        <a:t>t</a:t>
                      </a:r>
                      <a:r>
                        <a:rPr sz="1100" spc="-5" dirty="0">
                          <a:latin typeface="Calibri"/>
                          <a:cs typeface="Calibri"/>
                        </a:rPr>
                        <a:t>i</a:t>
                      </a:r>
                      <a:r>
                        <a:rPr sz="1100" spc="-15" dirty="0">
                          <a:latin typeface="Calibri"/>
                          <a:cs typeface="Calibri"/>
                        </a:rPr>
                        <a:t>s</a:t>
                      </a:r>
                      <a:r>
                        <a:rPr sz="1100" spc="5" dirty="0">
                          <a:latin typeface="Calibri"/>
                          <a:cs typeface="Calibri"/>
                        </a:rPr>
                        <a:t>mo</a:t>
                      </a:r>
                      <a:r>
                        <a:rPr sz="1100" dirty="0">
                          <a:latin typeface="Calibri"/>
                          <a:cs typeface="Calibri"/>
                        </a:rPr>
                        <a:t>.</a:t>
                      </a:r>
                      <a:r>
                        <a:rPr sz="1100" spc="60" dirty="0">
                          <a:latin typeface="Calibri"/>
                          <a:cs typeface="Calibri"/>
                        </a:rPr>
                        <a:t> </a:t>
                      </a:r>
                      <a:r>
                        <a:rPr sz="1100" spc="-5" dirty="0">
                          <a:latin typeface="Calibri"/>
                          <a:cs typeface="Calibri"/>
                        </a:rPr>
                        <a:t>Al</a:t>
                      </a:r>
                      <a:r>
                        <a:rPr sz="1100" dirty="0">
                          <a:latin typeface="Calibri"/>
                          <a:cs typeface="Calibri"/>
                        </a:rPr>
                        <a:t>c</a:t>
                      </a:r>
                      <a:r>
                        <a:rPr sz="1100" spc="-20" dirty="0">
                          <a:latin typeface="Calibri"/>
                          <a:cs typeface="Calibri"/>
                        </a:rPr>
                        <a:t>u</a:t>
                      </a:r>
                      <a:r>
                        <a:rPr sz="1100" spc="-5" dirty="0">
                          <a:latin typeface="Calibri"/>
                          <a:cs typeface="Calibri"/>
                        </a:rPr>
                        <a:t>n</a:t>
                      </a:r>
                      <a:r>
                        <a:rPr sz="1100" dirty="0">
                          <a:latin typeface="Calibri"/>
                          <a:cs typeface="Calibri"/>
                        </a:rPr>
                        <a:t>e</a:t>
                      </a:r>
                      <a:r>
                        <a:rPr sz="1100" spc="6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lle</a:t>
                      </a:r>
                      <a:endParaRPr sz="1100" dirty="0">
                        <a:latin typeface="Calibri"/>
                        <a:cs typeface="Calibri"/>
                      </a:endParaRPr>
                    </a:p>
                    <a:p>
                      <a:pPr marL="53975" marR="43180" algn="l">
                        <a:lnSpc>
                          <a:spcPct val="121100"/>
                        </a:lnSpc>
                        <a:spcBef>
                          <a:spcPts val="10"/>
                        </a:spcBef>
                      </a:pPr>
                      <a:r>
                        <a:rPr sz="1100" dirty="0">
                          <a:latin typeface="Calibri"/>
                          <a:cs typeface="Calibri"/>
                        </a:rPr>
                        <a:t>st</a:t>
                      </a:r>
                      <a:r>
                        <a:rPr sz="1100" spc="-5" dirty="0">
                          <a:latin typeface="Calibri"/>
                          <a:cs typeface="Calibri"/>
                        </a:rPr>
                        <a:t>ra</a:t>
                      </a:r>
                      <a:r>
                        <a:rPr sz="1100" dirty="0">
                          <a:latin typeface="Calibri"/>
                          <a:cs typeface="Calibri"/>
                        </a:rPr>
                        <a:t>te</a:t>
                      </a:r>
                      <a:r>
                        <a:rPr sz="1100" spc="-5" dirty="0">
                          <a:latin typeface="Calibri"/>
                          <a:cs typeface="Calibri"/>
                        </a:rPr>
                        <a:t>gi</a:t>
                      </a:r>
                      <a:r>
                        <a:rPr sz="1100" dirty="0">
                          <a:latin typeface="Calibri"/>
                          <a:cs typeface="Calibri"/>
                        </a:rPr>
                        <a:t>e</a:t>
                      </a:r>
                      <a:r>
                        <a:rPr sz="1100" spc="30" dirty="0">
                          <a:latin typeface="Calibri"/>
                          <a:cs typeface="Calibri"/>
                        </a:rPr>
                        <a:t> </a:t>
                      </a:r>
                      <a:r>
                        <a:rPr sz="1100"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45" dirty="0">
                          <a:latin typeface="Calibri"/>
                          <a:cs typeface="Calibri"/>
                        </a:rPr>
                        <a:t> </a:t>
                      </a:r>
                      <a:r>
                        <a:rPr sz="1100" dirty="0">
                          <a:latin typeface="Calibri"/>
                          <a:cs typeface="Calibri"/>
                        </a:rPr>
                        <a:t>s</a:t>
                      </a:r>
                      <a:r>
                        <a:rPr sz="1100" spc="-10" dirty="0">
                          <a:latin typeface="Calibri"/>
                          <a:cs typeface="Calibri"/>
                        </a:rPr>
                        <a:t>t</a:t>
                      </a:r>
                      <a:r>
                        <a:rPr sz="1100" spc="-5" dirty="0">
                          <a:latin typeface="Calibri"/>
                          <a:cs typeface="Calibri"/>
                        </a:rPr>
                        <a:t>a</a:t>
                      </a:r>
                      <a:r>
                        <a:rPr sz="1100" dirty="0">
                          <a:latin typeface="Calibri"/>
                          <a:cs typeface="Calibri"/>
                        </a:rPr>
                        <a:t>te</a:t>
                      </a:r>
                      <a:r>
                        <a:rPr sz="1100" spc="30" dirty="0">
                          <a:latin typeface="Calibri"/>
                          <a:cs typeface="Calibri"/>
                        </a:rPr>
                        <a:t> </a:t>
                      </a:r>
                      <a:r>
                        <a:rPr sz="1100" spc="-5" dirty="0">
                          <a:latin typeface="Calibri"/>
                          <a:cs typeface="Calibri"/>
                        </a:rPr>
                        <a:t>arri</a:t>
                      </a:r>
                      <a:r>
                        <a:rPr sz="1100" dirty="0">
                          <a:latin typeface="Calibri"/>
                          <a:cs typeface="Calibri"/>
                        </a:rPr>
                        <a:t>cc</a:t>
                      </a:r>
                      <a:r>
                        <a:rPr sz="1100" spc="-20" dirty="0">
                          <a:latin typeface="Calibri"/>
                          <a:cs typeface="Calibri"/>
                        </a:rPr>
                        <a:t>h</a:t>
                      </a:r>
                      <a:r>
                        <a:rPr sz="1100" spc="-5" dirty="0">
                          <a:latin typeface="Calibri"/>
                          <a:cs typeface="Calibri"/>
                        </a:rPr>
                        <a:t>i</a:t>
                      </a:r>
                      <a:r>
                        <a:rPr sz="1100" dirty="0">
                          <a:latin typeface="Calibri"/>
                          <a:cs typeface="Calibri"/>
                        </a:rPr>
                        <a:t>te,</a:t>
                      </a:r>
                      <a:r>
                        <a:rPr sz="1100" spc="40" dirty="0">
                          <a:latin typeface="Calibri"/>
                          <a:cs typeface="Calibri"/>
                        </a:rPr>
                        <a:t> </a:t>
                      </a:r>
                      <a:r>
                        <a:rPr sz="1100" spc="-5" dirty="0">
                          <a:latin typeface="Calibri"/>
                          <a:cs typeface="Calibri"/>
                        </a:rPr>
                        <a:t>aggiung</a:t>
                      </a:r>
                      <a:r>
                        <a:rPr sz="1100" dirty="0">
                          <a:latin typeface="Calibri"/>
                          <a:cs typeface="Calibri"/>
                        </a:rPr>
                        <a:t>e</a:t>
                      </a:r>
                      <a:r>
                        <a:rPr sz="1100" spc="-5" dirty="0">
                          <a:latin typeface="Calibri"/>
                          <a:cs typeface="Calibri"/>
                        </a:rPr>
                        <a:t>nd</a:t>
                      </a:r>
                      <a:r>
                        <a:rPr sz="1100" dirty="0">
                          <a:latin typeface="Calibri"/>
                          <a:cs typeface="Calibri"/>
                        </a:rPr>
                        <a:t>o</a:t>
                      </a:r>
                      <a:r>
                        <a:rPr sz="1100" spc="45" dirty="0">
                          <a:latin typeface="Calibri"/>
                          <a:cs typeface="Calibri"/>
                        </a:rPr>
                        <a:t> </a:t>
                      </a:r>
                      <a:r>
                        <a:rPr sz="1100" dirty="0">
                          <a:latin typeface="Calibri"/>
                          <a:cs typeface="Calibri"/>
                        </a:rPr>
                        <a:t>s</a:t>
                      </a:r>
                      <a:r>
                        <a:rPr sz="1100" spc="-5" dirty="0">
                          <a:latin typeface="Calibri"/>
                          <a:cs typeface="Calibri"/>
                        </a:rPr>
                        <a:t>ugg</a:t>
                      </a:r>
                      <a:r>
                        <a:rPr sz="1100" dirty="0">
                          <a:latin typeface="Calibri"/>
                          <a:cs typeface="Calibri"/>
                        </a:rPr>
                        <a:t>e</a:t>
                      </a:r>
                      <a:r>
                        <a:rPr sz="1100" spc="-5" dirty="0">
                          <a:latin typeface="Calibri"/>
                          <a:cs typeface="Calibri"/>
                        </a:rPr>
                        <a:t>r</a:t>
                      </a:r>
                      <a:r>
                        <a:rPr sz="1100" spc="-15" dirty="0">
                          <a:latin typeface="Calibri"/>
                          <a:cs typeface="Calibri"/>
                        </a:rPr>
                        <a:t>i</a:t>
                      </a:r>
                      <a:r>
                        <a:rPr sz="1100" spc="-10"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ti</a:t>
                      </a:r>
                      <a:r>
                        <a:rPr sz="1100" spc="35" dirty="0">
                          <a:latin typeface="Calibri"/>
                          <a:cs typeface="Calibri"/>
                        </a:rPr>
                        <a:t> </a:t>
                      </a:r>
                      <a:r>
                        <a:rPr sz="1100" dirty="0">
                          <a:latin typeface="Calibri"/>
                          <a:cs typeface="Calibri"/>
                        </a:rPr>
                        <a:t>su</a:t>
                      </a:r>
                      <a:r>
                        <a:rPr sz="1100" spc="35" dirty="0">
                          <a:latin typeface="Calibri"/>
                          <a:cs typeface="Calibri"/>
                        </a:rPr>
                        <a:t> </a:t>
                      </a:r>
                      <a:r>
                        <a:rPr sz="1100" spc="-15" dirty="0">
                          <a:latin typeface="Calibri"/>
                          <a:cs typeface="Calibri"/>
                        </a:rPr>
                        <a:t>c</a:t>
                      </a:r>
                      <a:r>
                        <a:rPr sz="1100" spc="5" dirty="0">
                          <a:latin typeface="Calibri"/>
                          <a:cs typeface="Calibri"/>
                        </a:rPr>
                        <a:t>o</a:t>
                      </a:r>
                      <a:r>
                        <a:rPr sz="1100" spc="-10" dirty="0">
                          <a:latin typeface="Calibri"/>
                          <a:cs typeface="Calibri"/>
                        </a:rPr>
                        <a:t>m</a:t>
                      </a:r>
                      <a:r>
                        <a:rPr sz="1100" dirty="0">
                          <a:latin typeface="Calibri"/>
                          <a:cs typeface="Calibri"/>
                        </a:rPr>
                        <a:t>e</a:t>
                      </a:r>
                      <a:r>
                        <a:rPr sz="1100" spc="40" dirty="0">
                          <a:latin typeface="Calibri"/>
                          <a:cs typeface="Calibri"/>
                        </a:rPr>
                        <a:t> </a:t>
                      </a:r>
                      <a:r>
                        <a:rPr sz="1100" spc="-5" dirty="0">
                          <a:latin typeface="Calibri"/>
                          <a:cs typeface="Calibri"/>
                        </a:rPr>
                        <a:t>p</a:t>
                      </a:r>
                      <a:r>
                        <a:rPr sz="1100" spc="-10" dirty="0">
                          <a:latin typeface="Calibri"/>
                          <a:cs typeface="Calibri"/>
                        </a:rPr>
                        <a:t>o</a:t>
                      </a:r>
                      <a:r>
                        <a:rPr sz="1100" dirty="0">
                          <a:latin typeface="Calibri"/>
                          <a:cs typeface="Calibri"/>
                        </a:rPr>
                        <a:t>t</a:t>
                      </a:r>
                      <a:r>
                        <a:rPr sz="1100" spc="-5" dirty="0">
                          <a:latin typeface="Calibri"/>
                          <a:cs typeface="Calibri"/>
                        </a:rPr>
                        <a:t>r</a:t>
                      </a:r>
                      <a:r>
                        <a:rPr sz="1100" dirty="0">
                          <a:latin typeface="Calibri"/>
                          <a:cs typeface="Calibri"/>
                        </a:rPr>
                        <a:t>e</a:t>
                      </a:r>
                      <a:r>
                        <a:rPr sz="1100" spc="-5" dirty="0">
                          <a:latin typeface="Calibri"/>
                          <a:cs typeface="Calibri"/>
                        </a:rPr>
                        <a:t>bb</a:t>
                      </a:r>
                      <a:r>
                        <a:rPr sz="1100" dirty="0">
                          <a:latin typeface="Calibri"/>
                          <a:cs typeface="Calibri"/>
                        </a:rPr>
                        <a:t>e</a:t>
                      </a:r>
                      <a:r>
                        <a:rPr sz="1100" spc="-15" dirty="0">
                          <a:latin typeface="Calibri"/>
                          <a:cs typeface="Calibri"/>
                        </a:rPr>
                        <a:t>r</a:t>
                      </a:r>
                      <a:r>
                        <a:rPr sz="1100" dirty="0">
                          <a:latin typeface="Calibri"/>
                          <a:cs typeface="Calibri"/>
                        </a:rPr>
                        <a:t>o</a:t>
                      </a:r>
                      <a:r>
                        <a:rPr sz="1100" spc="45" dirty="0">
                          <a:latin typeface="Calibri"/>
                          <a:cs typeface="Calibri"/>
                        </a:rPr>
                        <a:t> </a:t>
                      </a:r>
                      <a:r>
                        <a:rPr sz="1100" spc="-10" dirty="0">
                          <a:latin typeface="Calibri"/>
                          <a:cs typeface="Calibri"/>
                        </a:rPr>
                        <a:t>e</a:t>
                      </a:r>
                      <a:r>
                        <a:rPr sz="1100" dirty="0">
                          <a:latin typeface="Calibri"/>
                          <a:cs typeface="Calibri"/>
                        </a:rPr>
                        <a:t>sse</a:t>
                      </a:r>
                      <a:r>
                        <a:rPr sz="1100" spc="-5" dirty="0">
                          <a:latin typeface="Calibri"/>
                          <a:cs typeface="Calibri"/>
                        </a:rPr>
                        <a:t>r</a:t>
                      </a:r>
                      <a:r>
                        <a:rPr sz="1100" dirty="0">
                          <a:latin typeface="Calibri"/>
                          <a:cs typeface="Calibri"/>
                        </a:rPr>
                        <a:t>e</a:t>
                      </a:r>
                      <a:r>
                        <a:rPr sz="1100" spc="40" dirty="0">
                          <a:latin typeface="Calibri"/>
                          <a:cs typeface="Calibri"/>
                        </a:rPr>
                        <a:t> </a:t>
                      </a:r>
                      <a:r>
                        <a:rPr sz="1100" spc="-15" dirty="0">
                          <a:latin typeface="Calibri"/>
                          <a:cs typeface="Calibri"/>
                        </a:rPr>
                        <a:t>i</a:t>
                      </a:r>
                      <a:r>
                        <a:rPr sz="1100" spc="5" dirty="0">
                          <a:latin typeface="Calibri"/>
                          <a:cs typeface="Calibri"/>
                        </a:rPr>
                        <a:t>m</a:t>
                      </a:r>
                      <a:r>
                        <a:rPr sz="1100" spc="-5" dirty="0">
                          <a:latin typeface="Calibri"/>
                          <a:cs typeface="Calibri"/>
                        </a:rPr>
                        <a:t>pl</a:t>
                      </a:r>
                      <a:r>
                        <a:rPr sz="1100" spc="-10" dirty="0">
                          <a:latin typeface="Calibri"/>
                          <a:cs typeface="Calibri"/>
                        </a:rPr>
                        <a:t>e</a:t>
                      </a:r>
                      <a:r>
                        <a:rPr sz="1100" spc="5" dirty="0">
                          <a:latin typeface="Calibri"/>
                          <a:cs typeface="Calibri"/>
                        </a:rPr>
                        <a:t>m</a:t>
                      </a:r>
                      <a:r>
                        <a:rPr sz="1100" dirty="0">
                          <a:latin typeface="Calibri"/>
                          <a:cs typeface="Calibri"/>
                        </a:rPr>
                        <a:t>e</a:t>
                      </a:r>
                      <a:r>
                        <a:rPr sz="1100" spc="-5" dirty="0">
                          <a:latin typeface="Calibri"/>
                          <a:cs typeface="Calibri"/>
                        </a:rPr>
                        <a:t>n</a:t>
                      </a:r>
                      <a:r>
                        <a:rPr sz="1100" spc="-10" dirty="0">
                          <a:latin typeface="Calibri"/>
                          <a:cs typeface="Calibri"/>
                        </a:rPr>
                        <a:t>t</a:t>
                      </a:r>
                      <a:r>
                        <a:rPr sz="1100" spc="-5" dirty="0">
                          <a:latin typeface="Calibri"/>
                          <a:cs typeface="Calibri"/>
                        </a:rPr>
                        <a:t>a</a:t>
                      </a:r>
                      <a:r>
                        <a:rPr sz="1100" dirty="0">
                          <a:latin typeface="Calibri"/>
                          <a:cs typeface="Calibri"/>
                        </a:rPr>
                        <a:t>te</a:t>
                      </a:r>
                      <a:r>
                        <a:rPr sz="1100" spc="40" dirty="0">
                          <a:latin typeface="Calibri"/>
                          <a:cs typeface="Calibri"/>
                        </a:rPr>
                        <a:t> </a:t>
                      </a:r>
                      <a:r>
                        <a:rPr sz="1100" spc="-20" dirty="0">
                          <a:latin typeface="Calibri"/>
                          <a:cs typeface="Calibri"/>
                        </a:rPr>
                        <a:t>p</a:t>
                      </a:r>
                      <a:r>
                        <a:rPr sz="1100" dirty="0">
                          <a:latin typeface="Calibri"/>
                          <a:cs typeface="Calibri"/>
                        </a:rPr>
                        <a:t>er</a:t>
                      </a:r>
                      <a:r>
                        <a:rPr sz="1100" spc="35" dirty="0">
                          <a:latin typeface="Calibri"/>
                          <a:cs typeface="Calibri"/>
                        </a:rPr>
                        <a:t> </a:t>
                      </a:r>
                      <a:r>
                        <a:rPr sz="1100" spc="-15" dirty="0">
                          <a:latin typeface="Calibri"/>
                          <a:cs typeface="Calibri"/>
                        </a:rPr>
                        <a:t>s</a:t>
                      </a:r>
                      <a:r>
                        <a:rPr sz="1100" spc="-10" dirty="0">
                          <a:latin typeface="Calibri"/>
                          <a:cs typeface="Calibri"/>
                        </a:rPr>
                        <a:t>o</a:t>
                      </a:r>
                      <a:r>
                        <a:rPr sz="1100" dirty="0">
                          <a:latin typeface="Calibri"/>
                          <a:cs typeface="Calibri"/>
                        </a:rPr>
                        <a:t>ste</a:t>
                      </a:r>
                      <a:r>
                        <a:rPr sz="1100" spc="-5" dirty="0">
                          <a:latin typeface="Calibri"/>
                          <a:cs typeface="Calibri"/>
                        </a:rPr>
                        <a:t>n</a:t>
                      </a:r>
                      <a:r>
                        <a:rPr sz="1100" dirty="0">
                          <a:latin typeface="Calibri"/>
                          <a:cs typeface="Calibri"/>
                        </a:rPr>
                        <a:t>e</a:t>
                      </a:r>
                      <a:r>
                        <a:rPr sz="1100" spc="-5" dirty="0">
                          <a:latin typeface="Calibri"/>
                          <a:cs typeface="Calibri"/>
                        </a:rPr>
                        <a:t>r</a:t>
                      </a:r>
                      <a:r>
                        <a:rPr sz="1100" dirty="0">
                          <a:latin typeface="Calibri"/>
                          <a:cs typeface="Calibri"/>
                        </a:rPr>
                        <a:t>e</a:t>
                      </a:r>
                      <a:r>
                        <a:rPr sz="1100" spc="30" dirty="0">
                          <a:latin typeface="Calibri"/>
                          <a:cs typeface="Calibri"/>
                        </a:rPr>
                        <a:t> </a:t>
                      </a:r>
                      <a:r>
                        <a:rPr sz="1100" spc="-5" dirty="0">
                          <a:latin typeface="Calibri"/>
                          <a:cs typeface="Calibri"/>
                        </a:rPr>
                        <a:t>l</a:t>
                      </a:r>
                      <a:r>
                        <a:rPr sz="1100" dirty="0">
                          <a:latin typeface="Calibri"/>
                          <a:cs typeface="Calibri"/>
                        </a:rPr>
                        <a:t>a</a:t>
                      </a:r>
                      <a:r>
                        <a:rPr sz="1100" spc="35" dirty="0">
                          <a:latin typeface="Calibri"/>
                          <a:cs typeface="Calibri"/>
                        </a:rPr>
                        <a:t> </a:t>
                      </a:r>
                      <a:r>
                        <a:rPr sz="1100" spc="-15" dirty="0" err="1">
                          <a:latin typeface="Calibri"/>
                          <a:cs typeface="Calibri"/>
                        </a:rPr>
                        <a:t>c</a:t>
                      </a:r>
                      <a:r>
                        <a:rPr sz="1100" spc="-10" dirty="0" err="1">
                          <a:latin typeface="Calibri"/>
                          <a:cs typeface="Calibri"/>
                        </a:rPr>
                        <a:t>o</a:t>
                      </a:r>
                      <a:r>
                        <a:rPr sz="1100" spc="5" dirty="0" err="1">
                          <a:latin typeface="Calibri"/>
                          <a:cs typeface="Calibri"/>
                        </a:rPr>
                        <a:t>m</a:t>
                      </a:r>
                      <a:r>
                        <a:rPr sz="1100" spc="-5" dirty="0" err="1">
                          <a:latin typeface="Calibri"/>
                          <a:cs typeface="Calibri"/>
                        </a:rPr>
                        <a:t>pr</a:t>
                      </a:r>
                      <a:r>
                        <a:rPr sz="1100" dirty="0" err="1">
                          <a:latin typeface="Calibri"/>
                          <a:cs typeface="Calibri"/>
                        </a:rPr>
                        <a:t>e</a:t>
                      </a:r>
                      <a:r>
                        <a:rPr sz="1100" spc="-5" dirty="0" err="1">
                          <a:latin typeface="Calibri"/>
                          <a:cs typeface="Calibri"/>
                        </a:rPr>
                        <a:t>n</a:t>
                      </a:r>
                      <a:r>
                        <a:rPr sz="1100" dirty="0" err="1">
                          <a:latin typeface="Calibri"/>
                          <a:cs typeface="Calibri"/>
                        </a:rPr>
                        <a:t>s</a:t>
                      </a:r>
                      <a:r>
                        <a:rPr sz="1100" spc="-5" dirty="0" err="1">
                          <a:latin typeface="Calibri"/>
                          <a:cs typeface="Calibri"/>
                        </a:rPr>
                        <a:t>i</a:t>
                      </a:r>
                      <a:r>
                        <a:rPr sz="1100" dirty="0" err="1">
                          <a:latin typeface="Calibri"/>
                          <a:cs typeface="Calibri"/>
                        </a:rPr>
                        <a:t>o</a:t>
                      </a:r>
                      <a:r>
                        <a:rPr sz="1100" spc="-20" dirty="0" err="1">
                          <a:latin typeface="Calibri"/>
                          <a:cs typeface="Calibri"/>
                        </a:rPr>
                        <a:t>n</a:t>
                      </a:r>
                      <a:r>
                        <a:rPr sz="1100" dirty="0" err="1">
                          <a:latin typeface="Calibri"/>
                          <a:cs typeface="Calibri"/>
                        </a:rPr>
                        <a:t>e</a:t>
                      </a:r>
                      <a:r>
                        <a:rPr sz="1100" spc="35" dirty="0">
                          <a:latin typeface="Calibri"/>
                          <a:cs typeface="Calibri"/>
                        </a:rPr>
                        <a:t> </a:t>
                      </a:r>
                      <a:r>
                        <a:rPr sz="1100" spc="-5" dirty="0">
                          <a:latin typeface="Calibri"/>
                          <a:cs typeface="Calibri"/>
                        </a:rPr>
                        <a:t>d</a:t>
                      </a:r>
                      <a:r>
                        <a:rPr sz="1100" dirty="0">
                          <a:latin typeface="Calibri"/>
                          <a:cs typeface="Calibri"/>
                        </a:rPr>
                        <a:t>el</a:t>
                      </a:r>
                      <a:r>
                        <a:rPr sz="1100" spc="25" dirty="0">
                          <a:latin typeface="Calibri"/>
                          <a:cs typeface="Calibri"/>
                        </a:rPr>
                        <a:t> </a:t>
                      </a:r>
                      <a:r>
                        <a:rPr sz="1100" dirty="0">
                          <a:latin typeface="Calibri"/>
                          <a:cs typeface="Calibri"/>
                        </a:rPr>
                        <a:t>c</a:t>
                      </a:r>
                      <a:r>
                        <a:rPr sz="1100" spc="5" dirty="0">
                          <a:latin typeface="Calibri"/>
                          <a:cs typeface="Calibri"/>
                        </a:rPr>
                        <a:t>o</a:t>
                      </a:r>
                      <a:r>
                        <a:rPr sz="1100" spc="-5" dirty="0">
                          <a:latin typeface="Calibri"/>
                          <a:cs typeface="Calibri"/>
                        </a:rPr>
                        <a:t>n</a:t>
                      </a:r>
                      <a:r>
                        <a:rPr sz="1100" spc="-10" dirty="0">
                          <a:latin typeface="Calibri"/>
                          <a:cs typeface="Calibri"/>
                        </a:rPr>
                        <a:t>t</a:t>
                      </a:r>
                      <a:r>
                        <a:rPr sz="1100" dirty="0">
                          <a:latin typeface="Calibri"/>
                          <a:cs typeface="Calibri"/>
                        </a:rPr>
                        <a:t>e</a:t>
                      </a:r>
                      <a:r>
                        <a:rPr sz="1100" spc="-5" dirty="0">
                          <a:latin typeface="Calibri"/>
                          <a:cs typeface="Calibri"/>
                        </a:rPr>
                        <a:t>nu</a:t>
                      </a:r>
                      <a:r>
                        <a:rPr sz="1100" dirty="0">
                          <a:latin typeface="Calibri"/>
                          <a:cs typeface="Calibri"/>
                        </a:rPr>
                        <a:t>to</a:t>
                      </a:r>
                      <a:r>
                        <a:rPr sz="1100" spc="30" dirty="0">
                          <a:latin typeface="Calibri"/>
                          <a:cs typeface="Calibri"/>
                        </a:rPr>
                        <a:t> </a:t>
                      </a:r>
                      <a:r>
                        <a:rPr sz="1100" dirty="0">
                          <a:latin typeface="Calibri"/>
                          <a:cs typeface="Calibri"/>
                        </a:rPr>
                        <a:t>e</a:t>
                      </a:r>
                      <a:r>
                        <a:rPr sz="1100" spc="4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 st</a:t>
                      </a:r>
                      <a:r>
                        <a:rPr sz="1100" spc="-5" dirty="0">
                          <a:latin typeface="Calibri"/>
                          <a:cs typeface="Calibri"/>
                        </a:rPr>
                        <a:t>ru</a:t>
                      </a:r>
                      <a:r>
                        <a:rPr sz="1100" dirty="0">
                          <a:latin typeface="Calibri"/>
                          <a:cs typeface="Calibri"/>
                        </a:rPr>
                        <a:t>tt</a:t>
                      </a:r>
                      <a:r>
                        <a:rPr sz="1100" spc="-5" dirty="0">
                          <a:latin typeface="Calibri"/>
                          <a:cs typeface="Calibri"/>
                        </a:rPr>
                        <a:t>ur</a:t>
                      </a:r>
                      <a:r>
                        <a:rPr sz="1100" dirty="0">
                          <a:latin typeface="Calibri"/>
                          <a:cs typeface="Calibri"/>
                        </a:rPr>
                        <a:t>a </a:t>
                      </a:r>
                      <a:r>
                        <a:rPr sz="1100" spc="-5" dirty="0">
                          <a:latin typeface="Calibri"/>
                          <a:cs typeface="Calibri"/>
                        </a:rPr>
                        <a:t>d</a:t>
                      </a:r>
                      <a:r>
                        <a:rPr sz="1100" dirty="0">
                          <a:latin typeface="Calibri"/>
                          <a:cs typeface="Calibri"/>
                        </a:rPr>
                        <a:t>el </a:t>
                      </a:r>
                      <a:r>
                        <a:rPr sz="1100" spc="-5" dirty="0">
                          <a:latin typeface="Calibri"/>
                          <a:cs typeface="Calibri"/>
                        </a:rPr>
                        <a:t>dia</a:t>
                      </a:r>
                      <a:r>
                        <a:rPr sz="1100" spc="-15" dirty="0">
                          <a:latin typeface="Calibri"/>
                          <a:cs typeface="Calibri"/>
                        </a:rPr>
                        <a:t>l</a:t>
                      </a:r>
                      <a:r>
                        <a:rPr sz="1100" spc="5" dirty="0">
                          <a:latin typeface="Calibri"/>
                          <a:cs typeface="Calibri"/>
                        </a:rPr>
                        <a:t>o</a:t>
                      </a:r>
                      <a:r>
                        <a:rPr sz="1100" spc="-5" dirty="0">
                          <a:latin typeface="Calibri"/>
                          <a:cs typeface="Calibri"/>
                        </a:rPr>
                        <a:t>g</a:t>
                      </a:r>
                      <a:r>
                        <a:rPr sz="1100" dirty="0">
                          <a:latin typeface="Calibri"/>
                          <a:cs typeface="Calibri"/>
                        </a:rPr>
                        <a:t>o</a:t>
                      </a:r>
                      <a:r>
                        <a:rPr sz="1100" spc="-5" dirty="0">
                          <a:latin typeface="Calibri"/>
                          <a:cs typeface="Calibri"/>
                        </a:rPr>
                        <a:t> </a:t>
                      </a:r>
                      <a:r>
                        <a:rPr sz="1100" dirty="0">
                          <a:latin typeface="Calibri"/>
                          <a:cs typeface="Calibri"/>
                        </a:rPr>
                        <a:t>e</a:t>
                      </a:r>
                      <a:r>
                        <a:rPr sz="1100" spc="5" dirty="0">
                          <a:latin typeface="Calibri"/>
                          <a:cs typeface="Calibri"/>
                        </a:rPr>
                        <a:t> </a:t>
                      </a:r>
                      <a:r>
                        <a:rPr sz="1100" dirty="0">
                          <a:latin typeface="Calibri"/>
                          <a:cs typeface="Calibri"/>
                        </a:rPr>
                        <a:t>c</a:t>
                      </a:r>
                      <a:r>
                        <a:rPr sz="1100" spc="-15" dirty="0">
                          <a:latin typeface="Calibri"/>
                          <a:cs typeface="Calibri"/>
                        </a:rPr>
                        <a:t>i</a:t>
                      </a:r>
                      <a:r>
                        <a:rPr sz="1100" dirty="0">
                          <a:latin typeface="Calibri"/>
                          <a:cs typeface="Calibri"/>
                        </a:rPr>
                        <a:t>ò</a:t>
                      </a:r>
                      <a:r>
                        <a:rPr sz="1100" spc="-5" dirty="0">
                          <a:latin typeface="Calibri"/>
                          <a:cs typeface="Calibri"/>
                        </a:rPr>
                        <a:t> </a:t>
                      </a:r>
                      <a:r>
                        <a:rPr sz="1100" spc="-15" dirty="0">
                          <a:latin typeface="Calibri"/>
                          <a:cs typeface="Calibri"/>
                        </a:rPr>
                        <a:t>c</a:t>
                      </a:r>
                      <a:r>
                        <a:rPr sz="1100" spc="-5" dirty="0">
                          <a:latin typeface="Calibri"/>
                          <a:cs typeface="Calibri"/>
                        </a:rPr>
                        <a:t>h</a:t>
                      </a:r>
                      <a:r>
                        <a:rPr sz="1100" dirty="0">
                          <a:latin typeface="Calibri"/>
                          <a:cs typeface="Calibri"/>
                        </a:rPr>
                        <a:t>e</a:t>
                      </a:r>
                      <a:r>
                        <a:rPr sz="1100" spc="5" dirty="0">
                          <a:latin typeface="Calibri"/>
                          <a:cs typeface="Calibri"/>
                        </a:rPr>
                        <a:t> </a:t>
                      </a:r>
                      <a:r>
                        <a:rPr sz="1100" dirty="0">
                          <a:latin typeface="Calibri"/>
                          <a:cs typeface="Calibri"/>
                        </a:rPr>
                        <a:t>ci si </a:t>
                      </a:r>
                      <a:r>
                        <a:rPr sz="1100" spc="-5" dirty="0">
                          <a:latin typeface="Calibri"/>
                          <a:cs typeface="Calibri"/>
                        </a:rPr>
                        <a:t>a</a:t>
                      </a:r>
                      <a:r>
                        <a:rPr sz="1100" dirty="0">
                          <a:latin typeface="Calibri"/>
                          <a:cs typeface="Calibri"/>
                        </a:rPr>
                        <a:t>s</a:t>
                      </a:r>
                      <a:r>
                        <a:rPr sz="1100" spc="-20" dirty="0">
                          <a:latin typeface="Calibri"/>
                          <a:cs typeface="Calibri"/>
                        </a:rPr>
                        <a:t>p</a:t>
                      </a:r>
                      <a:r>
                        <a:rPr sz="1100" dirty="0">
                          <a:latin typeface="Calibri"/>
                          <a:cs typeface="Calibri"/>
                        </a:rPr>
                        <a:t>etta </a:t>
                      </a:r>
                      <a:r>
                        <a:rPr sz="1100" spc="-5" dirty="0">
                          <a:latin typeface="Calibri"/>
                          <a:cs typeface="Calibri"/>
                        </a:rPr>
                        <a:t>dall</a:t>
                      </a:r>
                      <a:r>
                        <a:rPr sz="1100" dirty="0">
                          <a:latin typeface="Calibri"/>
                          <a:cs typeface="Calibri"/>
                        </a:rPr>
                        <a:t>a</a:t>
                      </a:r>
                      <a:r>
                        <a:rPr sz="1100" spc="-15" dirty="0">
                          <a:latin typeface="Calibri"/>
                          <a:cs typeface="Calibri"/>
                        </a:rPr>
                        <a:t> </a:t>
                      </a:r>
                      <a:r>
                        <a:rPr sz="1100" spc="-5" dirty="0">
                          <a:latin typeface="Calibri"/>
                          <a:cs typeface="Calibri"/>
                        </a:rPr>
                        <a:t>l</a:t>
                      </a:r>
                      <a:r>
                        <a:rPr sz="1100" spc="5" dirty="0">
                          <a:latin typeface="Calibri"/>
                          <a:cs typeface="Calibri"/>
                        </a:rPr>
                        <a:t>o</a:t>
                      </a:r>
                      <a:r>
                        <a:rPr sz="1100" spc="-15" dirty="0">
                          <a:latin typeface="Calibri"/>
                          <a:cs typeface="Calibri"/>
                        </a:rPr>
                        <a:t>r</a:t>
                      </a:r>
                      <a:r>
                        <a:rPr sz="1100" dirty="0">
                          <a:latin typeface="Calibri"/>
                          <a:cs typeface="Calibri"/>
                        </a:rPr>
                        <a:t>o</a:t>
                      </a:r>
                      <a:r>
                        <a:rPr sz="1100" spc="5" dirty="0">
                          <a:latin typeface="Calibri"/>
                          <a:cs typeface="Calibri"/>
                        </a:rPr>
                        <a:t> </a:t>
                      </a:r>
                      <a:r>
                        <a:rPr sz="1100" spc="-20" dirty="0">
                          <a:latin typeface="Calibri"/>
                          <a:cs typeface="Calibri"/>
                        </a:rPr>
                        <a:t>p</a:t>
                      </a:r>
                      <a:r>
                        <a:rPr sz="1100" spc="-5" dirty="0">
                          <a:latin typeface="Calibri"/>
                          <a:cs typeface="Calibri"/>
                        </a:rPr>
                        <a:t>ar</a:t>
                      </a:r>
                      <a:r>
                        <a:rPr sz="1100" dirty="0">
                          <a:latin typeface="Calibri"/>
                          <a:cs typeface="Calibri"/>
                        </a:rPr>
                        <a:t>tec</a:t>
                      </a:r>
                      <a:r>
                        <a:rPr sz="1100" spc="-5" dirty="0">
                          <a:latin typeface="Calibri"/>
                          <a:cs typeface="Calibri"/>
                        </a:rPr>
                        <a:t>ipazi</a:t>
                      </a:r>
                      <a:r>
                        <a:rPr sz="1100" spc="5" dirty="0">
                          <a:latin typeface="Calibri"/>
                          <a:cs typeface="Calibri"/>
                        </a:rPr>
                        <a:t>o</a:t>
                      </a:r>
                      <a:r>
                        <a:rPr sz="1100" spc="-20" dirty="0">
                          <a:latin typeface="Calibri"/>
                          <a:cs typeface="Calibri"/>
                        </a:rPr>
                        <a:t>n</a:t>
                      </a:r>
                      <a:r>
                        <a:rPr sz="1100" dirty="0">
                          <a:latin typeface="Calibri"/>
                          <a:cs typeface="Calibri"/>
                        </a:rPr>
                        <a:t>e. </a:t>
                      </a:r>
                      <a:r>
                        <a:rPr sz="1100" spc="-5" dirty="0">
                          <a:latin typeface="Calibri"/>
                          <a:cs typeface="Calibri"/>
                        </a:rPr>
                        <a:t>S</a:t>
                      </a:r>
                      <a:r>
                        <a:rPr sz="1100" spc="5" dirty="0">
                          <a:latin typeface="Calibri"/>
                          <a:cs typeface="Calibri"/>
                        </a:rPr>
                        <a:t>o</a:t>
                      </a:r>
                      <a:r>
                        <a:rPr sz="1100" spc="-20" dirty="0">
                          <a:latin typeface="Calibri"/>
                          <a:cs typeface="Calibri"/>
                        </a:rPr>
                        <a:t>n</a:t>
                      </a:r>
                      <a:r>
                        <a:rPr sz="1100" dirty="0">
                          <a:latin typeface="Calibri"/>
                          <a:cs typeface="Calibri"/>
                        </a:rPr>
                        <a:t>o</a:t>
                      </a:r>
                      <a:r>
                        <a:rPr sz="1100" spc="5" dirty="0">
                          <a:latin typeface="Calibri"/>
                          <a:cs typeface="Calibri"/>
                        </a:rPr>
                        <a:t> </a:t>
                      </a:r>
                      <a:r>
                        <a:rPr sz="1100" dirty="0">
                          <a:latin typeface="Calibri"/>
                          <a:cs typeface="Calibri"/>
                        </a:rPr>
                        <a:t>st</a:t>
                      </a:r>
                      <a:r>
                        <a:rPr sz="1100" spc="-15" dirty="0">
                          <a:latin typeface="Calibri"/>
                          <a:cs typeface="Calibri"/>
                        </a:rPr>
                        <a:t>a</a:t>
                      </a:r>
                      <a:r>
                        <a:rPr sz="1100" dirty="0">
                          <a:latin typeface="Calibri"/>
                          <a:cs typeface="Calibri"/>
                        </a:rPr>
                        <a:t>te</a:t>
                      </a:r>
                      <a:r>
                        <a:rPr sz="1100" spc="5" dirty="0">
                          <a:latin typeface="Calibri"/>
                          <a:cs typeface="Calibri"/>
                        </a:rPr>
                        <a:t> </a:t>
                      </a:r>
                      <a:r>
                        <a:rPr sz="1100" spc="-15" dirty="0">
                          <a:latin typeface="Calibri"/>
                          <a:cs typeface="Calibri"/>
                        </a:rPr>
                        <a:t>a</a:t>
                      </a:r>
                      <a:r>
                        <a:rPr sz="1100" spc="-5" dirty="0">
                          <a:latin typeface="Calibri"/>
                          <a:cs typeface="Calibri"/>
                        </a:rPr>
                        <a:t>ggiun</a:t>
                      </a:r>
                      <a:r>
                        <a:rPr sz="1100" dirty="0">
                          <a:latin typeface="Calibri"/>
                          <a:cs typeface="Calibri"/>
                        </a:rPr>
                        <a:t>te</a:t>
                      </a:r>
                      <a:r>
                        <a:rPr sz="1100" spc="5" dirty="0">
                          <a:latin typeface="Calibri"/>
                          <a:cs typeface="Calibri"/>
                        </a:rPr>
                        <a:t> </a:t>
                      </a:r>
                      <a:r>
                        <a:rPr sz="1100" dirty="0">
                          <a:latin typeface="Calibri"/>
                          <a:cs typeface="Calibri"/>
                        </a:rPr>
                        <a:t>sei c</a:t>
                      </a:r>
                      <a:r>
                        <a:rPr sz="1100" spc="-5" dirty="0">
                          <a:latin typeface="Calibri"/>
                          <a:cs typeface="Calibri"/>
                        </a:rPr>
                        <a:t>ar</a:t>
                      </a:r>
                      <a:r>
                        <a:rPr sz="1100" spc="-15" dirty="0">
                          <a:latin typeface="Calibri"/>
                          <a:cs typeface="Calibri"/>
                        </a:rPr>
                        <a:t>a</a:t>
                      </a:r>
                      <a:r>
                        <a:rPr sz="1100" dirty="0">
                          <a:latin typeface="Calibri"/>
                          <a:cs typeface="Calibri"/>
                        </a:rPr>
                        <a:t>tte</a:t>
                      </a:r>
                      <a:r>
                        <a:rPr sz="1100" spc="-5" dirty="0">
                          <a:latin typeface="Calibri"/>
                          <a:cs typeface="Calibri"/>
                        </a:rPr>
                        <a:t>ri</a:t>
                      </a:r>
                      <a:r>
                        <a:rPr sz="1100" spc="-15" dirty="0">
                          <a:latin typeface="Calibri"/>
                          <a:cs typeface="Calibri"/>
                        </a:rPr>
                        <a:t>s</a:t>
                      </a:r>
                      <a:r>
                        <a:rPr sz="1100" dirty="0">
                          <a:latin typeface="Calibri"/>
                          <a:cs typeface="Calibri"/>
                        </a:rPr>
                        <a:t>t</a:t>
                      </a:r>
                      <a:r>
                        <a:rPr sz="1100" spc="-5" dirty="0">
                          <a:latin typeface="Calibri"/>
                          <a:cs typeface="Calibri"/>
                        </a:rPr>
                        <a:t>i</a:t>
                      </a:r>
                      <a:r>
                        <a:rPr sz="1100" dirty="0">
                          <a:latin typeface="Calibri"/>
                          <a:cs typeface="Calibri"/>
                        </a:rPr>
                        <a:t>c</a:t>
                      </a:r>
                      <a:r>
                        <a:rPr sz="1100" spc="-5" dirty="0">
                          <a:latin typeface="Calibri"/>
                          <a:cs typeface="Calibri"/>
                        </a:rPr>
                        <a:t>h</a:t>
                      </a:r>
                      <a:r>
                        <a:rPr sz="1100" dirty="0">
                          <a:latin typeface="Calibri"/>
                          <a:cs typeface="Calibri"/>
                        </a:rPr>
                        <a:t>e</a:t>
                      </a:r>
                      <a:r>
                        <a:rPr sz="1100" spc="-10" dirty="0">
                          <a:latin typeface="Calibri"/>
                          <a:cs typeface="Calibri"/>
                        </a:rPr>
                        <a:t> </a:t>
                      </a:r>
                      <a:r>
                        <a:rPr sz="1100" spc="-5" dirty="0">
                          <a:latin typeface="Calibri"/>
                          <a:cs typeface="Calibri"/>
                        </a:rPr>
                        <a:t>prin</a:t>
                      </a:r>
                      <a:r>
                        <a:rPr sz="1100" dirty="0">
                          <a:latin typeface="Calibri"/>
                          <a:cs typeface="Calibri"/>
                        </a:rPr>
                        <a:t>c</a:t>
                      </a:r>
                      <a:r>
                        <a:rPr sz="1100" spc="-5" dirty="0">
                          <a:latin typeface="Calibri"/>
                          <a:cs typeface="Calibri"/>
                        </a:rPr>
                        <a:t>ipali</a:t>
                      </a:r>
                      <a:r>
                        <a:rPr sz="1100" dirty="0">
                          <a:latin typeface="Calibri"/>
                          <a:cs typeface="Calibri"/>
                        </a:rPr>
                        <a:t>, t</a:t>
                      </a:r>
                      <a:r>
                        <a:rPr sz="1100" spc="-5" dirty="0">
                          <a:latin typeface="Calibri"/>
                          <a:cs typeface="Calibri"/>
                        </a:rPr>
                        <a:t>r</a:t>
                      </a:r>
                      <a:r>
                        <a:rPr sz="1100" dirty="0">
                          <a:latin typeface="Calibri"/>
                          <a:cs typeface="Calibri"/>
                        </a:rPr>
                        <a:t>a c</a:t>
                      </a:r>
                      <a:r>
                        <a:rPr sz="1100" spc="-5" dirty="0">
                          <a:latin typeface="Calibri"/>
                          <a:cs typeface="Calibri"/>
                        </a:rPr>
                        <a:t>u</a:t>
                      </a:r>
                      <a:r>
                        <a:rPr sz="1100" dirty="0">
                          <a:latin typeface="Calibri"/>
                          <a:cs typeface="Calibri"/>
                        </a:rPr>
                        <a:t>i </a:t>
                      </a:r>
                      <a:r>
                        <a:rPr sz="1100" spc="-5" dirty="0">
                          <a:latin typeface="Calibri"/>
                          <a:cs typeface="Calibri"/>
                        </a:rPr>
                        <a:t>in</a:t>
                      </a:r>
                      <a:r>
                        <a:rPr sz="1100" spc="-15" dirty="0">
                          <a:latin typeface="Calibri"/>
                          <a:cs typeface="Calibri"/>
                        </a:rPr>
                        <a:t>c</a:t>
                      </a:r>
                      <a:r>
                        <a:rPr sz="1100" spc="5" dirty="0">
                          <a:latin typeface="Calibri"/>
                          <a:cs typeface="Calibri"/>
                        </a:rPr>
                        <a:t>o</a:t>
                      </a:r>
                      <a:r>
                        <a:rPr sz="1100" spc="-5" dirty="0">
                          <a:latin typeface="Calibri"/>
                          <a:cs typeface="Calibri"/>
                        </a:rPr>
                        <a:t>rp</a:t>
                      </a:r>
                      <a:r>
                        <a:rPr sz="1100" spc="5" dirty="0">
                          <a:latin typeface="Calibri"/>
                          <a:cs typeface="Calibri"/>
                        </a:rPr>
                        <a:t>o</a:t>
                      </a:r>
                      <a:r>
                        <a:rPr sz="1100" spc="-5" dirty="0">
                          <a:latin typeface="Calibri"/>
                          <a:cs typeface="Calibri"/>
                        </a:rPr>
                        <a:t>r</a:t>
                      </a:r>
                      <a:r>
                        <a:rPr sz="1100" spc="-15" dirty="0">
                          <a:latin typeface="Calibri"/>
                          <a:cs typeface="Calibri"/>
                        </a:rPr>
                        <a:t>a</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rappr</a:t>
                      </a:r>
                      <a:r>
                        <a:rPr sz="1100" dirty="0">
                          <a:latin typeface="Calibri"/>
                          <a:cs typeface="Calibri"/>
                        </a:rPr>
                        <a:t>ese</a:t>
                      </a:r>
                      <a:r>
                        <a:rPr sz="1100" spc="-20" dirty="0">
                          <a:latin typeface="Calibri"/>
                          <a:cs typeface="Calibri"/>
                        </a:rPr>
                        <a:t>n</a:t>
                      </a:r>
                      <a:r>
                        <a:rPr sz="1100" dirty="0">
                          <a:latin typeface="Calibri"/>
                          <a:cs typeface="Calibri"/>
                        </a:rPr>
                        <a:t>t</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i</a:t>
                      </a:r>
                      <a:r>
                        <a:rPr sz="1100" spc="-15" dirty="0">
                          <a:latin typeface="Calibri"/>
                          <a:cs typeface="Calibri"/>
                        </a:rPr>
                        <a:t> </a:t>
                      </a:r>
                      <a:r>
                        <a:rPr sz="1100" spc="5" dirty="0">
                          <a:latin typeface="Calibri"/>
                          <a:cs typeface="Calibri"/>
                        </a:rPr>
                        <a:t>v</a:t>
                      </a:r>
                      <a:r>
                        <a:rPr sz="1100" spc="-5" dirty="0">
                          <a:latin typeface="Calibri"/>
                          <a:cs typeface="Calibri"/>
                        </a:rPr>
                        <a:t>i</a:t>
                      </a:r>
                      <a:r>
                        <a:rPr sz="1100" dirty="0">
                          <a:latin typeface="Calibri"/>
                          <a:cs typeface="Calibri"/>
                        </a:rPr>
                        <a:t>s</a:t>
                      </a:r>
                      <a:r>
                        <a:rPr sz="1100" spc="-5" dirty="0">
                          <a:latin typeface="Calibri"/>
                          <a:cs typeface="Calibri"/>
                        </a:rPr>
                        <a:t>i</a:t>
                      </a:r>
                      <a:r>
                        <a:rPr sz="1100" spc="-10" dirty="0">
                          <a:latin typeface="Calibri"/>
                          <a:cs typeface="Calibri"/>
                        </a:rPr>
                        <a:t>v</a:t>
                      </a:r>
                      <a:r>
                        <a:rPr sz="1100" dirty="0">
                          <a:latin typeface="Calibri"/>
                          <a:cs typeface="Calibri"/>
                        </a:rPr>
                        <a:t>e</a:t>
                      </a:r>
                      <a:r>
                        <a:rPr sz="1100" spc="-10" dirty="0">
                          <a:latin typeface="Calibri"/>
                          <a:cs typeface="Calibri"/>
                        </a:rPr>
                        <a:t> </a:t>
                      </a:r>
                      <a:r>
                        <a:rPr sz="1100" dirty="0">
                          <a:latin typeface="Calibri"/>
                          <a:cs typeface="Calibri"/>
                        </a:rPr>
                        <a:t>o</a:t>
                      </a:r>
                      <a:r>
                        <a:rPr sz="1100" spc="-5" dirty="0">
                          <a:latin typeface="Calibri"/>
                          <a:cs typeface="Calibri"/>
                        </a:rPr>
                        <a:t> fisi</a:t>
                      </a:r>
                      <a:r>
                        <a:rPr sz="1100" dirty="0">
                          <a:latin typeface="Calibri"/>
                          <a:cs typeface="Calibri"/>
                        </a:rPr>
                        <a:t>c</a:t>
                      </a:r>
                      <a:r>
                        <a:rPr sz="1100" spc="-5" dirty="0">
                          <a:latin typeface="Calibri"/>
                          <a:cs typeface="Calibri"/>
                        </a:rPr>
                        <a:t>h</a:t>
                      </a:r>
                      <a:r>
                        <a:rPr sz="1100" dirty="0">
                          <a:latin typeface="Calibri"/>
                          <a:cs typeface="Calibri"/>
                        </a:rPr>
                        <a:t>e, esse</a:t>
                      </a:r>
                      <a:r>
                        <a:rPr sz="1100" spc="-5" dirty="0">
                          <a:latin typeface="Calibri"/>
                          <a:cs typeface="Calibri"/>
                        </a:rPr>
                        <a:t>r</a:t>
                      </a:r>
                      <a:r>
                        <a:rPr sz="1100" dirty="0">
                          <a:latin typeface="Calibri"/>
                          <a:cs typeface="Calibri"/>
                        </a:rPr>
                        <a:t>e</a:t>
                      </a:r>
                      <a:r>
                        <a:rPr sz="1100" spc="75" dirty="0">
                          <a:latin typeface="Calibri"/>
                          <a:cs typeface="Calibri"/>
                        </a:rPr>
                        <a:t> </a:t>
                      </a:r>
                      <a:r>
                        <a:rPr sz="1100" dirty="0">
                          <a:latin typeface="Calibri"/>
                          <a:cs typeface="Calibri"/>
                        </a:rPr>
                        <a:t>es</a:t>
                      </a:r>
                      <a:r>
                        <a:rPr sz="1100" spc="-5" dirty="0">
                          <a:latin typeface="Calibri"/>
                          <a:cs typeface="Calibri"/>
                        </a:rPr>
                        <a:t>pli</a:t>
                      </a:r>
                      <a:r>
                        <a:rPr sz="1100" dirty="0">
                          <a:latin typeface="Calibri"/>
                          <a:cs typeface="Calibri"/>
                        </a:rPr>
                        <a:t>c</a:t>
                      </a:r>
                      <a:r>
                        <a:rPr sz="1100" spc="-5" dirty="0">
                          <a:latin typeface="Calibri"/>
                          <a:cs typeface="Calibri"/>
                        </a:rPr>
                        <a:t>i</a:t>
                      </a:r>
                      <a:r>
                        <a:rPr sz="1100" dirty="0">
                          <a:latin typeface="Calibri"/>
                          <a:cs typeface="Calibri"/>
                        </a:rPr>
                        <a:t>t</a:t>
                      </a:r>
                      <a:r>
                        <a:rPr sz="1100" spc="-15" dirty="0">
                          <a:latin typeface="Calibri"/>
                          <a:cs typeface="Calibri"/>
                        </a:rPr>
                        <a:t>i</a:t>
                      </a:r>
                      <a:r>
                        <a:rPr sz="1100" dirty="0">
                          <a:latin typeface="Calibri"/>
                          <a:cs typeface="Calibri"/>
                        </a:rPr>
                        <a:t>,</a:t>
                      </a:r>
                      <a:r>
                        <a:rPr sz="1100" spc="85" dirty="0">
                          <a:latin typeface="Calibri"/>
                          <a:cs typeface="Calibri"/>
                        </a:rPr>
                        <a:t> </a:t>
                      </a:r>
                      <a:r>
                        <a:rPr sz="1100" dirty="0">
                          <a:latin typeface="Calibri"/>
                          <a:cs typeface="Calibri"/>
                        </a:rPr>
                        <a:t>s</a:t>
                      </a:r>
                      <a:r>
                        <a:rPr sz="1100" spc="-5" dirty="0">
                          <a:latin typeface="Calibri"/>
                          <a:cs typeface="Calibri"/>
                        </a:rPr>
                        <a:t>uddi</a:t>
                      </a:r>
                      <a:r>
                        <a:rPr sz="1100" spc="5" dirty="0">
                          <a:latin typeface="Calibri"/>
                          <a:cs typeface="Calibri"/>
                        </a:rPr>
                        <a:t>v</a:t>
                      </a:r>
                      <a:r>
                        <a:rPr sz="1100" spc="-5" dirty="0">
                          <a:latin typeface="Calibri"/>
                          <a:cs typeface="Calibri"/>
                        </a:rPr>
                        <a:t>id</a:t>
                      </a:r>
                      <a:r>
                        <a:rPr sz="1100" dirty="0">
                          <a:latin typeface="Calibri"/>
                          <a:cs typeface="Calibri"/>
                        </a:rPr>
                        <a:t>e</a:t>
                      </a:r>
                      <a:r>
                        <a:rPr sz="1100" spc="-15" dirty="0">
                          <a:latin typeface="Calibri"/>
                          <a:cs typeface="Calibri"/>
                        </a:rPr>
                        <a:t>r</a:t>
                      </a:r>
                      <a:r>
                        <a:rPr sz="1100" dirty="0">
                          <a:latin typeface="Calibri"/>
                          <a:cs typeface="Calibri"/>
                        </a:rPr>
                        <a:t>e</a:t>
                      </a:r>
                      <a:r>
                        <a:rPr sz="1100" spc="85" dirty="0">
                          <a:latin typeface="Calibri"/>
                          <a:cs typeface="Calibri"/>
                        </a:rPr>
                        <a:t> </a:t>
                      </a:r>
                      <a:r>
                        <a:rPr sz="1100" spc="-5" dirty="0">
                          <a:latin typeface="Calibri"/>
                          <a:cs typeface="Calibri"/>
                        </a:rPr>
                        <a:t>l</a:t>
                      </a:r>
                      <a:r>
                        <a:rPr sz="1100" dirty="0">
                          <a:latin typeface="Calibri"/>
                          <a:cs typeface="Calibri"/>
                        </a:rPr>
                        <a:t>e</a:t>
                      </a:r>
                      <a:r>
                        <a:rPr sz="1100" spc="85" dirty="0">
                          <a:latin typeface="Calibri"/>
                          <a:cs typeface="Calibri"/>
                        </a:rPr>
                        <a:t> </a:t>
                      </a:r>
                      <a:r>
                        <a:rPr sz="1100" spc="-5" dirty="0">
                          <a:latin typeface="Calibri"/>
                          <a:cs typeface="Calibri"/>
                        </a:rPr>
                        <a:t>in</a:t>
                      </a:r>
                      <a:r>
                        <a:rPr sz="1100" spc="-10" dirty="0">
                          <a:latin typeface="Calibri"/>
                          <a:cs typeface="Calibri"/>
                        </a:rPr>
                        <a:t>f</a:t>
                      </a:r>
                      <a:r>
                        <a:rPr sz="1100" spc="5" dirty="0">
                          <a:latin typeface="Calibri"/>
                          <a:cs typeface="Calibri"/>
                        </a:rPr>
                        <a:t>o</a:t>
                      </a:r>
                      <a:r>
                        <a:rPr sz="1100" spc="-5" dirty="0">
                          <a:latin typeface="Calibri"/>
                          <a:cs typeface="Calibri"/>
                        </a:rPr>
                        <a:t>r</a:t>
                      </a:r>
                      <a:r>
                        <a:rPr sz="1100" spc="5" dirty="0">
                          <a:latin typeface="Calibri"/>
                          <a:cs typeface="Calibri"/>
                        </a:rPr>
                        <a:t>m</a:t>
                      </a:r>
                      <a:r>
                        <a:rPr sz="1100" spc="-5" dirty="0">
                          <a:latin typeface="Calibri"/>
                          <a:cs typeface="Calibri"/>
                        </a:rPr>
                        <a:t>az</a:t>
                      </a:r>
                      <a:r>
                        <a:rPr sz="1100" spc="-15" dirty="0">
                          <a:latin typeface="Calibri"/>
                          <a:cs typeface="Calibri"/>
                        </a:rPr>
                        <a:t>i</a:t>
                      </a:r>
                      <a:r>
                        <a:rPr sz="1100" spc="5" dirty="0">
                          <a:latin typeface="Calibri"/>
                          <a:cs typeface="Calibri"/>
                        </a:rPr>
                        <a:t>o</a:t>
                      </a:r>
                      <a:r>
                        <a:rPr sz="1100" spc="-5" dirty="0">
                          <a:latin typeface="Calibri"/>
                          <a:cs typeface="Calibri"/>
                        </a:rPr>
                        <a:t>n</a:t>
                      </a:r>
                      <a:r>
                        <a:rPr sz="1100" dirty="0">
                          <a:latin typeface="Calibri"/>
                          <a:cs typeface="Calibri"/>
                        </a:rPr>
                        <a:t>i</a:t>
                      </a:r>
                      <a:r>
                        <a:rPr sz="1100" spc="85" dirty="0">
                          <a:latin typeface="Calibri"/>
                          <a:cs typeface="Calibri"/>
                        </a:rPr>
                        <a:t> </a:t>
                      </a:r>
                      <a:r>
                        <a:rPr sz="1100" spc="-5" dirty="0">
                          <a:latin typeface="Calibri"/>
                          <a:cs typeface="Calibri"/>
                        </a:rPr>
                        <a:t>i</a:t>
                      </a:r>
                      <a:r>
                        <a:rPr sz="1100" dirty="0">
                          <a:latin typeface="Calibri"/>
                          <a:cs typeface="Calibri"/>
                        </a:rPr>
                        <a:t>n</a:t>
                      </a:r>
                      <a:r>
                        <a:rPr sz="1100" spc="80" dirty="0">
                          <a:latin typeface="Calibri"/>
                          <a:cs typeface="Calibri"/>
                        </a:rPr>
                        <a:t> </a:t>
                      </a:r>
                      <a:r>
                        <a:rPr sz="1100" spc="-5" dirty="0">
                          <a:latin typeface="Calibri"/>
                          <a:cs typeface="Calibri"/>
                        </a:rPr>
                        <a:t>fa</a:t>
                      </a:r>
                      <a:r>
                        <a:rPr sz="1100" dirty="0">
                          <a:latin typeface="Calibri"/>
                          <a:cs typeface="Calibri"/>
                        </a:rPr>
                        <a:t>s</a:t>
                      </a:r>
                      <a:r>
                        <a:rPr sz="1100" spc="-5" dirty="0">
                          <a:latin typeface="Calibri"/>
                          <a:cs typeface="Calibri"/>
                        </a:rPr>
                        <a:t>i</a:t>
                      </a:r>
                      <a:r>
                        <a:rPr sz="1100" dirty="0">
                          <a:latin typeface="Calibri"/>
                          <a:cs typeface="Calibri"/>
                        </a:rPr>
                        <a:t>,</a:t>
                      </a:r>
                      <a:r>
                        <a:rPr sz="1100" spc="85" dirty="0">
                          <a:latin typeface="Calibri"/>
                          <a:cs typeface="Calibri"/>
                        </a:rPr>
                        <a:t> </a:t>
                      </a:r>
                      <a:r>
                        <a:rPr sz="1100" spc="-15" dirty="0">
                          <a:latin typeface="Calibri"/>
                          <a:cs typeface="Calibri"/>
                        </a:rPr>
                        <a:t>f</a:t>
                      </a:r>
                      <a:r>
                        <a:rPr sz="1100" spc="-10" dirty="0">
                          <a:latin typeface="Calibri"/>
                          <a:cs typeface="Calibri"/>
                        </a:rPr>
                        <a:t>o</a:t>
                      </a:r>
                      <a:r>
                        <a:rPr sz="1100" spc="-5" dirty="0">
                          <a:latin typeface="Calibri"/>
                          <a:cs typeface="Calibri"/>
                        </a:rPr>
                        <a:t>rnir</a:t>
                      </a:r>
                      <a:r>
                        <a:rPr sz="1100" dirty="0">
                          <a:latin typeface="Calibri"/>
                          <a:cs typeface="Calibri"/>
                        </a:rPr>
                        <a:t>e</a:t>
                      </a:r>
                      <a:r>
                        <a:rPr sz="1100" spc="90" dirty="0">
                          <a:latin typeface="Calibri"/>
                          <a:cs typeface="Calibri"/>
                        </a:rPr>
                        <a:t> </a:t>
                      </a:r>
                      <a:r>
                        <a:rPr sz="1100" spc="5" dirty="0">
                          <a:latin typeface="Calibri"/>
                          <a:cs typeface="Calibri"/>
                        </a:rPr>
                        <a:t>o</a:t>
                      </a:r>
                      <a:r>
                        <a:rPr sz="1100" spc="-5" dirty="0">
                          <a:latin typeface="Calibri"/>
                          <a:cs typeface="Calibri"/>
                        </a:rPr>
                        <a:t>pzi</a:t>
                      </a:r>
                      <a:r>
                        <a:rPr sz="1100" spc="5" dirty="0">
                          <a:latin typeface="Calibri"/>
                          <a:cs typeface="Calibri"/>
                        </a:rPr>
                        <a:t>o</a:t>
                      </a:r>
                      <a:r>
                        <a:rPr sz="1100" spc="-5" dirty="0">
                          <a:latin typeface="Calibri"/>
                          <a:cs typeface="Calibri"/>
                        </a:rPr>
                        <a:t>ni</a:t>
                      </a:r>
                      <a:r>
                        <a:rPr sz="1100" dirty="0">
                          <a:latin typeface="Calibri"/>
                          <a:cs typeface="Calibri"/>
                        </a:rPr>
                        <a:t>,</a:t>
                      </a:r>
                      <a:r>
                        <a:rPr sz="1100" spc="75" dirty="0">
                          <a:latin typeface="Calibri"/>
                          <a:cs typeface="Calibri"/>
                        </a:rPr>
                        <a:t> </a:t>
                      </a:r>
                      <a:r>
                        <a:rPr sz="1100" spc="-10" dirty="0">
                          <a:latin typeface="Calibri"/>
                          <a:cs typeface="Calibri"/>
                        </a:rPr>
                        <a:t>m</a:t>
                      </a:r>
                      <a:r>
                        <a:rPr sz="1100" dirty="0">
                          <a:latin typeface="Calibri"/>
                          <a:cs typeface="Calibri"/>
                        </a:rPr>
                        <a:t>e</a:t>
                      </a:r>
                      <a:r>
                        <a:rPr sz="1100" spc="-5" dirty="0">
                          <a:latin typeface="Calibri"/>
                          <a:cs typeface="Calibri"/>
                        </a:rPr>
                        <a:t>diar</a:t>
                      </a:r>
                      <a:r>
                        <a:rPr sz="1100" dirty="0">
                          <a:latin typeface="Calibri"/>
                          <a:cs typeface="Calibri"/>
                        </a:rPr>
                        <a:t>e</a:t>
                      </a:r>
                      <a:r>
                        <a:rPr sz="1100" spc="90" dirty="0">
                          <a:latin typeface="Calibri"/>
                          <a:cs typeface="Calibri"/>
                        </a:rPr>
                        <a:t> </a:t>
                      </a:r>
                      <a:r>
                        <a:rPr sz="1100" spc="-5" dirty="0">
                          <a:latin typeface="Calibri"/>
                          <a:cs typeface="Calibri"/>
                        </a:rPr>
                        <a:t>i</a:t>
                      </a:r>
                      <a:r>
                        <a:rPr sz="1100" dirty="0">
                          <a:latin typeface="Calibri"/>
                          <a:cs typeface="Calibri"/>
                        </a:rPr>
                        <a:t>l</a:t>
                      </a:r>
                      <a:r>
                        <a:rPr sz="1100" spc="85" dirty="0">
                          <a:latin typeface="Calibri"/>
                          <a:cs typeface="Calibri"/>
                        </a:rPr>
                        <a:t> </a:t>
                      </a:r>
                      <a:r>
                        <a:rPr sz="1100" spc="-5" dirty="0">
                          <a:latin typeface="Calibri"/>
                          <a:cs typeface="Calibri"/>
                        </a:rPr>
                        <a:t>d</a:t>
                      </a:r>
                      <a:r>
                        <a:rPr sz="1100" spc="-15" dirty="0">
                          <a:latin typeface="Calibri"/>
                          <a:cs typeface="Calibri"/>
                        </a:rPr>
                        <a:t>i</a:t>
                      </a:r>
                      <a:r>
                        <a:rPr sz="1100" spc="-5" dirty="0">
                          <a:latin typeface="Calibri"/>
                          <a:cs typeface="Calibri"/>
                        </a:rPr>
                        <a:t>al</a:t>
                      </a:r>
                      <a:r>
                        <a:rPr sz="1100" spc="5" dirty="0">
                          <a:latin typeface="Calibri"/>
                          <a:cs typeface="Calibri"/>
                        </a:rPr>
                        <a:t>o</a:t>
                      </a:r>
                      <a:r>
                        <a:rPr sz="1100" spc="-5" dirty="0">
                          <a:latin typeface="Calibri"/>
                          <a:cs typeface="Calibri"/>
                        </a:rPr>
                        <a:t>g</a:t>
                      </a:r>
                      <a:r>
                        <a:rPr sz="1100" dirty="0">
                          <a:latin typeface="Calibri"/>
                          <a:cs typeface="Calibri"/>
                        </a:rPr>
                        <a:t>o</a:t>
                      </a:r>
                      <a:r>
                        <a:rPr sz="1100" spc="80" dirty="0">
                          <a:latin typeface="Calibri"/>
                          <a:cs typeface="Calibri"/>
                        </a:rPr>
                        <a:t> </a:t>
                      </a:r>
                      <a:r>
                        <a:rPr sz="1100" dirty="0">
                          <a:latin typeface="Calibri"/>
                          <a:cs typeface="Calibri"/>
                        </a:rPr>
                        <a:t>c</a:t>
                      </a:r>
                      <a:r>
                        <a:rPr sz="1100" spc="5" dirty="0">
                          <a:latin typeface="Calibri"/>
                          <a:cs typeface="Calibri"/>
                        </a:rPr>
                        <a:t>o</a:t>
                      </a:r>
                      <a:r>
                        <a:rPr sz="1100" dirty="0">
                          <a:latin typeface="Calibri"/>
                          <a:cs typeface="Calibri"/>
                        </a:rPr>
                        <a:t>n</a:t>
                      </a:r>
                      <a:r>
                        <a:rPr sz="1100" spc="80" dirty="0">
                          <a:latin typeface="Calibri"/>
                          <a:cs typeface="Calibri"/>
                        </a:rPr>
                        <a:t> </a:t>
                      </a:r>
                      <a:r>
                        <a:rPr sz="1100" dirty="0" err="1">
                          <a:latin typeface="Calibri"/>
                          <a:cs typeface="Calibri"/>
                        </a:rPr>
                        <a:t>c</a:t>
                      </a:r>
                      <a:r>
                        <a:rPr sz="1100" spc="-10" dirty="0" err="1">
                          <a:latin typeface="Calibri"/>
                          <a:cs typeface="Calibri"/>
                        </a:rPr>
                        <a:t>o</a:t>
                      </a:r>
                      <a:r>
                        <a:rPr sz="1100" spc="5" dirty="0" err="1">
                          <a:latin typeface="Calibri"/>
                          <a:cs typeface="Calibri"/>
                        </a:rPr>
                        <a:t>m</a:t>
                      </a:r>
                      <a:r>
                        <a:rPr sz="1100" spc="-5" dirty="0" err="1">
                          <a:latin typeface="Calibri"/>
                          <a:cs typeface="Calibri"/>
                        </a:rPr>
                        <a:t>pagn</a:t>
                      </a:r>
                      <a:r>
                        <a:rPr lang="it-CH" sz="1100" spc="-5" dirty="0">
                          <a:latin typeface="Calibri"/>
                          <a:cs typeface="Calibri"/>
                        </a:rPr>
                        <a:t>e </a:t>
                      </a:r>
                      <a:r>
                        <a:rPr lang="it-CH" sz="1100" spc="-5" dirty="0" err="1">
                          <a:latin typeface="Calibri"/>
                          <a:cs typeface="Calibri"/>
                        </a:rPr>
                        <a:t>e</a:t>
                      </a:r>
                      <a:r>
                        <a:rPr lang="it-CH" sz="1100" spc="-5" dirty="0">
                          <a:latin typeface="Calibri"/>
                          <a:cs typeface="Calibri"/>
                        </a:rPr>
                        <a:t> compagni,</a:t>
                      </a:r>
                      <a:r>
                        <a:rPr sz="1100" spc="85" dirty="0">
                          <a:latin typeface="Calibri"/>
                          <a:cs typeface="Calibri"/>
                        </a:rPr>
                        <a:t> </a:t>
                      </a:r>
                      <a:r>
                        <a:rPr sz="1100" dirty="0">
                          <a:latin typeface="Calibri"/>
                          <a:cs typeface="Calibri"/>
                        </a:rPr>
                        <a:t>e</a:t>
                      </a:r>
                      <a:r>
                        <a:rPr sz="1100" spc="85" dirty="0">
                          <a:latin typeface="Calibri"/>
                          <a:cs typeface="Calibri"/>
                        </a:rPr>
                        <a:t> </a:t>
                      </a:r>
                      <a:r>
                        <a:rPr sz="1100" spc="-15" dirty="0">
                          <a:latin typeface="Calibri"/>
                          <a:cs typeface="Calibri"/>
                        </a:rPr>
                        <a:t>f</a:t>
                      </a:r>
                      <a:r>
                        <a:rPr sz="1100" spc="5" dirty="0">
                          <a:latin typeface="Calibri"/>
                          <a:cs typeface="Calibri"/>
                        </a:rPr>
                        <a:t>o</a:t>
                      </a:r>
                      <a:r>
                        <a:rPr sz="1100" spc="-15" dirty="0">
                          <a:latin typeface="Calibri"/>
                          <a:cs typeface="Calibri"/>
                        </a:rPr>
                        <a:t>r</a:t>
                      </a:r>
                      <a:r>
                        <a:rPr sz="1100" spc="-5" dirty="0">
                          <a:latin typeface="Calibri"/>
                          <a:cs typeface="Calibri"/>
                        </a:rPr>
                        <a:t>nir</a:t>
                      </a:r>
                      <a:r>
                        <a:rPr sz="1100" dirty="0">
                          <a:latin typeface="Calibri"/>
                          <a:cs typeface="Calibri"/>
                        </a:rPr>
                        <a:t>e</a:t>
                      </a:r>
                      <a:r>
                        <a:rPr sz="1100" spc="90" dirty="0">
                          <a:latin typeface="Calibri"/>
                          <a:cs typeface="Calibri"/>
                        </a:rPr>
                        <a:t> </a:t>
                      </a:r>
                      <a:r>
                        <a:rPr sz="1100" spc="-5" dirty="0">
                          <a:latin typeface="Calibri"/>
                          <a:cs typeface="Calibri"/>
                        </a:rPr>
                        <a:t>u</a:t>
                      </a:r>
                      <a:r>
                        <a:rPr sz="1100" dirty="0">
                          <a:latin typeface="Calibri"/>
                          <a:cs typeface="Calibri"/>
                        </a:rPr>
                        <a:t>n</a:t>
                      </a:r>
                      <a:r>
                        <a:rPr sz="1100" spc="80" dirty="0">
                          <a:latin typeface="Calibri"/>
                          <a:cs typeface="Calibri"/>
                        </a:rPr>
                        <a:t> </a:t>
                      </a:r>
                      <a:r>
                        <a:rPr sz="1100" dirty="0" err="1">
                          <a:latin typeface="Calibri"/>
                          <a:cs typeface="Calibri"/>
                        </a:rPr>
                        <a:t>s</a:t>
                      </a:r>
                      <a:r>
                        <a:rPr sz="1100" spc="-5" dirty="0" err="1">
                          <a:latin typeface="Calibri"/>
                          <a:cs typeface="Calibri"/>
                        </a:rPr>
                        <a:t>upp</a:t>
                      </a:r>
                      <a:r>
                        <a:rPr sz="1100" spc="5" dirty="0" err="1">
                          <a:latin typeface="Calibri"/>
                          <a:cs typeface="Calibri"/>
                        </a:rPr>
                        <a:t>o</a:t>
                      </a:r>
                      <a:r>
                        <a:rPr sz="1100" spc="-5" dirty="0" err="1">
                          <a:latin typeface="Calibri"/>
                          <a:cs typeface="Calibri"/>
                        </a:rPr>
                        <a:t>r</a:t>
                      </a:r>
                      <a:r>
                        <a:rPr sz="1100" spc="-10" dirty="0" err="1">
                          <a:latin typeface="Calibri"/>
                          <a:cs typeface="Calibri"/>
                        </a:rPr>
                        <a:t>t</a:t>
                      </a:r>
                      <a:r>
                        <a:rPr sz="1100" dirty="0" err="1">
                          <a:latin typeface="Calibri"/>
                          <a:cs typeface="Calibri"/>
                        </a:rPr>
                        <a:t>o</a:t>
                      </a:r>
                      <a:r>
                        <a:rPr lang="it-CH" sz="1100" spc="90" dirty="0">
                          <a:latin typeface="Calibri"/>
                          <a:cs typeface="Calibri"/>
                        </a:rPr>
                        <a:t> </a:t>
                      </a:r>
                      <a:r>
                        <a:rPr lang="it-CH" sz="1100" dirty="0">
                          <a:solidFill>
                            <a:schemeClr val="tx1"/>
                          </a:solidFill>
                          <a:latin typeface="Calibri"/>
                          <a:ea typeface="+mn-ea"/>
                          <a:cs typeface="Calibri"/>
                        </a:rPr>
                        <a:t>uno-a-uno</a:t>
                      </a:r>
                      <a:r>
                        <a:rPr sz="1100" dirty="0">
                          <a:latin typeface="Calibri"/>
                          <a:cs typeface="Calibri"/>
                        </a:rPr>
                        <a:t>.</a:t>
                      </a:r>
                      <a:r>
                        <a:rPr sz="1100" spc="80" dirty="0">
                          <a:latin typeface="Calibri"/>
                          <a:cs typeface="Calibri"/>
                        </a:rPr>
                        <a:t> </a:t>
                      </a:r>
                      <a:r>
                        <a:rPr sz="1100" spc="-5" dirty="0">
                          <a:latin typeface="Calibri"/>
                          <a:cs typeface="Calibri"/>
                        </a:rPr>
                        <a:t>Al</a:t>
                      </a:r>
                      <a:r>
                        <a:rPr sz="1100" dirty="0">
                          <a:latin typeface="Calibri"/>
                          <a:cs typeface="Calibri"/>
                        </a:rPr>
                        <a:t>t</a:t>
                      </a:r>
                      <a:r>
                        <a:rPr sz="1100" spc="-5" dirty="0">
                          <a:latin typeface="Calibri"/>
                          <a:cs typeface="Calibri"/>
                        </a:rPr>
                        <a:t>r</a:t>
                      </a:r>
                      <a:r>
                        <a:rPr sz="1100" dirty="0">
                          <a:latin typeface="Calibri"/>
                          <a:cs typeface="Calibri"/>
                        </a:rPr>
                        <a:t>e</a:t>
                      </a:r>
                      <a:r>
                        <a:rPr sz="1100" spc="85" dirty="0">
                          <a:latin typeface="Calibri"/>
                          <a:cs typeface="Calibri"/>
                        </a:rPr>
                        <a:t> </a:t>
                      </a:r>
                      <a:r>
                        <a:rPr sz="1100" spc="-5" dirty="0">
                          <a:latin typeface="Calibri"/>
                          <a:cs typeface="Calibri"/>
                        </a:rPr>
                        <a:t>nu</a:t>
                      </a:r>
                      <a:r>
                        <a:rPr sz="1100" spc="-10" dirty="0">
                          <a:latin typeface="Calibri"/>
                          <a:cs typeface="Calibri"/>
                        </a:rPr>
                        <a:t>o</a:t>
                      </a:r>
                      <a:r>
                        <a:rPr sz="1100" spc="5" dirty="0">
                          <a:latin typeface="Calibri"/>
                          <a:cs typeface="Calibri"/>
                        </a:rPr>
                        <a:t>v</a:t>
                      </a:r>
                      <a:r>
                        <a:rPr sz="1100" dirty="0">
                          <a:latin typeface="Calibri"/>
                          <a:cs typeface="Calibri"/>
                        </a:rPr>
                        <a:t>e</a:t>
                      </a:r>
                      <a:r>
                        <a:rPr sz="1100" spc="85" dirty="0">
                          <a:latin typeface="Calibri"/>
                          <a:cs typeface="Calibri"/>
                        </a:rPr>
                        <a:t> </a:t>
                      </a:r>
                      <a:r>
                        <a:rPr sz="1100" spc="-15" dirty="0">
                          <a:latin typeface="Calibri"/>
                          <a:cs typeface="Calibri"/>
                        </a:rPr>
                        <a:t>s</a:t>
                      </a:r>
                      <a:r>
                        <a:rPr sz="1100" dirty="0">
                          <a:latin typeface="Calibri"/>
                          <a:cs typeface="Calibri"/>
                        </a:rPr>
                        <a:t>t</a:t>
                      </a:r>
                      <a:r>
                        <a:rPr sz="1100" spc="-5" dirty="0">
                          <a:latin typeface="Calibri"/>
                          <a:cs typeface="Calibri"/>
                        </a:rPr>
                        <a:t>ra</a:t>
                      </a:r>
                      <a:r>
                        <a:rPr sz="1100" spc="-15" dirty="0">
                          <a:latin typeface="Calibri"/>
                          <a:cs typeface="Calibri"/>
                        </a:rPr>
                        <a:t>t</a:t>
                      </a:r>
                      <a:r>
                        <a:rPr sz="1100" dirty="0">
                          <a:latin typeface="Calibri"/>
                          <a:cs typeface="Calibri"/>
                        </a:rPr>
                        <a:t>e</a:t>
                      </a:r>
                      <a:r>
                        <a:rPr sz="1100" spc="-5" dirty="0">
                          <a:latin typeface="Calibri"/>
                          <a:cs typeface="Calibri"/>
                        </a:rPr>
                        <a:t>gi</a:t>
                      </a:r>
                      <a:r>
                        <a:rPr sz="1100" dirty="0">
                          <a:latin typeface="Calibri"/>
                          <a:cs typeface="Calibri"/>
                        </a:rPr>
                        <a:t>e</a:t>
                      </a:r>
                      <a:r>
                        <a:rPr sz="1100" spc="85" dirty="0">
                          <a:latin typeface="Calibri"/>
                          <a:cs typeface="Calibri"/>
                        </a:rPr>
                        <a:t> </a:t>
                      </a:r>
                      <a:r>
                        <a:rPr sz="1100" spc="-5" dirty="0">
                          <a:latin typeface="Calibri"/>
                          <a:cs typeface="Calibri"/>
                        </a:rPr>
                        <a:t>riguar</a:t>
                      </a:r>
                      <a:r>
                        <a:rPr sz="1100" spc="-20" dirty="0">
                          <a:latin typeface="Calibri"/>
                          <a:cs typeface="Calibri"/>
                        </a:rPr>
                        <a:t>d</a:t>
                      </a:r>
                      <a:r>
                        <a:rPr sz="1100" spc="-5" dirty="0">
                          <a:latin typeface="Calibri"/>
                          <a:cs typeface="Calibri"/>
                        </a:rPr>
                        <a:t>an</a:t>
                      </a:r>
                      <a:r>
                        <a:rPr sz="1100" dirty="0">
                          <a:latin typeface="Calibri"/>
                          <a:cs typeface="Calibri"/>
                        </a:rPr>
                        <a:t>o</a:t>
                      </a:r>
                      <a:r>
                        <a:rPr sz="1100" spc="90" dirty="0">
                          <a:latin typeface="Calibri"/>
                          <a:cs typeface="Calibri"/>
                        </a:rPr>
                        <a:t> </a:t>
                      </a:r>
                      <a:r>
                        <a:rPr sz="1100" spc="-5" dirty="0">
                          <a:latin typeface="Calibri"/>
                          <a:cs typeface="Calibri"/>
                        </a:rPr>
                        <a:t>la </a:t>
                      </a:r>
                      <a:r>
                        <a:rPr sz="1100" dirty="0">
                          <a:latin typeface="Calibri"/>
                          <a:cs typeface="Calibri"/>
                        </a:rPr>
                        <a:t>c</a:t>
                      </a:r>
                      <a:r>
                        <a:rPr sz="1100" spc="5" dirty="0">
                          <a:latin typeface="Calibri"/>
                          <a:cs typeface="Calibri"/>
                        </a:rPr>
                        <a:t>o</a:t>
                      </a:r>
                      <a:r>
                        <a:rPr sz="1100" spc="-5" dirty="0">
                          <a:latin typeface="Calibri"/>
                          <a:cs typeface="Calibri"/>
                        </a:rPr>
                        <a:t>nfigurazi</a:t>
                      </a:r>
                      <a:r>
                        <a:rPr sz="1100" spc="5" dirty="0">
                          <a:latin typeface="Calibri"/>
                          <a:cs typeface="Calibri"/>
                        </a:rPr>
                        <a:t>o</a:t>
                      </a:r>
                      <a:r>
                        <a:rPr sz="1100" spc="-5" dirty="0">
                          <a:latin typeface="Calibri"/>
                          <a:cs typeface="Calibri"/>
                        </a:rPr>
                        <a:t>n</a:t>
                      </a:r>
                      <a:r>
                        <a:rPr sz="1100" dirty="0">
                          <a:latin typeface="Calibri"/>
                          <a:cs typeface="Calibri"/>
                        </a:rPr>
                        <a:t>e </a:t>
                      </a:r>
                      <a:r>
                        <a:rPr sz="1100" spc="-3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a:t>
                      </a:r>
                      <a:r>
                        <a:rPr sz="1100" spc="5" dirty="0">
                          <a:latin typeface="Calibri"/>
                          <a:cs typeface="Calibri"/>
                        </a:rPr>
                        <a:t>m</a:t>
                      </a:r>
                      <a:r>
                        <a:rPr sz="1100" spc="-5" dirty="0">
                          <a:latin typeface="Calibri"/>
                          <a:cs typeface="Calibri"/>
                        </a:rPr>
                        <a:t>b</a:t>
                      </a:r>
                      <a:r>
                        <a:rPr sz="1100" spc="-15" dirty="0">
                          <a:latin typeface="Calibri"/>
                          <a:cs typeface="Calibri"/>
                        </a:rPr>
                        <a:t>i</a:t>
                      </a:r>
                      <a:r>
                        <a:rPr sz="1100" spc="-10" dirty="0">
                          <a:latin typeface="Calibri"/>
                          <a:cs typeface="Calibri"/>
                        </a:rPr>
                        <a:t>e</a:t>
                      </a:r>
                      <a:r>
                        <a:rPr sz="1100" spc="-5" dirty="0">
                          <a:latin typeface="Calibri"/>
                          <a:cs typeface="Calibri"/>
                        </a:rPr>
                        <a:t>n</a:t>
                      </a:r>
                      <a:r>
                        <a:rPr sz="1100" dirty="0">
                          <a:latin typeface="Calibri"/>
                          <a:cs typeface="Calibri"/>
                        </a:rPr>
                        <a:t>te </a:t>
                      </a:r>
                      <a:r>
                        <a:rPr sz="1100" spc="-15" dirty="0">
                          <a:latin typeface="Calibri"/>
                          <a:cs typeface="Calibri"/>
                        </a:rPr>
                        <a:t> </a:t>
                      </a:r>
                      <a:r>
                        <a:rPr sz="1100" spc="-5" dirty="0">
                          <a:latin typeface="Calibri"/>
                          <a:cs typeface="Calibri"/>
                        </a:rPr>
                        <a:t>fisi</a:t>
                      </a:r>
                      <a:r>
                        <a:rPr sz="1100" spc="-15" dirty="0">
                          <a:latin typeface="Calibri"/>
                          <a:cs typeface="Calibri"/>
                        </a:rPr>
                        <a:t>c</a:t>
                      </a:r>
                      <a:r>
                        <a:rPr sz="1100" dirty="0">
                          <a:latin typeface="Calibri"/>
                          <a:cs typeface="Calibri"/>
                        </a:rPr>
                        <a:t>o </a:t>
                      </a:r>
                      <a:r>
                        <a:rPr sz="1100" spc="-15" dirty="0">
                          <a:latin typeface="Calibri"/>
                          <a:cs typeface="Calibri"/>
                        </a:rPr>
                        <a:t> </a:t>
                      </a:r>
                      <a:r>
                        <a:rPr sz="1100" spc="-20"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 </a:t>
                      </a:r>
                      <a:r>
                        <a:rPr sz="1100" spc="-20" dirty="0">
                          <a:latin typeface="Calibri"/>
                          <a:cs typeface="Calibri"/>
                        </a:rPr>
                        <a:t> </a:t>
                      </a:r>
                      <a:r>
                        <a:rPr sz="1100" dirty="0">
                          <a:latin typeface="Calibri"/>
                          <a:cs typeface="Calibri"/>
                        </a:rPr>
                        <a:t>c</a:t>
                      </a:r>
                      <a:r>
                        <a:rPr sz="1100" spc="-5" dirty="0">
                          <a:latin typeface="Calibri"/>
                          <a:cs typeface="Calibri"/>
                        </a:rPr>
                        <a:t>la</a:t>
                      </a:r>
                      <a:r>
                        <a:rPr sz="1100" spc="-15" dirty="0">
                          <a:latin typeface="Calibri"/>
                          <a:cs typeface="Calibri"/>
                        </a:rPr>
                        <a:t>s</a:t>
                      </a:r>
                      <a:r>
                        <a:rPr sz="1100" dirty="0">
                          <a:latin typeface="Calibri"/>
                          <a:cs typeface="Calibri"/>
                        </a:rPr>
                        <a:t>se </a:t>
                      </a:r>
                      <a:r>
                        <a:rPr sz="1100" spc="-30" dirty="0">
                          <a:latin typeface="Calibri"/>
                          <a:cs typeface="Calibri"/>
                        </a:rPr>
                        <a:t> </a:t>
                      </a:r>
                      <a:r>
                        <a:rPr sz="1100" dirty="0">
                          <a:latin typeface="Calibri"/>
                          <a:cs typeface="Calibri"/>
                        </a:rPr>
                        <a:t>e </a:t>
                      </a:r>
                      <a:r>
                        <a:rPr sz="1100" spc="-15" dirty="0">
                          <a:latin typeface="Calibri"/>
                          <a:cs typeface="Calibri"/>
                        </a:rPr>
                        <a:t> l</a:t>
                      </a:r>
                      <a:r>
                        <a:rPr sz="1100" dirty="0">
                          <a:latin typeface="Calibri"/>
                          <a:cs typeface="Calibri"/>
                        </a:rPr>
                        <a:t>a </a:t>
                      </a:r>
                      <a:r>
                        <a:rPr sz="1100" spc="-20" dirty="0">
                          <a:latin typeface="Calibri"/>
                          <a:cs typeface="Calibri"/>
                        </a:rPr>
                        <a:t> </a:t>
                      </a:r>
                      <a:r>
                        <a:rPr sz="1100" spc="-5" dirty="0">
                          <a:latin typeface="Calibri"/>
                          <a:cs typeface="Calibri"/>
                        </a:rPr>
                        <a:t>pianifi</a:t>
                      </a:r>
                      <a:r>
                        <a:rPr sz="1100" dirty="0">
                          <a:latin typeface="Calibri"/>
                          <a:cs typeface="Calibri"/>
                        </a:rPr>
                        <a:t>c</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 </a:t>
                      </a:r>
                      <a:r>
                        <a:rPr sz="1100" spc="-30" dirty="0">
                          <a:latin typeface="Calibri"/>
                          <a:cs typeface="Calibri"/>
                        </a:rPr>
                        <a:t> </a:t>
                      </a:r>
                      <a:r>
                        <a:rPr sz="1100" spc="-5" dirty="0">
                          <a:latin typeface="Calibri"/>
                          <a:cs typeface="Calibri"/>
                        </a:rPr>
                        <a:t>d</a:t>
                      </a:r>
                      <a:r>
                        <a:rPr sz="1100" dirty="0">
                          <a:latin typeface="Calibri"/>
                          <a:cs typeface="Calibri"/>
                        </a:rPr>
                        <a:t>i </a:t>
                      </a:r>
                      <a:r>
                        <a:rPr sz="1100" spc="-20" dirty="0">
                          <a:latin typeface="Calibri"/>
                          <a:cs typeface="Calibri"/>
                        </a:rPr>
                        <a:t> </a:t>
                      </a:r>
                      <a:r>
                        <a:rPr sz="1100" spc="-5" dirty="0">
                          <a:latin typeface="Calibri"/>
                          <a:cs typeface="Calibri"/>
                        </a:rPr>
                        <a:t>a</a:t>
                      </a:r>
                      <a:r>
                        <a:rPr sz="1100" dirty="0">
                          <a:latin typeface="Calibri"/>
                          <a:cs typeface="Calibri"/>
                        </a:rPr>
                        <a:t>tt</a:t>
                      </a:r>
                      <a:r>
                        <a:rPr sz="1100" spc="-15" dirty="0">
                          <a:latin typeface="Calibri"/>
                          <a:cs typeface="Calibri"/>
                        </a:rPr>
                        <a:t>i</a:t>
                      </a:r>
                      <a:r>
                        <a:rPr sz="1100" spc="5" dirty="0">
                          <a:latin typeface="Calibri"/>
                          <a:cs typeface="Calibri"/>
                        </a:rPr>
                        <a:t>v</a:t>
                      </a:r>
                      <a:r>
                        <a:rPr sz="1100" spc="-5" dirty="0">
                          <a:latin typeface="Calibri"/>
                          <a:cs typeface="Calibri"/>
                        </a:rPr>
                        <a:t>i</a:t>
                      </a:r>
                      <a:r>
                        <a:rPr sz="1100" dirty="0">
                          <a:latin typeface="Calibri"/>
                          <a:cs typeface="Calibri"/>
                        </a:rPr>
                        <a:t>tà </a:t>
                      </a:r>
                      <a:r>
                        <a:rPr sz="1100" spc="-30" dirty="0">
                          <a:latin typeface="Calibri"/>
                          <a:cs typeface="Calibri"/>
                        </a:rPr>
                        <a:t> </a:t>
                      </a:r>
                      <a:r>
                        <a:rPr sz="1100" spc="-5" dirty="0">
                          <a:latin typeface="Calibri"/>
                          <a:cs typeface="Calibri"/>
                        </a:rPr>
                        <a:t>pi</a:t>
                      </a:r>
                      <a:r>
                        <a:rPr sz="1100" dirty="0">
                          <a:latin typeface="Calibri"/>
                          <a:cs typeface="Calibri"/>
                        </a:rPr>
                        <a:t>ù </a:t>
                      </a:r>
                      <a:r>
                        <a:rPr sz="1100" spc="-25" dirty="0">
                          <a:latin typeface="Calibri"/>
                          <a:cs typeface="Calibri"/>
                        </a:rPr>
                        <a:t> </a:t>
                      </a:r>
                      <a:r>
                        <a:rPr sz="1100" spc="-5" dirty="0">
                          <a:latin typeface="Calibri"/>
                          <a:cs typeface="Calibri"/>
                        </a:rPr>
                        <a:t>a</a:t>
                      </a:r>
                      <a:r>
                        <a:rPr sz="1100" spc="5" dirty="0">
                          <a:latin typeface="Calibri"/>
                          <a:cs typeface="Calibri"/>
                        </a:rPr>
                        <a:t>m</a:t>
                      </a:r>
                      <a:r>
                        <a:rPr sz="1100" spc="-15" dirty="0">
                          <a:latin typeface="Calibri"/>
                          <a:cs typeface="Calibri"/>
                        </a:rPr>
                        <a:t>i</a:t>
                      </a:r>
                      <a:r>
                        <a:rPr sz="1100" dirty="0">
                          <a:latin typeface="Calibri"/>
                          <a:cs typeface="Calibri"/>
                        </a:rPr>
                        <a:t>c</a:t>
                      </a:r>
                      <a:r>
                        <a:rPr sz="1100" spc="-5" dirty="0">
                          <a:latin typeface="Calibri"/>
                          <a:cs typeface="Calibri"/>
                        </a:rPr>
                        <a:t>h</a:t>
                      </a:r>
                      <a:r>
                        <a:rPr sz="1100" dirty="0">
                          <a:latin typeface="Calibri"/>
                          <a:cs typeface="Calibri"/>
                        </a:rPr>
                        <a:t>e</a:t>
                      </a:r>
                      <a:r>
                        <a:rPr sz="1100" spc="-10" dirty="0">
                          <a:latin typeface="Calibri"/>
                          <a:cs typeface="Calibri"/>
                        </a:rPr>
                        <a:t>v</a:t>
                      </a:r>
                      <a:r>
                        <a:rPr sz="1100" spc="5" dirty="0">
                          <a:latin typeface="Calibri"/>
                          <a:cs typeface="Calibri"/>
                        </a:rPr>
                        <a:t>o</a:t>
                      </a:r>
                      <a:r>
                        <a:rPr sz="1100" spc="-5" dirty="0">
                          <a:latin typeface="Calibri"/>
                          <a:cs typeface="Calibri"/>
                        </a:rPr>
                        <a:t>l</a:t>
                      </a:r>
                      <a:r>
                        <a:rPr sz="1100" dirty="0">
                          <a:latin typeface="Calibri"/>
                          <a:cs typeface="Calibri"/>
                        </a:rPr>
                        <a:t>i </a:t>
                      </a:r>
                      <a:r>
                        <a:rPr sz="1100" spc="-35" dirty="0">
                          <a:latin typeface="Calibri"/>
                          <a:cs typeface="Calibri"/>
                        </a:rPr>
                        <a:t> </a:t>
                      </a:r>
                      <a:r>
                        <a:rPr sz="1100" dirty="0">
                          <a:latin typeface="Calibri"/>
                          <a:cs typeface="Calibri"/>
                        </a:rPr>
                        <a:t>c</a:t>
                      </a:r>
                      <a:r>
                        <a:rPr sz="1100" spc="-5" dirty="0">
                          <a:latin typeface="Calibri"/>
                          <a:cs typeface="Calibri"/>
                        </a:rPr>
                        <a:t>h</a:t>
                      </a:r>
                      <a:r>
                        <a:rPr sz="1100" dirty="0">
                          <a:latin typeface="Calibri"/>
                          <a:cs typeface="Calibri"/>
                        </a:rPr>
                        <a:t>e </a:t>
                      </a:r>
                      <a:r>
                        <a:rPr sz="1100" spc="-15" dirty="0">
                          <a:latin typeface="Calibri"/>
                          <a:cs typeface="Calibri"/>
                        </a:rPr>
                        <a:t> </a:t>
                      </a:r>
                      <a:r>
                        <a:rPr sz="1100" spc="-5" dirty="0">
                          <a:latin typeface="Calibri"/>
                          <a:cs typeface="Calibri"/>
                        </a:rPr>
                        <a:t>ap</a:t>
                      </a:r>
                      <a:r>
                        <a:rPr sz="1100" spc="-15" dirty="0">
                          <a:latin typeface="Calibri"/>
                          <a:cs typeface="Calibri"/>
                        </a:rPr>
                        <a:t>r</a:t>
                      </a:r>
                      <a:r>
                        <a:rPr sz="1100" spc="-10" dirty="0">
                          <a:latin typeface="Calibri"/>
                          <a:cs typeface="Calibri"/>
                        </a:rPr>
                        <a:t>o</a:t>
                      </a:r>
                      <a:r>
                        <a:rPr sz="1100" spc="-5" dirty="0">
                          <a:latin typeface="Calibri"/>
                          <a:cs typeface="Calibri"/>
                        </a:rPr>
                        <a:t>n</a:t>
                      </a:r>
                      <a:r>
                        <a:rPr sz="1100" dirty="0">
                          <a:latin typeface="Calibri"/>
                          <a:cs typeface="Calibri"/>
                        </a:rPr>
                        <a:t>o </a:t>
                      </a:r>
                      <a:r>
                        <a:rPr sz="1100" spc="-25" dirty="0">
                          <a:latin typeface="Calibri"/>
                          <a:cs typeface="Calibri"/>
                        </a:rPr>
                        <a:t> </a:t>
                      </a:r>
                      <a:r>
                        <a:rPr sz="1100" spc="5" dirty="0">
                          <a:latin typeface="Calibri"/>
                          <a:cs typeface="Calibri"/>
                        </a:rPr>
                        <a:t>o</a:t>
                      </a:r>
                      <a:r>
                        <a:rPr sz="1100" spc="-5" dirty="0">
                          <a:latin typeface="Calibri"/>
                          <a:cs typeface="Calibri"/>
                        </a:rPr>
                        <a:t>pp</a:t>
                      </a:r>
                      <a:r>
                        <a:rPr sz="1100" spc="5" dirty="0">
                          <a:latin typeface="Calibri"/>
                          <a:cs typeface="Calibri"/>
                        </a:rPr>
                        <a:t>o</a:t>
                      </a:r>
                      <a:r>
                        <a:rPr sz="1100" spc="-5" dirty="0">
                          <a:latin typeface="Calibri"/>
                          <a:cs typeface="Calibri"/>
                        </a:rPr>
                        <a:t>r</a:t>
                      </a:r>
                      <a:r>
                        <a:rPr sz="1100" dirty="0">
                          <a:latin typeface="Calibri"/>
                          <a:cs typeface="Calibri"/>
                        </a:rPr>
                        <a:t>t</a:t>
                      </a:r>
                      <a:r>
                        <a:rPr sz="1100" spc="-5" dirty="0">
                          <a:latin typeface="Calibri"/>
                          <a:cs typeface="Calibri"/>
                        </a:rPr>
                        <a:t>uni</a:t>
                      </a:r>
                      <a:r>
                        <a:rPr sz="1100" dirty="0">
                          <a:latin typeface="Calibri"/>
                          <a:cs typeface="Calibri"/>
                        </a:rPr>
                        <a:t>tà </a:t>
                      </a:r>
                      <a:r>
                        <a:rPr sz="1100" spc="-30" dirty="0">
                          <a:latin typeface="Calibri"/>
                          <a:cs typeface="Calibri"/>
                        </a:rPr>
                        <a:t> </a:t>
                      </a:r>
                      <a:r>
                        <a:rPr sz="1100" dirty="0">
                          <a:latin typeface="Calibri"/>
                          <a:cs typeface="Calibri"/>
                        </a:rPr>
                        <a:t>per </a:t>
                      </a:r>
                      <a:r>
                        <a:rPr sz="1100" spc="-20" dirty="0">
                          <a:latin typeface="Calibri"/>
                          <a:cs typeface="Calibri"/>
                        </a:rPr>
                        <a:t> </a:t>
                      </a:r>
                      <a:r>
                        <a:rPr sz="1100" spc="-5" dirty="0">
                          <a:latin typeface="Calibri"/>
                          <a:cs typeface="Calibri"/>
                        </a:rPr>
                        <a:t>d</a:t>
                      </a:r>
                      <a:r>
                        <a:rPr sz="1100" spc="-15" dirty="0">
                          <a:latin typeface="Calibri"/>
                          <a:cs typeface="Calibri"/>
                        </a:rPr>
                        <a:t>i</a:t>
                      </a:r>
                      <a:r>
                        <a:rPr sz="1100" spc="5" dirty="0">
                          <a:latin typeface="Calibri"/>
                          <a:cs typeface="Calibri"/>
                        </a:rPr>
                        <a:t>v</a:t>
                      </a:r>
                      <a:r>
                        <a:rPr sz="1100" dirty="0">
                          <a:latin typeface="Calibri"/>
                          <a:cs typeface="Calibri"/>
                        </a:rPr>
                        <a:t>e</a:t>
                      </a:r>
                      <a:r>
                        <a:rPr sz="1100" spc="-5" dirty="0">
                          <a:latin typeface="Calibri"/>
                          <a:cs typeface="Calibri"/>
                        </a:rPr>
                        <a:t>r</a:t>
                      </a:r>
                      <a:r>
                        <a:rPr sz="1100" spc="-15" dirty="0">
                          <a:latin typeface="Calibri"/>
                          <a:cs typeface="Calibri"/>
                        </a:rPr>
                        <a:t>s</a:t>
                      </a:r>
                      <a:r>
                        <a:rPr sz="1100" dirty="0">
                          <a:latin typeface="Calibri"/>
                          <a:cs typeface="Calibri"/>
                        </a:rPr>
                        <a:t>e </a:t>
                      </a:r>
                      <a:r>
                        <a:rPr sz="1100" spc="-15" dirty="0">
                          <a:latin typeface="Calibri"/>
                          <a:cs typeface="Calibri"/>
                        </a:rPr>
                        <a:t> </a:t>
                      </a:r>
                      <a:r>
                        <a:rPr sz="1100" spc="-5" dirty="0">
                          <a:latin typeface="Calibri"/>
                          <a:cs typeface="Calibri"/>
                        </a:rPr>
                        <a:t>f</a:t>
                      </a:r>
                      <a:r>
                        <a:rPr sz="1100" spc="-10" dirty="0">
                          <a:latin typeface="Calibri"/>
                          <a:cs typeface="Calibri"/>
                        </a:rPr>
                        <a:t>o</a:t>
                      </a:r>
                      <a:r>
                        <a:rPr sz="1100" spc="-5" dirty="0">
                          <a:latin typeface="Calibri"/>
                          <a:cs typeface="Calibri"/>
                        </a:rPr>
                        <a:t>r</a:t>
                      </a:r>
                      <a:r>
                        <a:rPr sz="1100" spc="-10" dirty="0">
                          <a:latin typeface="Calibri"/>
                          <a:cs typeface="Calibri"/>
                        </a:rPr>
                        <a:t>m</a:t>
                      </a:r>
                      <a:r>
                        <a:rPr sz="1100" dirty="0">
                          <a:latin typeface="Calibri"/>
                          <a:cs typeface="Calibri"/>
                        </a:rPr>
                        <a:t>e </a:t>
                      </a:r>
                      <a:r>
                        <a:rPr sz="1100" spc="-15" dirty="0">
                          <a:latin typeface="Calibri"/>
                          <a:cs typeface="Calibri"/>
                        </a:rPr>
                        <a:t> </a:t>
                      </a:r>
                      <a:r>
                        <a:rPr sz="1100" spc="-5" dirty="0">
                          <a:latin typeface="Calibri"/>
                          <a:cs typeface="Calibri"/>
                        </a:rPr>
                        <a:t>d</a:t>
                      </a:r>
                      <a:r>
                        <a:rPr sz="1100" dirty="0">
                          <a:latin typeface="Calibri"/>
                          <a:cs typeface="Calibri"/>
                        </a:rPr>
                        <a:t>i </a:t>
                      </a:r>
                      <a:r>
                        <a:rPr sz="1100" spc="-35" dirty="0">
                          <a:latin typeface="Calibri"/>
                          <a:cs typeface="Calibri"/>
                        </a:rPr>
                        <a:t> </a:t>
                      </a:r>
                      <a:r>
                        <a:rPr sz="1100" dirty="0" err="1">
                          <a:latin typeface="Calibri"/>
                          <a:cs typeface="Calibri"/>
                        </a:rPr>
                        <a:t>c</a:t>
                      </a:r>
                      <a:r>
                        <a:rPr sz="1100" spc="5" dirty="0" err="1">
                          <a:latin typeface="Calibri"/>
                          <a:cs typeface="Calibri"/>
                        </a:rPr>
                        <a:t>o</a:t>
                      </a:r>
                      <a:r>
                        <a:rPr sz="1100" spc="-5" dirty="0" err="1">
                          <a:latin typeface="Calibri"/>
                          <a:cs typeface="Calibri"/>
                        </a:rPr>
                        <a:t>n</a:t>
                      </a:r>
                      <a:r>
                        <a:rPr sz="1100" dirty="0" err="1">
                          <a:latin typeface="Calibri"/>
                          <a:cs typeface="Calibri"/>
                        </a:rPr>
                        <a:t>t</a:t>
                      </a:r>
                      <a:r>
                        <a:rPr sz="1100" spc="-5" dirty="0" err="1">
                          <a:latin typeface="Calibri"/>
                          <a:cs typeface="Calibri"/>
                        </a:rPr>
                        <a:t>ribu</a:t>
                      </a:r>
                      <a:r>
                        <a:rPr sz="1100" spc="-10" dirty="0" err="1">
                          <a:latin typeface="Calibri"/>
                          <a:cs typeface="Calibri"/>
                        </a:rPr>
                        <a:t>t</a:t>
                      </a:r>
                      <a:r>
                        <a:rPr sz="1100" spc="5" dirty="0" err="1">
                          <a:latin typeface="Calibri"/>
                          <a:cs typeface="Calibri"/>
                        </a:rPr>
                        <a:t>o</a:t>
                      </a:r>
                      <a:r>
                        <a:rPr sz="1100" dirty="0">
                          <a:latin typeface="Calibri"/>
                          <a:cs typeface="Calibri"/>
                        </a:rPr>
                        <a:t>.</a:t>
                      </a:r>
                      <a:r>
                        <a:rPr lang="it-CH" sz="1100" dirty="0">
                          <a:latin typeface="Calibri"/>
                          <a:cs typeface="Calibri"/>
                        </a:rPr>
                        <a:t> </a:t>
                      </a:r>
                      <a:r>
                        <a:rPr sz="1100" spc="-15" dirty="0" err="1">
                          <a:latin typeface="Calibri"/>
                          <a:cs typeface="Calibri"/>
                        </a:rPr>
                        <a:t>C</a:t>
                      </a:r>
                      <a:r>
                        <a:rPr sz="1100" spc="-10" dirty="0" err="1">
                          <a:latin typeface="Calibri"/>
                          <a:cs typeface="Calibri"/>
                        </a:rPr>
                        <a:t>o</a:t>
                      </a:r>
                      <a:r>
                        <a:rPr sz="1100" spc="-5" dirty="0" err="1">
                          <a:latin typeface="Calibri"/>
                          <a:cs typeface="Calibri"/>
                        </a:rPr>
                        <a:t>n</a:t>
                      </a:r>
                      <a:r>
                        <a:rPr sz="1100" dirty="0" err="1">
                          <a:latin typeface="Calibri"/>
                          <a:cs typeface="Calibri"/>
                        </a:rPr>
                        <a:t>t</a:t>
                      </a:r>
                      <a:r>
                        <a:rPr sz="1100" spc="-5" dirty="0" err="1">
                          <a:latin typeface="Calibri"/>
                          <a:cs typeface="Calibri"/>
                        </a:rPr>
                        <a:t>a</a:t>
                      </a:r>
                      <a:r>
                        <a:rPr sz="1100" dirty="0" err="1">
                          <a:latin typeface="Calibri"/>
                          <a:cs typeface="Calibri"/>
                        </a:rPr>
                        <a:t>tta</a:t>
                      </a:r>
                      <a:r>
                        <a:rPr sz="1100" dirty="0">
                          <a:latin typeface="Calibri"/>
                          <a:cs typeface="Calibri"/>
                        </a:rPr>
                        <a:t> </a:t>
                      </a:r>
                      <a:r>
                        <a:rPr sz="1100" dirty="0">
                          <a:latin typeface="Calibri"/>
                          <a:cs typeface="Calibri"/>
                          <a:hlinkClick r:id="rId3"/>
                        </a:rPr>
                        <a:t>t-se</a:t>
                      </a:r>
                      <a:r>
                        <a:rPr sz="1100" spc="-5" dirty="0">
                          <a:latin typeface="Calibri"/>
                          <a:cs typeface="Calibri"/>
                          <a:hlinkClick r:id="rId3"/>
                        </a:rPr>
                        <a:t>da@</a:t>
                      </a:r>
                      <a:r>
                        <a:rPr sz="1100" dirty="0">
                          <a:latin typeface="Calibri"/>
                          <a:cs typeface="Calibri"/>
                          <a:hlinkClick r:id="rId3"/>
                        </a:rPr>
                        <a:t>e</a:t>
                      </a:r>
                      <a:r>
                        <a:rPr sz="1100" spc="-5" dirty="0">
                          <a:latin typeface="Calibri"/>
                          <a:cs typeface="Calibri"/>
                          <a:hlinkClick r:id="rId3"/>
                        </a:rPr>
                        <a:t>du</a:t>
                      </a:r>
                      <a:r>
                        <a:rPr sz="1100" dirty="0">
                          <a:latin typeface="Calibri"/>
                          <a:cs typeface="Calibri"/>
                          <a:hlinkClick r:id="rId3"/>
                        </a:rPr>
                        <a:t>c</a:t>
                      </a:r>
                      <a:r>
                        <a:rPr sz="1100" spc="-5" dirty="0">
                          <a:latin typeface="Calibri"/>
                          <a:cs typeface="Calibri"/>
                          <a:hlinkClick r:id="rId3"/>
                        </a:rPr>
                        <a:t>.</a:t>
                      </a:r>
                      <a:r>
                        <a:rPr sz="1100" dirty="0">
                          <a:latin typeface="Calibri"/>
                          <a:cs typeface="Calibri"/>
                          <a:hlinkClick r:id="rId3"/>
                        </a:rPr>
                        <a:t>c</a:t>
                      </a:r>
                      <a:r>
                        <a:rPr sz="1100" spc="-15" dirty="0">
                          <a:latin typeface="Calibri"/>
                          <a:cs typeface="Calibri"/>
                          <a:hlinkClick r:id="rId3"/>
                        </a:rPr>
                        <a:t>a</a:t>
                      </a:r>
                      <a:r>
                        <a:rPr sz="1100" spc="5" dirty="0">
                          <a:latin typeface="Calibri"/>
                          <a:cs typeface="Calibri"/>
                          <a:hlinkClick r:id="rId3"/>
                        </a:rPr>
                        <a:t>m</a:t>
                      </a:r>
                      <a:r>
                        <a:rPr sz="1100" spc="-5" dirty="0">
                          <a:latin typeface="Calibri"/>
                          <a:cs typeface="Calibri"/>
                          <a:hlinkClick r:id="rId3"/>
                        </a:rPr>
                        <a:t>.a</a:t>
                      </a:r>
                      <a:r>
                        <a:rPr sz="1100" dirty="0">
                          <a:latin typeface="Calibri"/>
                          <a:cs typeface="Calibri"/>
                          <a:hlinkClick r:id="rId3"/>
                        </a:rPr>
                        <a:t>c</a:t>
                      </a:r>
                      <a:r>
                        <a:rPr sz="1100" spc="-5" dirty="0">
                          <a:latin typeface="Calibri"/>
                          <a:cs typeface="Calibri"/>
                          <a:hlinkClick r:id="rId3"/>
                        </a:rPr>
                        <a:t>.u</a:t>
                      </a:r>
                      <a:r>
                        <a:rPr sz="1100" dirty="0">
                          <a:latin typeface="Calibri"/>
                          <a:cs typeface="Calibri"/>
                          <a:hlinkClick r:id="rId3"/>
                        </a:rPr>
                        <a:t>k</a:t>
                      </a:r>
                      <a:r>
                        <a:rPr sz="1100" spc="5" dirty="0">
                          <a:latin typeface="Calibri"/>
                          <a:cs typeface="Calibri"/>
                          <a:hlinkClick r:id="rId3"/>
                        </a:rPr>
                        <a:t> </a:t>
                      </a:r>
                      <a:r>
                        <a:rPr sz="1100" spc="-5" dirty="0">
                          <a:latin typeface="Calibri"/>
                          <a:cs typeface="Calibri"/>
                        </a:rPr>
                        <a:t>p</a:t>
                      </a:r>
                      <a:r>
                        <a:rPr sz="1100" dirty="0">
                          <a:latin typeface="Calibri"/>
                          <a:cs typeface="Calibri"/>
                        </a:rPr>
                        <a:t>er</a:t>
                      </a:r>
                      <a:r>
                        <a:rPr sz="1100" spc="-25" dirty="0">
                          <a:latin typeface="Calibri"/>
                          <a:cs typeface="Calibri"/>
                        </a:rPr>
                        <a:t> </a:t>
                      </a:r>
                      <a:r>
                        <a:rPr sz="1100" spc="-5" dirty="0">
                          <a:latin typeface="Calibri"/>
                          <a:cs typeface="Calibri"/>
                        </a:rPr>
                        <a:t>ul</a:t>
                      </a:r>
                      <a:r>
                        <a:rPr sz="1100" dirty="0">
                          <a:latin typeface="Calibri"/>
                          <a:cs typeface="Calibri"/>
                        </a:rPr>
                        <a:t>te</a:t>
                      </a:r>
                      <a:r>
                        <a:rPr sz="1100" spc="-5" dirty="0">
                          <a:latin typeface="Calibri"/>
                          <a:cs typeface="Calibri"/>
                        </a:rPr>
                        <a:t>ri</a:t>
                      </a:r>
                      <a:r>
                        <a:rPr sz="1100" dirty="0">
                          <a:latin typeface="Calibri"/>
                          <a:cs typeface="Calibri"/>
                        </a:rPr>
                        <a:t>o</a:t>
                      </a:r>
                      <a:r>
                        <a:rPr sz="1100" spc="-5" dirty="0">
                          <a:latin typeface="Calibri"/>
                          <a:cs typeface="Calibri"/>
                        </a:rPr>
                        <a:t>r</a:t>
                      </a:r>
                      <a:r>
                        <a:rPr sz="1100" dirty="0">
                          <a:latin typeface="Calibri"/>
                          <a:cs typeface="Calibri"/>
                        </a:rPr>
                        <a:t>i </a:t>
                      </a:r>
                      <a:r>
                        <a:rPr sz="1100" spc="-5" dirty="0">
                          <a:latin typeface="Calibri"/>
                          <a:cs typeface="Calibri"/>
                        </a:rPr>
                        <a:t>in</a:t>
                      </a:r>
                      <a:r>
                        <a:rPr sz="1100" spc="-15" dirty="0">
                          <a:latin typeface="Calibri"/>
                          <a:cs typeface="Calibri"/>
                        </a:rPr>
                        <a:t>f</a:t>
                      </a:r>
                      <a:r>
                        <a:rPr sz="1100" spc="5" dirty="0">
                          <a:latin typeface="Calibri"/>
                          <a:cs typeface="Calibri"/>
                        </a:rPr>
                        <a:t>o</a:t>
                      </a:r>
                      <a:r>
                        <a:rPr sz="1100" spc="-15" dirty="0">
                          <a:latin typeface="Calibri"/>
                          <a:cs typeface="Calibri"/>
                        </a:rPr>
                        <a:t>r</a:t>
                      </a:r>
                      <a:r>
                        <a:rPr sz="1100" spc="5" dirty="0">
                          <a:latin typeface="Calibri"/>
                          <a:cs typeface="Calibri"/>
                        </a:rPr>
                        <a:t>m</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i s</a:t>
                      </a:r>
                      <a:r>
                        <a:rPr sz="1100" spc="-5" dirty="0">
                          <a:latin typeface="Calibri"/>
                          <a:cs typeface="Calibri"/>
                        </a:rPr>
                        <a:t>ul</a:t>
                      </a:r>
                      <a:r>
                        <a:rPr sz="1100" spc="-15" dirty="0">
                          <a:latin typeface="Calibri"/>
                          <a:cs typeface="Calibri"/>
                        </a:rPr>
                        <a:t>l</a:t>
                      </a:r>
                      <a:r>
                        <a:rPr sz="1100" dirty="0">
                          <a:latin typeface="Calibri"/>
                          <a:cs typeface="Calibri"/>
                        </a:rPr>
                        <a:t>e</a:t>
                      </a:r>
                      <a:r>
                        <a:rPr sz="1100" spc="-10" dirty="0">
                          <a:latin typeface="Calibri"/>
                          <a:cs typeface="Calibri"/>
                        </a:rPr>
                        <a:t> </a:t>
                      </a:r>
                      <a:r>
                        <a:rPr sz="1100" spc="-5" dirty="0">
                          <a:latin typeface="Calibri"/>
                          <a:cs typeface="Calibri"/>
                        </a:rPr>
                        <a:t>ris</a:t>
                      </a:r>
                      <a:r>
                        <a:rPr sz="1100" spc="5" dirty="0">
                          <a:latin typeface="Calibri"/>
                          <a:cs typeface="Calibri"/>
                        </a:rPr>
                        <a:t>o</a:t>
                      </a:r>
                      <a:r>
                        <a:rPr sz="1100" spc="-5" dirty="0">
                          <a:latin typeface="Calibri"/>
                          <a:cs typeface="Calibri"/>
                        </a:rPr>
                        <a:t>r</a:t>
                      </a:r>
                      <a:r>
                        <a:rPr sz="1100" dirty="0">
                          <a:latin typeface="Calibri"/>
                          <a:cs typeface="Calibri"/>
                        </a:rPr>
                        <a:t>se</a:t>
                      </a:r>
                      <a:r>
                        <a:rPr sz="1100" spc="-10" dirty="0">
                          <a:latin typeface="Calibri"/>
                          <a:cs typeface="Calibri"/>
                        </a:rPr>
                        <a:t> </a:t>
                      </a:r>
                      <a:r>
                        <a:rPr sz="1100" spc="-5" dirty="0">
                          <a:latin typeface="Calibri"/>
                          <a:cs typeface="Calibri"/>
                        </a:rPr>
                        <a:t>gra</a:t>
                      </a:r>
                      <a:r>
                        <a:rPr sz="1100" dirty="0">
                          <a:latin typeface="Calibri"/>
                          <a:cs typeface="Calibri"/>
                        </a:rPr>
                        <a:t>t</a:t>
                      </a:r>
                      <a:r>
                        <a:rPr sz="1100" spc="-5" dirty="0">
                          <a:latin typeface="Calibri"/>
                          <a:cs typeface="Calibri"/>
                        </a:rPr>
                        <a:t>ui</a:t>
                      </a:r>
                      <a:r>
                        <a:rPr sz="1100" dirty="0">
                          <a:latin typeface="Calibri"/>
                          <a:cs typeface="Calibri"/>
                        </a:rPr>
                        <a:t>te</a:t>
                      </a:r>
                      <a:r>
                        <a:rPr sz="1100" spc="-10" dirty="0">
                          <a:latin typeface="Calibri"/>
                          <a:cs typeface="Calibri"/>
                        </a:rPr>
                        <a:t> </a:t>
                      </a:r>
                      <a:r>
                        <a:rPr sz="1100" spc="-5" dirty="0">
                          <a:latin typeface="Calibri"/>
                          <a:cs typeface="Calibri"/>
                        </a:rPr>
                        <a:t>di</a:t>
                      </a:r>
                      <a:r>
                        <a:rPr sz="1100" dirty="0">
                          <a:latin typeface="Calibri"/>
                          <a:cs typeface="Calibri"/>
                        </a:rPr>
                        <a:t>s</a:t>
                      </a:r>
                      <a:r>
                        <a:rPr sz="1100" spc="-5" dirty="0">
                          <a:latin typeface="Calibri"/>
                          <a:cs typeface="Calibri"/>
                        </a:rPr>
                        <a:t>p</a:t>
                      </a:r>
                      <a:r>
                        <a:rPr sz="1100" spc="5" dirty="0">
                          <a:latin typeface="Calibri"/>
                          <a:cs typeface="Calibri"/>
                        </a:rPr>
                        <a:t>o</a:t>
                      </a:r>
                      <a:r>
                        <a:rPr sz="1100" spc="-5" dirty="0">
                          <a:latin typeface="Calibri"/>
                          <a:cs typeface="Calibri"/>
                        </a:rPr>
                        <a:t>nibili.</a:t>
                      </a:r>
                      <a:endParaRPr sz="1100" dirty="0">
                        <a:latin typeface="Calibri"/>
                        <a:cs typeface="Calibri"/>
                      </a:endParaRPr>
                    </a:p>
                  </a:txBody>
                  <a:tcPr marL="36000" marR="36000" marT="36000" marB="36000">
                    <a:lnL w="28702">
                      <a:solidFill>
                        <a:srgbClr val="2791A6"/>
                      </a:solidFill>
                      <a:prstDash val="solid"/>
                    </a:lnL>
                    <a:lnR w="28701">
                      <a:solidFill>
                        <a:srgbClr val="2791A6"/>
                      </a:solidFill>
                      <a:prstDash val="solid"/>
                    </a:lnR>
                    <a:lnT w="30225">
                      <a:solidFill>
                        <a:srgbClr val="2791A6"/>
                      </a:solidFill>
                      <a:prstDash val="solid"/>
                    </a:lnT>
                    <a:lnB w="28701">
                      <a:solidFill>
                        <a:srgbClr val="2791A6"/>
                      </a:solidFill>
                      <a:prstDash val="solid"/>
                    </a:lnB>
                  </a:tcPr>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2"/>
                  </a:ext>
                </a:extLst>
              </a:tr>
            </a:tbl>
          </a:graphicData>
        </a:graphic>
      </p:graphicFrame>
      <p:sp>
        <p:nvSpPr>
          <p:cNvPr id="50" name="CasellaDiTesto 49">
            <a:extLst>
              <a:ext uri="{FF2B5EF4-FFF2-40B4-BE49-F238E27FC236}">
                <a16:creationId xmlns:a16="http://schemas.microsoft.com/office/drawing/2014/main" id="{58044742-9BBC-87B5-1363-E0EF02AC63BF}"/>
              </a:ext>
            </a:extLst>
          </p:cNvPr>
          <p:cNvSpPr txBox="1"/>
          <p:nvPr/>
        </p:nvSpPr>
        <p:spPr>
          <a:xfrm>
            <a:off x="10332917" y="7285851"/>
            <a:ext cx="341760" cy="276999"/>
          </a:xfrm>
          <a:prstGeom prst="rect">
            <a:avLst/>
          </a:prstGeom>
          <a:noFill/>
        </p:spPr>
        <p:txBody>
          <a:bodyPr wrap="none" rtlCol="0">
            <a:spAutoFit/>
          </a:bodyPr>
          <a:lstStyle/>
          <a:p>
            <a:r>
              <a:rPr lang="it-CH" sz="1200" dirty="0"/>
              <a:t>14</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object 4"/>
          <p:cNvSpPr txBox="1"/>
          <p:nvPr/>
        </p:nvSpPr>
        <p:spPr>
          <a:xfrm>
            <a:off x="4883911" y="754253"/>
            <a:ext cx="1703705" cy="203835"/>
          </a:xfrm>
          <a:prstGeom prst="rect">
            <a:avLst/>
          </a:prstGeom>
        </p:spPr>
        <p:txBody>
          <a:bodyPr vert="horz" wrap="square" lIns="0" tIns="0" rIns="0" bIns="0" rtlCol="0">
            <a:spAutoFit/>
          </a:bodyPr>
          <a:lstStyle/>
          <a:p>
            <a:pPr marL="12700">
              <a:lnSpc>
                <a:spcPct val="100000"/>
              </a:lnSpc>
            </a:pPr>
            <a:r>
              <a:rPr sz="1400" b="1" spc="-10" dirty="0">
                <a:latin typeface="Calibri"/>
                <a:cs typeface="Calibri"/>
              </a:rPr>
              <a:t>L</a:t>
            </a:r>
            <a:r>
              <a:rPr sz="1400" b="1" dirty="0">
                <a:latin typeface="Calibri"/>
                <a:cs typeface="Calibri"/>
              </a:rPr>
              <a:t>a</a:t>
            </a:r>
            <a:r>
              <a:rPr sz="1400" b="1" spc="-5" dirty="0">
                <a:latin typeface="Calibri"/>
                <a:cs typeface="Calibri"/>
              </a:rPr>
              <a:t> </a:t>
            </a:r>
            <a:r>
              <a:rPr sz="1400" b="1" spc="5" dirty="0">
                <a:latin typeface="Calibri"/>
                <a:cs typeface="Calibri"/>
              </a:rPr>
              <a:t>t</a:t>
            </a:r>
            <a:r>
              <a:rPr sz="1400" b="1" dirty="0">
                <a:latin typeface="Calibri"/>
                <a:cs typeface="Calibri"/>
              </a:rPr>
              <a:t>ua</a:t>
            </a:r>
            <a:r>
              <a:rPr sz="1400" b="1" spc="-5" dirty="0">
                <a:latin typeface="Calibri"/>
                <a:cs typeface="Calibri"/>
              </a:rPr>
              <a:t> </a:t>
            </a:r>
            <a:r>
              <a:rPr sz="1400" b="1" dirty="0">
                <a:latin typeface="Calibri"/>
                <a:cs typeface="Calibri"/>
              </a:rPr>
              <a:t>a</a:t>
            </a:r>
            <a:r>
              <a:rPr sz="1400" b="1" spc="-10" dirty="0">
                <a:latin typeface="Calibri"/>
                <a:cs typeface="Calibri"/>
              </a:rPr>
              <a:t>u</a:t>
            </a:r>
            <a:r>
              <a:rPr sz="1400" b="1" spc="-20" dirty="0">
                <a:latin typeface="Calibri"/>
                <a:cs typeface="Calibri"/>
              </a:rPr>
              <a:t>t</a:t>
            </a:r>
            <a:r>
              <a:rPr sz="1400" b="1" dirty="0">
                <a:latin typeface="Calibri"/>
                <a:cs typeface="Calibri"/>
              </a:rPr>
              <a:t>o</a:t>
            </a:r>
            <a:r>
              <a:rPr sz="1400" b="1" spc="-30" dirty="0">
                <a:latin typeface="Calibri"/>
                <a:cs typeface="Calibri"/>
              </a:rPr>
              <a:t>v</a:t>
            </a:r>
            <a:r>
              <a:rPr sz="1400" b="1" dirty="0">
                <a:latin typeface="Calibri"/>
                <a:cs typeface="Calibri"/>
              </a:rPr>
              <a:t>al</a:t>
            </a:r>
            <a:r>
              <a:rPr sz="1400" b="1" spc="-10" dirty="0">
                <a:latin typeface="Calibri"/>
                <a:cs typeface="Calibri"/>
              </a:rPr>
              <a:t>uta</a:t>
            </a:r>
            <a:r>
              <a:rPr sz="1400" b="1" spc="5" dirty="0">
                <a:latin typeface="Calibri"/>
                <a:cs typeface="Calibri"/>
              </a:rPr>
              <a:t>z</a:t>
            </a:r>
            <a:r>
              <a:rPr sz="1400" b="1" spc="-10" dirty="0">
                <a:latin typeface="Calibri"/>
                <a:cs typeface="Calibri"/>
              </a:rPr>
              <a:t>i</a:t>
            </a:r>
            <a:r>
              <a:rPr sz="1400" b="1" spc="-15" dirty="0">
                <a:latin typeface="Calibri"/>
                <a:cs typeface="Calibri"/>
              </a:rPr>
              <a:t>o</a:t>
            </a:r>
            <a:r>
              <a:rPr sz="1400" b="1" dirty="0">
                <a:latin typeface="Calibri"/>
                <a:cs typeface="Calibri"/>
              </a:rPr>
              <a:t>ne</a:t>
            </a:r>
            <a:endParaRPr sz="1400">
              <a:latin typeface="Calibri"/>
              <a:cs typeface="Calibri"/>
            </a:endParaRPr>
          </a:p>
        </p:txBody>
      </p:sp>
      <p:sp>
        <p:nvSpPr>
          <p:cNvPr id="5" name="object 5"/>
          <p:cNvSpPr txBox="1"/>
          <p:nvPr/>
        </p:nvSpPr>
        <p:spPr>
          <a:xfrm>
            <a:off x="619759" y="6621271"/>
            <a:ext cx="9309735" cy="819199"/>
          </a:xfrm>
          <a:prstGeom prst="rect">
            <a:avLst/>
          </a:prstGeom>
        </p:spPr>
        <p:txBody>
          <a:bodyPr vert="horz" wrap="square" lIns="0" tIns="0" rIns="0" bIns="0" rtlCol="0">
            <a:spAutoFit/>
          </a:bodyPr>
          <a:lstStyle/>
          <a:p>
            <a:pPr marL="12700" marR="5080">
              <a:lnSpc>
                <a:spcPct val="120900"/>
              </a:lnSpc>
              <a:buFont typeface="Calibri"/>
              <a:buAutoNum type="arabicPeriod"/>
              <a:tabLst>
                <a:tab pos="147320" algn="l"/>
              </a:tabLst>
            </a:pPr>
            <a:r>
              <a:rPr sz="1100" dirty="0">
                <a:latin typeface="Calibri"/>
                <a:cs typeface="Calibri"/>
              </a:rPr>
              <a:t>Q</a:t>
            </a:r>
            <a:r>
              <a:rPr sz="1100" spc="-5" dirty="0">
                <a:latin typeface="Calibri"/>
                <a:cs typeface="Calibri"/>
              </a:rPr>
              <a:t>u</a:t>
            </a:r>
            <a:r>
              <a:rPr sz="1100" spc="-10" dirty="0">
                <a:latin typeface="Calibri"/>
                <a:cs typeface="Calibri"/>
              </a:rPr>
              <a:t>e</a:t>
            </a:r>
            <a:r>
              <a:rPr sz="1100" dirty="0">
                <a:latin typeface="Calibri"/>
                <a:cs typeface="Calibri"/>
              </a:rPr>
              <a:t>s</a:t>
            </a:r>
            <a:r>
              <a:rPr sz="1100" spc="-10" dirty="0">
                <a:latin typeface="Calibri"/>
                <a:cs typeface="Calibri"/>
              </a:rPr>
              <a:t>t</a:t>
            </a:r>
            <a:r>
              <a:rPr sz="1100" dirty="0">
                <a:latin typeface="Calibri"/>
                <a:cs typeface="Calibri"/>
              </a:rPr>
              <a:t>o</a:t>
            </a:r>
            <a:r>
              <a:rPr sz="1100" spc="-30" dirty="0">
                <a:latin typeface="Calibri"/>
                <a:cs typeface="Calibri"/>
              </a:rPr>
              <a:t> </a:t>
            </a:r>
            <a:r>
              <a:rPr sz="1100" dirty="0">
                <a:latin typeface="Calibri"/>
                <a:cs typeface="Calibri"/>
              </a:rPr>
              <a:t>st</a:t>
            </a:r>
            <a:r>
              <a:rPr sz="1100" spc="-5" dirty="0">
                <a:latin typeface="Calibri"/>
                <a:cs typeface="Calibri"/>
              </a:rPr>
              <a:t>r</a:t>
            </a:r>
            <a:r>
              <a:rPr sz="1100" spc="-20" dirty="0">
                <a:latin typeface="Calibri"/>
                <a:cs typeface="Calibri"/>
              </a:rPr>
              <a:t>u</a:t>
            </a:r>
            <a:r>
              <a:rPr sz="1100" spc="5" dirty="0">
                <a:latin typeface="Calibri"/>
                <a:cs typeface="Calibri"/>
              </a:rPr>
              <a:t>m</a:t>
            </a:r>
            <a:r>
              <a:rPr sz="1100" dirty="0">
                <a:latin typeface="Calibri"/>
                <a:cs typeface="Calibri"/>
              </a:rPr>
              <a:t>e</a:t>
            </a:r>
            <a:r>
              <a:rPr sz="1100" spc="-20" dirty="0">
                <a:latin typeface="Calibri"/>
                <a:cs typeface="Calibri"/>
              </a:rPr>
              <a:t>n</a:t>
            </a:r>
            <a:r>
              <a:rPr sz="1100" dirty="0">
                <a:latin typeface="Calibri"/>
                <a:cs typeface="Calibri"/>
              </a:rPr>
              <a:t>to</a:t>
            </a:r>
            <a:r>
              <a:rPr sz="1100" spc="-40" dirty="0">
                <a:latin typeface="Calibri"/>
                <a:cs typeface="Calibri"/>
              </a:rPr>
              <a:t> </a:t>
            </a:r>
            <a:r>
              <a:rPr sz="1100" spc="-5" dirty="0">
                <a:latin typeface="Calibri"/>
                <a:cs typeface="Calibri"/>
              </a:rPr>
              <a:t>d</a:t>
            </a:r>
            <a:r>
              <a:rPr sz="1100" dirty="0">
                <a:latin typeface="Calibri"/>
                <a:cs typeface="Calibri"/>
              </a:rPr>
              <a:t>i</a:t>
            </a:r>
            <a:r>
              <a:rPr sz="1100" spc="-35" dirty="0">
                <a:latin typeface="Calibri"/>
                <a:cs typeface="Calibri"/>
              </a:rPr>
              <a:t> </a:t>
            </a:r>
            <a:r>
              <a:rPr sz="1100" spc="-5" dirty="0">
                <a:latin typeface="Calibri"/>
                <a:cs typeface="Calibri"/>
              </a:rPr>
              <a:t>au</a:t>
            </a:r>
            <a:r>
              <a:rPr sz="1100" spc="-10" dirty="0">
                <a:latin typeface="Calibri"/>
                <a:cs typeface="Calibri"/>
              </a:rPr>
              <a:t>t</a:t>
            </a:r>
            <a:r>
              <a:rPr sz="1100" spc="5" dirty="0">
                <a:latin typeface="Calibri"/>
                <a:cs typeface="Calibri"/>
              </a:rPr>
              <a:t>ov</a:t>
            </a:r>
            <a:r>
              <a:rPr sz="1100" spc="-5" dirty="0">
                <a:latin typeface="Calibri"/>
                <a:cs typeface="Calibri"/>
              </a:rPr>
              <a:t>alu</a:t>
            </a:r>
            <a:r>
              <a:rPr sz="1100" spc="-10" dirty="0">
                <a:latin typeface="Calibri"/>
                <a:cs typeface="Calibri"/>
              </a:rPr>
              <a:t>t</a:t>
            </a:r>
            <a:r>
              <a:rPr sz="1100" spc="-5" dirty="0">
                <a:latin typeface="Calibri"/>
                <a:cs typeface="Calibri"/>
              </a:rPr>
              <a:t>azi</a:t>
            </a:r>
            <a:r>
              <a:rPr sz="1100" spc="5" dirty="0">
                <a:latin typeface="Calibri"/>
                <a:cs typeface="Calibri"/>
              </a:rPr>
              <a:t>o</a:t>
            </a:r>
            <a:r>
              <a:rPr sz="1100" spc="-5" dirty="0">
                <a:latin typeface="Calibri"/>
                <a:cs typeface="Calibri"/>
              </a:rPr>
              <a:t>n</a:t>
            </a:r>
            <a:r>
              <a:rPr sz="1100" dirty="0">
                <a:latin typeface="Calibri"/>
                <a:cs typeface="Calibri"/>
              </a:rPr>
              <a:t>e</a:t>
            </a:r>
            <a:r>
              <a:rPr sz="1100" spc="-45" dirty="0">
                <a:latin typeface="Calibri"/>
                <a:cs typeface="Calibri"/>
              </a:rPr>
              <a:t> </a:t>
            </a:r>
            <a:r>
              <a:rPr sz="1100" dirty="0">
                <a:latin typeface="Calibri"/>
                <a:cs typeface="Calibri"/>
              </a:rPr>
              <a:t>si</a:t>
            </a:r>
            <a:r>
              <a:rPr sz="1100" spc="-35" dirty="0">
                <a:latin typeface="Calibri"/>
                <a:cs typeface="Calibri"/>
              </a:rPr>
              <a:t> </a:t>
            </a:r>
            <a:r>
              <a:rPr sz="1100" spc="-5" dirty="0">
                <a:latin typeface="Calibri"/>
                <a:cs typeface="Calibri"/>
              </a:rPr>
              <a:t>ba</a:t>
            </a:r>
            <a:r>
              <a:rPr sz="1100" dirty="0">
                <a:latin typeface="Calibri"/>
                <a:cs typeface="Calibri"/>
              </a:rPr>
              <a:t>sa</a:t>
            </a:r>
            <a:r>
              <a:rPr sz="1100" spc="-45" dirty="0">
                <a:latin typeface="Calibri"/>
                <a:cs typeface="Calibri"/>
              </a:rPr>
              <a:t> </a:t>
            </a:r>
            <a:r>
              <a:rPr sz="1100" dirty="0">
                <a:latin typeface="Calibri"/>
                <a:cs typeface="Calibri"/>
              </a:rPr>
              <a:t>su</a:t>
            </a:r>
            <a:r>
              <a:rPr sz="1100" spc="-40" dirty="0">
                <a:latin typeface="Calibri"/>
                <a:cs typeface="Calibri"/>
              </a:rPr>
              <a:t> </a:t>
            </a:r>
            <a:r>
              <a:rPr sz="1100" spc="-5" dirty="0">
                <a:latin typeface="Calibri"/>
                <a:cs typeface="Calibri"/>
              </a:rPr>
              <a:t>un</a:t>
            </a:r>
            <a:r>
              <a:rPr sz="1100" dirty="0">
                <a:latin typeface="Calibri"/>
                <a:cs typeface="Calibri"/>
              </a:rPr>
              <a:t>a</a:t>
            </a:r>
            <a:r>
              <a:rPr sz="1100" spc="-60" dirty="0">
                <a:latin typeface="Calibri"/>
                <a:cs typeface="Calibri"/>
              </a:rPr>
              <a:t> </a:t>
            </a:r>
            <a:r>
              <a:rPr sz="1100" dirty="0">
                <a:latin typeface="Calibri"/>
                <a:cs typeface="Calibri"/>
              </a:rPr>
              <a:t>t</a:t>
            </a:r>
            <a:r>
              <a:rPr sz="1100" spc="-5" dirty="0">
                <a:latin typeface="Calibri"/>
                <a:cs typeface="Calibri"/>
              </a:rPr>
              <a:t>ab</a:t>
            </a:r>
            <a:r>
              <a:rPr sz="1100" dirty="0">
                <a:latin typeface="Calibri"/>
                <a:cs typeface="Calibri"/>
              </a:rPr>
              <a:t>e</a:t>
            </a:r>
            <a:r>
              <a:rPr sz="1100" spc="-5" dirty="0">
                <a:latin typeface="Calibri"/>
                <a:cs typeface="Calibri"/>
              </a:rPr>
              <a:t>ll</a:t>
            </a:r>
            <a:r>
              <a:rPr sz="1100" dirty="0">
                <a:latin typeface="Calibri"/>
                <a:cs typeface="Calibri"/>
              </a:rPr>
              <a:t>a</a:t>
            </a:r>
            <a:r>
              <a:rPr sz="1100" spc="-45" dirty="0">
                <a:latin typeface="Calibri"/>
                <a:cs typeface="Calibri"/>
              </a:rPr>
              <a:t> </a:t>
            </a:r>
            <a:r>
              <a:rPr sz="1100" spc="5" dirty="0">
                <a:latin typeface="Calibri"/>
                <a:cs typeface="Calibri"/>
              </a:rPr>
              <a:t>o</a:t>
            </a:r>
            <a:r>
              <a:rPr sz="1100" spc="-5" dirty="0">
                <a:latin typeface="Calibri"/>
                <a:cs typeface="Calibri"/>
              </a:rPr>
              <a:t>riginal</a:t>
            </a:r>
            <a:r>
              <a:rPr sz="1100" dirty="0">
                <a:latin typeface="Calibri"/>
                <a:cs typeface="Calibri"/>
              </a:rPr>
              <a:t>e</a:t>
            </a:r>
            <a:r>
              <a:rPr sz="1100" spc="-30" dirty="0">
                <a:latin typeface="Calibri"/>
                <a:cs typeface="Calibri"/>
              </a:rPr>
              <a:t> </a:t>
            </a:r>
            <a:r>
              <a:rPr sz="1100" spc="-15" dirty="0">
                <a:latin typeface="Calibri"/>
                <a:cs typeface="Calibri"/>
              </a:rPr>
              <a:t>s</a:t>
            </a:r>
            <a:r>
              <a:rPr sz="1100" dirty="0">
                <a:latin typeface="Calibri"/>
                <a:cs typeface="Calibri"/>
              </a:rPr>
              <a:t>c</a:t>
            </a:r>
            <a:r>
              <a:rPr sz="1100" spc="-5" dirty="0">
                <a:latin typeface="Calibri"/>
                <a:cs typeface="Calibri"/>
              </a:rPr>
              <a:t>ri</a:t>
            </a:r>
            <a:r>
              <a:rPr sz="1100" dirty="0">
                <a:latin typeface="Calibri"/>
                <a:cs typeface="Calibri"/>
              </a:rPr>
              <a:t>tta</a:t>
            </a:r>
            <a:r>
              <a:rPr sz="1100" spc="-45" dirty="0">
                <a:latin typeface="Calibri"/>
                <a:cs typeface="Calibri"/>
              </a:rPr>
              <a:t> </a:t>
            </a:r>
            <a:r>
              <a:rPr sz="1100" spc="-5" dirty="0">
                <a:latin typeface="Calibri"/>
                <a:cs typeface="Calibri"/>
              </a:rPr>
              <a:t>d</a:t>
            </a:r>
            <a:r>
              <a:rPr sz="1100" dirty="0">
                <a:latin typeface="Calibri"/>
                <a:cs typeface="Calibri"/>
              </a:rPr>
              <a:t>a</a:t>
            </a:r>
            <a:r>
              <a:rPr sz="1100" spc="-50" dirty="0">
                <a:latin typeface="Calibri"/>
                <a:cs typeface="Calibri"/>
              </a:rPr>
              <a:t> </a:t>
            </a:r>
            <a:r>
              <a:rPr sz="1100" dirty="0">
                <a:latin typeface="Calibri"/>
                <a:cs typeface="Calibri"/>
              </a:rPr>
              <a:t>D</a:t>
            </a:r>
            <a:r>
              <a:rPr sz="1100" spc="-5" dirty="0">
                <a:latin typeface="Calibri"/>
                <a:cs typeface="Calibri"/>
              </a:rPr>
              <a:t>ian</a:t>
            </a:r>
            <a:r>
              <a:rPr sz="1100" dirty="0">
                <a:latin typeface="Calibri"/>
                <a:cs typeface="Calibri"/>
              </a:rPr>
              <a:t>e</a:t>
            </a:r>
            <a:r>
              <a:rPr sz="1100" spc="-45" dirty="0">
                <a:latin typeface="Calibri"/>
                <a:cs typeface="Calibri"/>
              </a:rPr>
              <a:t> </a:t>
            </a:r>
            <a:r>
              <a:rPr sz="1100" dirty="0">
                <a:latin typeface="Calibri"/>
                <a:cs typeface="Calibri"/>
              </a:rPr>
              <a:t>R</a:t>
            </a:r>
            <a:r>
              <a:rPr sz="1100" spc="-5" dirty="0">
                <a:latin typeface="Calibri"/>
                <a:cs typeface="Calibri"/>
              </a:rPr>
              <a:t>a</a:t>
            </a:r>
            <a:r>
              <a:rPr sz="1100" dirty="0">
                <a:latin typeface="Calibri"/>
                <a:cs typeface="Calibri"/>
              </a:rPr>
              <a:t>w</a:t>
            </a:r>
            <a:r>
              <a:rPr sz="1100" spc="-5" dirty="0">
                <a:latin typeface="Calibri"/>
                <a:cs typeface="Calibri"/>
              </a:rPr>
              <a:t>lin</a:t>
            </a:r>
            <a:r>
              <a:rPr sz="1100" dirty="0">
                <a:latin typeface="Calibri"/>
                <a:cs typeface="Calibri"/>
              </a:rPr>
              <a:t>s,</a:t>
            </a:r>
            <a:r>
              <a:rPr sz="1100" spc="-45" dirty="0">
                <a:latin typeface="Calibri"/>
                <a:cs typeface="Calibri"/>
              </a:rPr>
              <a:t> </a:t>
            </a:r>
            <a:r>
              <a:rPr sz="1100" spc="-5" dirty="0">
                <a:latin typeface="Calibri"/>
                <a:cs typeface="Calibri"/>
              </a:rPr>
              <a:t>un</a:t>
            </a:r>
            <a:r>
              <a:rPr sz="1100" dirty="0">
                <a:latin typeface="Calibri"/>
                <a:cs typeface="Calibri"/>
              </a:rPr>
              <a:t>a</a:t>
            </a:r>
            <a:r>
              <a:rPr sz="1100" spc="-35"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e</a:t>
            </a:r>
            <a:r>
              <a:rPr sz="1100" spc="-45" dirty="0">
                <a:latin typeface="Calibri"/>
                <a:cs typeface="Calibri"/>
              </a:rPr>
              <a:t> </a:t>
            </a:r>
            <a:r>
              <a:rPr sz="1100" spc="-5" dirty="0">
                <a:latin typeface="Calibri"/>
                <a:cs typeface="Calibri"/>
              </a:rPr>
              <a:t>n</a:t>
            </a:r>
            <a:r>
              <a:rPr sz="1100" spc="-10" dirty="0">
                <a:latin typeface="Calibri"/>
                <a:cs typeface="Calibri"/>
              </a:rPr>
              <a:t>o</a:t>
            </a:r>
            <a:r>
              <a:rPr sz="1100" dirty="0">
                <a:latin typeface="Calibri"/>
                <a:cs typeface="Calibri"/>
              </a:rPr>
              <a:t>st</a:t>
            </a:r>
            <a:r>
              <a:rPr sz="1100" spc="-5" dirty="0">
                <a:latin typeface="Calibri"/>
                <a:cs typeface="Calibri"/>
              </a:rPr>
              <a:t>r</a:t>
            </a:r>
            <a:r>
              <a:rPr sz="1100" dirty="0">
                <a:latin typeface="Calibri"/>
                <a:cs typeface="Calibri"/>
              </a:rPr>
              <a:t>e</a:t>
            </a:r>
            <a:r>
              <a:rPr sz="1100" spc="-30" dirty="0">
                <a:latin typeface="Calibri"/>
                <a:cs typeface="Calibri"/>
              </a:rPr>
              <a:t> </a:t>
            </a:r>
            <a:r>
              <a:rPr sz="1100" spc="-5" dirty="0">
                <a:latin typeface="Calibri"/>
                <a:cs typeface="Calibri"/>
              </a:rPr>
              <a:t>in</a:t>
            </a:r>
            <a:r>
              <a:rPr sz="1100" spc="-15" dirty="0">
                <a:latin typeface="Calibri"/>
                <a:cs typeface="Calibri"/>
              </a:rPr>
              <a:t>s</a:t>
            </a:r>
            <a:r>
              <a:rPr sz="1100" dirty="0">
                <a:latin typeface="Calibri"/>
                <a:cs typeface="Calibri"/>
              </a:rPr>
              <a:t>e</a:t>
            </a:r>
            <a:r>
              <a:rPr sz="1100" spc="-5" dirty="0">
                <a:latin typeface="Calibri"/>
                <a:cs typeface="Calibri"/>
              </a:rPr>
              <a:t>gnan</a:t>
            </a:r>
            <a:r>
              <a:rPr sz="1100" dirty="0">
                <a:latin typeface="Calibri"/>
                <a:cs typeface="Calibri"/>
              </a:rPr>
              <a:t>ti</a:t>
            </a:r>
            <a:r>
              <a:rPr sz="1100" spc="-35" dirty="0">
                <a:latin typeface="Calibri"/>
                <a:cs typeface="Calibri"/>
              </a:rPr>
              <a:t> </a:t>
            </a:r>
            <a:r>
              <a:rPr sz="1100" spc="-15" dirty="0">
                <a:latin typeface="Calibri"/>
                <a:cs typeface="Calibri"/>
              </a:rPr>
              <a:t>c</a:t>
            </a:r>
            <a:r>
              <a:rPr sz="1100" spc="5" dirty="0">
                <a:latin typeface="Calibri"/>
                <a:cs typeface="Calibri"/>
              </a:rPr>
              <a:t>o</a:t>
            </a:r>
            <a:r>
              <a:rPr sz="1100" spc="-5" dirty="0">
                <a:latin typeface="Calibri"/>
                <a:cs typeface="Calibri"/>
              </a:rPr>
              <a:t>-ri</a:t>
            </a:r>
            <a:r>
              <a:rPr sz="1100" dirty="0">
                <a:latin typeface="Calibri"/>
                <a:cs typeface="Calibri"/>
              </a:rPr>
              <a:t>ce</a:t>
            </a:r>
            <a:r>
              <a:rPr sz="1100" spc="-15" dirty="0">
                <a:latin typeface="Calibri"/>
                <a:cs typeface="Calibri"/>
              </a:rPr>
              <a:t>r</a:t>
            </a:r>
            <a:r>
              <a:rPr sz="1100" dirty="0">
                <a:latin typeface="Calibri"/>
                <a:cs typeface="Calibri"/>
              </a:rPr>
              <a:t>c</a:t>
            </a:r>
            <a:r>
              <a:rPr sz="1100" spc="-5" dirty="0">
                <a:latin typeface="Calibri"/>
                <a:cs typeface="Calibri"/>
              </a:rPr>
              <a:t>a</a:t>
            </a:r>
            <a:r>
              <a:rPr sz="1100" dirty="0">
                <a:latin typeface="Calibri"/>
                <a:cs typeface="Calibri"/>
              </a:rPr>
              <a:t>t</a:t>
            </a:r>
            <a:r>
              <a:rPr sz="1100" spc="-5" dirty="0">
                <a:latin typeface="Calibri"/>
                <a:cs typeface="Calibri"/>
              </a:rPr>
              <a:t>r</a:t>
            </a:r>
            <a:r>
              <a:rPr sz="1100" spc="-15" dirty="0">
                <a:latin typeface="Calibri"/>
                <a:cs typeface="Calibri"/>
              </a:rPr>
              <a:t>i</a:t>
            </a:r>
            <a:r>
              <a:rPr sz="1100" dirty="0">
                <a:latin typeface="Calibri"/>
                <a:cs typeface="Calibri"/>
              </a:rPr>
              <a:t>ci</a:t>
            </a:r>
            <a:r>
              <a:rPr sz="1100" spc="-35" dirty="0">
                <a:latin typeface="Calibri"/>
                <a:cs typeface="Calibri"/>
              </a:rPr>
              <a:t> </a:t>
            </a:r>
            <a:r>
              <a:rPr sz="1100" dirty="0">
                <a:latin typeface="Calibri"/>
                <a:cs typeface="Calibri"/>
              </a:rPr>
              <a:t>a</a:t>
            </a:r>
            <a:r>
              <a:rPr sz="1100" spc="-35" dirty="0">
                <a:latin typeface="Calibri"/>
                <a:cs typeface="Calibri"/>
              </a:rPr>
              <a:t> </a:t>
            </a:r>
            <a:r>
              <a:rPr sz="1100" spc="-5" dirty="0">
                <a:latin typeface="Calibri"/>
                <a:cs typeface="Calibri"/>
              </a:rPr>
              <a:t>C</a:t>
            </a:r>
            <a:r>
              <a:rPr sz="1100" spc="-15" dirty="0">
                <a:latin typeface="Calibri"/>
                <a:cs typeface="Calibri"/>
              </a:rPr>
              <a:t>a</a:t>
            </a:r>
            <a:r>
              <a:rPr sz="1100" spc="5" dirty="0">
                <a:latin typeface="Calibri"/>
                <a:cs typeface="Calibri"/>
              </a:rPr>
              <a:t>m</a:t>
            </a:r>
            <a:r>
              <a:rPr sz="1100" spc="-5" dirty="0">
                <a:latin typeface="Calibri"/>
                <a:cs typeface="Calibri"/>
              </a:rPr>
              <a:t>bridg</a:t>
            </a:r>
            <a:r>
              <a:rPr sz="1100" dirty="0">
                <a:latin typeface="Calibri"/>
                <a:cs typeface="Calibri"/>
              </a:rPr>
              <a:t>e.</a:t>
            </a:r>
            <a:r>
              <a:rPr sz="1100" spc="-50" dirty="0">
                <a:latin typeface="Calibri"/>
                <a:cs typeface="Calibri"/>
              </a:rPr>
              <a:t> </a:t>
            </a:r>
            <a:r>
              <a:rPr sz="1100" dirty="0">
                <a:latin typeface="Calibri"/>
                <a:cs typeface="Calibri"/>
              </a:rPr>
              <a:t>(</a:t>
            </a:r>
            <a:r>
              <a:rPr sz="1100" spc="-5" dirty="0">
                <a:latin typeface="Calibri"/>
                <a:cs typeface="Calibri"/>
              </a:rPr>
              <a:t>S</a:t>
            </a:r>
            <a:r>
              <a:rPr sz="1100" spc="-10" dirty="0">
                <a:latin typeface="Calibri"/>
                <a:cs typeface="Calibri"/>
              </a:rPr>
              <a:t>o</a:t>
            </a:r>
            <a:r>
              <a:rPr sz="1100" spc="5" dirty="0">
                <a:latin typeface="Calibri"/>
                <a:cs typeface="Calibri"/>
              </a:rPr>
              <a:t>v</a:t>
            </a:r>
            <a:r>
              <a:rPr sz="1100" spc="-10" dirty="0">
                <a:latin typeface="Calibri"/>
                <a:cs typeface="Calibri"/>
              </a:rPr>
              <a:t>v</a:t>
            </a:r>
            <a:r>
              <a:rPr sz="1100" dirty="0">
                <a:latin typeface="Calibri"/>
                <a:cs typeface="Calibri"/>
              </a:rPr>
              <a:t>e</a:t>
            </a:r>
            <a:r>
              <a:rPr sz="1100" spc="-5" dirty="0">
                <a:latin typeface="Calibri"/>
                <a:cs typeface="Calibri"/>
              </a:rPr>
              <a:t>nzi</a:t>
            </a:r>
            <a:r>
              <a:rPr sz="1100" spc="-10" dirty="0">
                <a:latin typeface="Calibri"/>
                <a:cs typeface="Calibri"/>
              </a:rPr>
              <a:t>o</a:t>
            </a:r>
            <a:r>
              <a:rPr sz="1100" spc="-5" dirty="0">
                <a:latin typeface="Calibri"/>
                <a:cs typeface="Calibri"/>
              </a:rPr>
              <a:t>n</a:t>
            </a:r>
            <a:r>
              <a:rPr sz="1100" dirty="0">
                <a:latin typeface="Calibri"/>
                <a:cs typeface="Calibri"/>
              </a:rPr>
              <a:t>e </a:t>
            </a:r>
            <a:r>
              <a:rPr sz="1100" spc="-5" dirty="0">
                <a:latin typeface="Calibri"/>
                <a:cs typeface="Calibri"/>
              </a:rPr>
              <a:t>d</a:t>
            </a:r>
            <a:r>
              <a:rPr sz="1100" dirty="0">
                <a:latin typeface="Calibri"/>
                <a:cs typeface="Calibri"/>
              </a:rPr>
              <a:t>el </a:t>
            </a:r>
            <a:r>
              <a:rPr sz="1100" spc="-5" dirty="0">
                <a:latin typeface="Calibri"/>
                <a:cs typeface="Calibri"/>
              </a:rPr>
              <a:t>C</a:t>
            </a:r>
            <a:r>
              <a:rPr sz="1100" spc="5" dirty="0">
                <a:latin typeface="Calibri"/>
                <a:cs typeface="Calibri"/>
              </a:rPr>
              <a:t>o</a:t>
            </a:r>
            <a:r>
              <a:rPr sz="1100" spc="-5" dirty="0">
                <a:latin typeface="Calibri"/>
                <a:cs typeface="Calibri"/>
              </a:rPr>
              <a:t>n</a:t>
            </a:r>
            <a:r>
              <a:rPr sz="1100" dirty="0">
                <a:latin typeface="Calibri"/>
                <a:cs typeface="Calibri"/>
              </a:rPr>
              <a:t>s</a:t>
            </a:r>
            <a:r>
              <a:rPr sz="1100" spc="-5" dirty="0">
                <a:latin typeface="Calibri"/>
                <a:cs typeface="Calibri"/>
              </a:rPr>
              <a:t>igl</a:t>
            </a:r>
            <a:r>
              <a:rPr sz="1100" spc="-15" dirty="0">
                <a:latin typeface="Calibri"/>
                <a:cs typeface="Calibri"/>
              </a:rPr>
              <a:t>i</a:t>
            </a:r>
            <a:r>
              <a:rPr sz="1100" dirty="0">
                <a:latin typeface="Calibri"/>
                <a:cs typeface="Calibri"/>
              </a:rPr>
              <a:t>o</a:t>
            </a:r>
            <a:r>
              <a:rPr sz="1100" spc="5" dirty="0">
                <a:latin typeface="Calibri"/>
                <a:cs typeface="Calibri"/>
              </a:rPr>
              <a:t> </a:t>
            </a:r>
            <a:r>
              <a:rPr sz="1100" spc="-5" dirty="0">
                <a:latin typeface="Calibri"/>
                <a:cs typeface="Calibri"/>
              </a:rPr>
              <a:t>d</a:t>
            </a:r>
            <a:r>
              <a:rPr sz="1100" dirty="0">
                <a:latin typeface="Calibri"/>
                <a:cs typeface="Calibri"/>
              </a:rPr>
              <a:t>i </a:t>
            </a:r>
            <a:r>
              <a:rPr sz="1100" spc="-5" dirty="0">
                <a:latin typeface="Calibri"/>
                <a:cs typeface="Calibri"/>
              </a:rPr>
              <a:t>ri</a:t>
            </a:r>
            <a:r>
              <a:rPr sz="1100" spc="-15" dirty="0">
                <a:latin typeface="Calibri"/>
                <a:cs typeface="Calibri"/>
              </a:rPr>
              <a:t>c</a:t>
            </a:r>
            <a:r>
              <a:rPr sz="1100" dirty="0">
                <a:latin typeface="Calibri"/>
                <a:cs typeface="Calibri"/>
              </a:rPr>
              <a:t>e</a:t>
            </a:r>
            <a:r>
              <a:rPr sz="1100" spc="-5" dirty="0">
                <a:latin typeface="Calibri"/>
                <a:cs typeface="Calibri"/>
              </a:rPr>
              <a:t>r</a:t>
            </a:r>
            <a:r>
              <a:rPr sz="1100" dirty="0">
                <a:latin typeface="Calibri"/>
                <a:cs typeface="Calibri"/>
              </a:rPr>
              <a:t>ca</a:t>
            </a:r>
            <a:r>
              <a:rPr sz="1100" spc="-10" dirty="0">
                <a:latin typeface="Calibri"/>
                <a:cs typeface="Calibri"/>
              </a:rPr>
              <a:t> </a:t>
            </a:r>
            <a:r>
              <a:rPr sz="1100" dirty="0">
                <a:latin typeface="Calibri"/>
                <a:cs typeface="Calibri"/>
              </a:rPr>
              <a:t>ec</a:t>
            </a:r>
            <a:r>
              <a:rPr sz="1100" spc="-10" dirty="0">
                <a:latin typeface="Calibri"/>
                <a:cs typeface="Calibri"/>
              </a:rPr>
              <a:t>o</a:t>
            </a:r>
            <a:r>
              <a:rPr sz="1100" spc="-5" dirty="0">
                <a:latin typeface="Calibri"/>
                <a:cs typeface="Calibri"/>
              </a:rPr>
              <a:t>n</a:t>
            </a:r>
            <a:r>
              <a:rPr sz="1100" spc="5" dirty="0">
                <a:latin typeface="Calibri"/>
                <a:cs typeface="Calibri"/>
              </a:rPr>
              <a:t>om</a:t>
            </a:r>
            <a:r>
              <a:rPr sz="1100" spc="-5" dirty="0">
                <a:latin typeface="Calibri"/>
                <a:cs typeface="Calibri"/>
              </a:rPr>
              <a:t>i</a:t>
            </a:r>
            <a:r>
              <a:rPr sz="1100" spc="-15" dirty="0">
                <a:latin typeface="Calibri"/>
                <a:cs typeface="Calibri"/>
              </a:rPr>
              <a:t>c</a:t>
            </a:r>
            <a:r>
              <a:rPr sz="1100" dirty="0">
                <a:latin typeface="Calibri"/>
                <a:cs typeface="Calibri"/>
              </a:rPr>
              <a:t>a e</a:t>
            </a:r>
            <a:r>
              <a:rPr sz="1100" spc="-10" dirty="0">
                <a:latin typeface="Calibri"/>
                <a:cs typeface="Calibri"/>
              </a:rPr>
              <a:t> </a:t>
            </a:r>
            <a:r>
              <a:rPr sz="1100" dirty="0">
                <a:latin typeface="Calibri"/>
                <a:cs typeface="Calibri"/>
              </a:rPr>
              <a:t>s</a:t>
            </a:r>
            <a:r>
              <a:rPr sz="1100" spc="-10" dirty="0">
                <a:latin typeface="Calibri"/>
                <a:cs typeface="Calibri"/>
              </a:rPr>
              <a:t>o</a:t>
            </a:r>
            <a:r>
              <a:rPr sz="1100" dirty="0">
                <a:latin typeface="Calibri"/>
                <a:cs typeface="Calibri"/>
              </a:rPr>
              <a:t>c</a:t>
            </a:r>
            <a:r>
              <a:rPr sz="1100" spc="-5" dirty="0">
                <a:latin typeface="Calibri"/>
                <a:cs typeface="Calibri"/>
              </a:rPr>
              <a:t>ial</a:t>
            </a:r>
            <a:r>
              <a:rPr sz="1100" dirty="0">
                <a:latin typeface="Calibri"/>
                <a:cs typeface="Calibri"/>
              </a:rPr>
              <a:t>e</a:t>
            </a:r>
            <a:r>
              <a:rPr sz="1100" spc="5" dirty="0">
                <a:latin typeface="Calibri"/>
                <a:cs typeface="Calibri"/>
              </a:rPr>
              <a:t> </a:t>
            </a:r>
            <a:r>
              <a:rPr sz="1100" spc="-5" dirty="0">
                <a:latin typeface="Calibri"/>
                <a:cs typeface="Calibri"/>
              </a:rPr>
              <a:t>n</a:t>
            </a:r>
            <a:r>
              <a:rPr sz="1100" dirty="0">
                <a:latin typeface="Calibri"/>
                <a:cs typeface="Calibri"/>
              </a:rPr>
              <a:t>. </a:t>
            </a:r>
            <a:r>
              <a:rPr sz="1100" spc="-15" dirty="0">
                <a:latin typeface="Calibri"/>
                <a:cs typeface="Calibri"/>
              </a:rPr>
              <a:t>R</a:t>
            </a:r>
            <a:r>
              <a:rPr sz="1100" dirty="0">
                <a:latin typeface="Calibri"/>
                <a:cs typeface="Calibri"/>
              </a:rPr>
              <a:t>E</a:t>
            </a:r>
            <a:r>
              <a:rPr sz="1100" spc="-5" dirty="0">
                <a:latin typeface="Calibri"/>
                <a:cs typeface="Calibri"/>
              </a:rPr>
              <a:t>S</a:t>
            </a:r>
            <a:r>
              <a:rPr sz="1100" spc="-10" dirty="0">
                <a:latin typeface="Calibri"/>
                <a:cs typeface="Calibri"/>
              </a:rPr>
              <a:t>0</a:t>
            </a:r>
            <a:r>
              <a:rPr sz="1100" dirty="0">
                <a:latin typeface="Calibri"/>
                <a:cs typeface="Calibri"/>
              </a:rPr>
              <a:t>6</a:t>
            </a:r>
            <a:r>
              <a:rPr sz="1100" spc="-10" dirty="0">
                <a:latin typeface="Calibri"/>
                <a:cs typeface="Calibri"/>
              </a:rPr>
              <a:t>3</a:t>
            </a:r>
            <a:r>
              <a:rPr sz="1100" dirty="0">
                <a:latin typeface="Calibri"/>
                <a:cs typeface="Calibri"/>
              </a:rPr>
              <a:t>2</a:t>
            </a:r>
            <a:r>
              <a:rPr sz="1100" spc="-10" dirty="0">
                <a:latin typeface="Calibri"/>
                <a:cs typeface="Calibri"/>
              </a:rPr>
              <a:t>7</a:t>
            </a:r>
            <a:r>
              <a:rPr sz="1100" dirty="0">
                <a:latin typeface="Calibri"/>
                <a:cs typeface="Calibri"/>
              </a:rPr>
              <a:t>0</a:t>
            </a:r>
            <a:r>
              <a:rPr sz="1100" spc="-10" dirty="0">
                <a:latin typeface="Calibri"/>
                <a:cs typeface="Calibri"/>
              </a:rPr>
              <a:t>0</a:t>
            </a:r>
            <a:r>
              <a:rPr sz="1100" dirty="0">
                <a:latin typeface="Calibri"/>
                <a:cs typeface="Calibri"/>
              </a:rPr>
              <a:t>81).</a:t>
            </a:r>
          </a:p>
          <a:p>
            <a:pPr marL="12700" marR="5715">
              <a:lnSpc>
                <a:spcPct val="120900"/>
              </a:lnSpc>
              <a:spcBef>
                <a:spcPts val="10"/>
              </a:spcBef>
              <a:buFont typeface="Calibri"/>
              <a:buAutoNum type="arabicPeriod"/>
              <a:tabLst>
                <a:tab pos="151765" algn="l"/>
              </a:tabLst>
            </a:pPr>
            <a:r>
              <a:rPr sz="1100" dirty="0">
                <a:latin typeface="Calibri"/>
                <a:cs typeface="Calibri"/>
              </a:rPr>
              <a:t>Q</a:t>
            </a:r>
            <a:r>
              <a:rPr sz="1100" spc="-5" dirty="0">
                <a:latin typeface="Calibri"/>
                <a:cs typeface="Calibri"/>
              </a:rPr>
              <a:t>u</a:t>
            </a:r>
            <a:r>
              <a:rPr sz="1100" spc="-10" dirty="0">
                <a:latin typeface="Calibri"/>
                <a:cs typeface="Calibri"/>
              </a:rPr>
              <a:t>e</a:t>
            </a:r>
            <a:r>
              <a:rPr sz="1100" dirty="0">
                <a:latin typeface="Calibri"/>
                <a:cs typeface="Calibri"/>
              </a:rPr>
              <a:t>sta </a:t>
            </a:r>
            <a:r>
              <a:rPr sz="1100" spc="-5" dirty="0">
                <a:latin typeface="Calibri"/>
                <a:cs typeface="Calibri"/>
              </a:rPr>
              <a:t>di</a:t>
            </a:r>
            <a:r>
              <a:rPr sz="1100" spc="-15" dirty="0">
                <a:latin typeface="Calibri"/>
                <a:cs typeface="Calibri"/>
              </a:rPr>
              <a:t>s</a:t>
            </a:r>
            <a:r>
              <a:rPr sz="1100" dirty="0">
                <a:latin typeface="Calibri"/>
                <a:cs typeface="Calibri"/>
              </a:rPr>
              <a:t>t</a:t>
            </a:r>
            <a:r>
              <a:rPr sz="1100" spc="-5" dirty="0">
                <a:latin typeface="Calibri"/>
                <a:cs typeface="Calibri"/>
              </a:rPr>
              <a:t>inzi</a:t>
            </a:r>
            <a:r>
              <a:rPr sz="1100" spc="5" dirty="0">
                <a:latin typeface="Calibri"/>
                <a:cs typeface="Calibri"/>
              </a:rPr>
              <a:t>o</a:t>
            </a:r>
            <a:r>
              <a:rPr sz="1100" spc="-5" dirty="0">
                <a:latin typeface="Calibri"/>
                <a:cs typeface="Calibri"/>
              </a:rPr>
              <a:t>n</a:t>
            </a:r>
            <a:r>
              <a:rPr sz="1100" dirty="0">
                <a:latin typeface="Calibri"/>
                <a:cs typeface="Calibri"/>
              </a:rPr>
              <a:t>e</a:t>
            </a:r>
            <a:r>
              <a:rPr sz="1100" spc="-10" dirty="0">
                <a:latin typeface="Calibri"/>
                <a:cs typeface="Calibri"/>
              </a:rPr>
              <a:t> </a:t>
            </a:r>
            <a:r>
              <a:rPr sz="1100" dirty="0">
                <a:latin typeface="Calibri"/>
                <a:cs typeface="Calibri"/>
              </a:rPr>
              <a:t>t</a:t>
            </a:r>
            <a:r>
              <a:rPr sz="1100" spc="-5" dirty="0">
                <a:latin typeface="Calibri"/>
                <a:cs typeface="Calibri"/>
              </a:rPr>
              <a:t>r</a:t>
            </a:r>
            <a:r>
              <a:rPr sz="1100" dirty="0">
                <a:latin typeface="Calibri"/>
                <a:cs typeface="Calibri"/>
              </a:rPr>
              <a:t>a i</a:t>
            </a:r>
            <a:r>
              <a:rPr sz="1100" spc="-15" dirty="0">
                <a:latin typeface="Calibri"/>
                <a:cs typeface="Calibri"/>
              </a:rPr>
              <a:t> </a:t>
            </a:r>
            <a:r>
              <a:rPr sz="1100" spc="-10" dirty="0">
                <a:latin typeface="Calibri"/>
                <a:cs typeface="Calibri"/>
              </a:rPr>
              <a:t>t</a:t>
            </a:r>
            <a:r>
              <a:rPr sz="1100" spc="-5" dirty="0">
                <a:latin typeface="Calibri"/>
                <a:cs typeface="Calibri"/>
              </a:rPr>
              <a:t>r</a:t>
            </a:r>
            <a:r>
              <a:rPr sz="1100" dirty="0">
                <a:latin typeface="Calibri"/>
                <a:cs typeface="Calibri"/>
              </a:rPr>
              <a:t>e</a:t>
            </a:r>
            <a:r>
              <a:rPr sz="1100" spc="5" dirty="0">
                <a:latin typeface="Calibri"/>
                <a:cs typeface="Calibri"/>
              </a:rPr>
              <a:t> </a:t>
            </a:r>
            <a:r>
              <a:rPr sz="1100" spc="-5" dirty="0">
                <a:latin typeface="Calibri"/>
                <a:cs typeface="Calibri"/>
              </a:rPr>
              <a:t>di</a:t>
            </a:r>
            <a:r>
              <a:rPr sz="1100" spc="-10" dirty="0">
                <a:latin typeface="Calibri"/>
                <a:cs typeface="Calibri"/>
              </a:rPr>
              <a:t>v</a:t>
            </a:r>
            <a:r>
              <a:rPr sz="1100" dirty="0">
                <a:latin typeface="Calibri"/>
                <a:cs typeface="Calibri"/>
              </a:rPr>
              <a:t>e</a:t>
            </a:r>
            <a:r>
              <a:rPr sz="1100" spc="-5" dirty="0">
                <a:latin typeface="Calibri"/>
                <a:cs typeface="Calibri"/>
              </a:rPr>
              <a:t>r</a:t>
            </a:r>
            <a:r>
              <a:rPr sz="1100" dirty="0">
                <a:latin typeface="Calibri"/>
                <a:cs typeface="Calibri"/>
              </a:rPr>
              <a:t>si </a:t>
            </a:r>
            <a:r>
              <a:rPr sz="1100" spc="-5" dirty="0">
                <a:latin typeface="Calibri"/>
                <a:cs typeface="Calibri"/>
              </a:rPr>
              <a:t>l</a:t>
            </a:r>
            <a:r>
              <a:rPr sz="1100" spc="-15" dirty="0">
                <a:latin typeface="Calibri"/>
                <a:cs typeface="Calibri"/>
              </a:rPr>
              <a:t>i</a:t>
            </a:r>
            <a:r>
              <a:rPr sz="1100" spc="5" dirty="0">
                <a:latin typeface="Calibri"/>
                <a:cs typeface="Calibri"/>
              </a:rPr>
              <a:t>v</a:t>
            </a:r>
            <a:r>
              <a:rPr sz="1100" dirty="0">
                <a:latin typeface="Calibri"/>
                <a:cs typeface="Calibri"/>
              </a:rPr>
              <a:t>e</a:t>
            </a:r>
            <a:r>
              <a:rPr sz="1100" spc="-5" dirty="0">
                <a:latin typeface="Calibri"/>
                <a:cs typeface="Calibri"/>
              </a:rPr>
              <a:t>ll</a:t>
            </a:r>
            <a:r>
              <a:rPr sz="1100" dirty="0">
                <a:latin typeface="Calibri"/>
                <a:cs typeface="Calibri"/>
              </a:rPr>
              <a:t>i</a:t>
            </a:r>
            <a:r>
              <a:rPr sz="1100" spc="-10" dirty="0">
                <a:latin typeface="Calibri"/>
                <a:cs typeface="Calibri"/>
              </a:rPr>
              <a:t> </a:t>
            </a:r>
            <a:r>
              <a:rPr sz="1100" dirty="0">
                <a:latin typeface="Calibri"/>
                <a:cs typeface="Calibri"/>
              </a:rPr>
              <a:t>ed</a:t>
            </a:r>
            <a:r>
              <a:rPr sz="1100" spc="-15" dirty="0">
                <a:latin typeface="Calibri"/>
                <a:cs typeface="Calibri"/>
              </a:rPr>
              <a:t> </a:t>
            </a:r>
            <a:r>
              <a:rPr sz="1100" dirty="0">
                <a:latin typeface="Calibri"/>
                <a:cs typeface="Calibri"/>
              </a:rPr>
              <a:t>e</a:t>
            </a:r>
            <a:r>
              <a:rPr sz="1100" spc="-5" dirty="0">
                <a:latin typeface="Calibri"/>
                <a:cs typeface="Calibri"/>
              </a:rPr>
              <a:t>l</a:t>
            </a:r>
            <a:r>
              <a:rPr sz="1100" spc="-10" dirty="0">
                <a:latin typeface="Calibri"/>
                <a:cs typeface="Calibri"/>
              </a:rPr>
              <a:t>e</a:t>
            </a:r>
            <a:r>
              <a:rPr sz="1100" spc="5" dirty="0">
                <a:latin typeface="Calibri"/>
                <a:cs typeface="Calibri"/>
              </a:rPr>
              <a:t>m</a:t>
            </a:r>
            <a:r>
              <a:rPr sz="1100" dirty="0">
                <a:latin typeface="Calibri"/>
                <a:cs typeface="Calibri"/>
              </a:rPr>
              <a:t>e</a:t>
            </a:r>
            <a:r>
              <a:rPr sz="1100" spc="-5" dirty="0">
                <a:latin typeface="Calibri"/>
                <a:cs typeface="Calibri"/>
              </a:rPr>
              <a:t>n</a:t>
            </a:r>
            <a:r>
              <a:rPr sz="1100" dirty="0">
                <a:latin typeface="Calibri"/>
                <a:cs typeface="Calibri"/>
              </a:rPr>
              <a:t>ti</a:t>
            </a:r>
            <a:r>
              <a:rPr sz="1100" spc="-15" dirty="0">
                <a:latin typeface="Calibri"/>
                <a:cs typeface="Calibri"/>
              </a:rPr>
              <a:t> </a:t>
            </a:r>
            <a:r>
              <a:rPr sz="1100" spc="-5" dirty="0">
                <a:latin typeface="Calibri"/>
                <a:cs typeface="Calibri"/>
              </a:rPr>
              <a:t>d</a:t>
            </a:r>
            <a:r>
              <a:rPr sz="1100" dirty="0">
                <a:latin typeface="Calibri"/>
                <a:cs typeface="Calibri"/>
              </a:rPr>
              <a:t>el </a:t>
            </a:r>
            <a:r>
              <a:rPr sz="1100" spc="-5" dirty="0">
                <a:latin typeface="Calibri"/>
                <a:cs typeface="Calibri"/>
              </a:rPr>
              <a:t>dia</a:t>
            </a:r>
            <a:r>
              <a:rPr sz="1100" spc="-15" dirty="0">
                <a:latin typeface="Calibri"/>
                <a:cs typeface="Calibri"/>
              </a:rPr>
              <a:t>l</a:t>
            </a:r>
            <a:r>
              <a:rPr sz="1100" spc="5" dirty="0">
                <a:latin typeface="Calibri"/>
                <a:cs typeface="Calibri"/>
              </a:rPr>
              <a:t>o</a:t>
            </a:r>
            <a:r>
              <a:rPr sz="1100" spc="-5" dirty="0">
                <a:latin typeface="Calibri"/>
                <a:cs typeface="Calibri"/>
              </a:rPr>
              <a:t>g</a:t>
            </a:r>
            <a:r>
              <a:rPr sz="1100" dirty="0">
                <a:latin typeface="Calibri"/>
                <a:cs typeface="Calibri"/>
              </a:rPr>
              <a:t>o</a:t>
            </a:r>
            <a:r>
              <a:rPr sz="1100" spc="-5" dirty="0">
                <a:latin typeface="Calibri"/>
                <a:cs typeface="Calibri"/>
              </a:rPr>
              <a:t> i</a:t>
            </a:r>
            <a:r>
              <a:rPr sz="1100" dirty="0">
                <a:latin typeface="Calibri"/>
                <a:cs typeface="Calibri"/>
              </a:rPr>
              <a:t>n</a:t>
            </a:r>
            <a:r>
              <a:rPr sz="1100" spc="-5" dirty="0">
                <a:latin typeface="Calibri"/>
                <a:cs typeface="Calibri"/>
              </a:rPr>
              <a:t> </a:t>
            </a:r>
            <a:r>
              <a:rPr sz="1100" dirty="0">
                <a:latin typeface="Calibri"/>
                <a:cs typeface="Calibri"/>
              </a:rPr>
              <a:t>c</a:t>
            </a:r>
            <a:r>
              <a:rPr sz="1100" spc="-5" dirty="0">
                <a:latin typeface="Calibri"/>
                <a:cs typeface="Calibri"/>
              </a:rPr>
              <a:t>la</a:t>
            </a:r>
            <a:r>
              <a:rPr sz="1100" dirty="0">
                <a:latin typeface="Calibri"/>
                <a:cs typeface="Calibri"/>
              </a:rPr>
              <a:t>s</a:t>
            </a:r>
            <a:r>
              <a:rPr sz="1100" spc="-15" dirty="0">
                <a:latin typeface="Calibri"/>
                <a:cs typeface="Calibri"/>
              </a:rPr>
              <a:t>s</a:t>
            </a:r>
            <a:r>
              <a:rPr sz="1100" dirty="0">
                <a:latin typeface="Calibri"/>
                <a:cs typeface="Calibri"/>
              </a:rPr>
              <a:t>e</a:t>
            </a:r>
            <a:r>
              <a:rPr sz="1100" spc="-10" dirty="0">
                <a:latin typeface="Calibri"/>
                <a:cs typeface="Calibri"/>
              </a:rPr>
              <a:t> </a:t>
            </a:r>
            <a:r>
              <a:rPr sz="1100" dirty="0">
                <a:latin typeface="Calibri"/>
                <a:cs typeface="Calibri"/>
              </a:rPr>
              <a:t>è</a:t>
            </a:r>
            <a:r>
              <a:rPr sz="1100" spc="5" dirty="0">
                <a:latin typeface="Calibri"/>
                <a:cs typeface="Calibri"/>
              </a:rPr>
              <a:t> </a:t>
            </a:r>
            <a:r>
              <a:rPr sz="1100" dirty="0">
                <a:latin typeface="Calibri"/>
                <a:cs typeface="Calibri"/>
              </a:rPr>
              <a:t>s</a:t>
            </a:r>
            <a:r>
              <a:rPr sz="1100" spc="-10" dirty="0">
                <a:latin typeface="Calibri"/>
                <a:cs typeface="Calibri"/>
              </a:rPr>
              <a:t>t</a:t>
            </a:r>
            <a:r>
              <a:rPr sz="1100" spc="-5" dirty="0">
                <a:latin typeface="Calibri"/>
                <a:cs typeface="Calibri"/>
              </a:rPr>
              <a:t>a</a:t>
            </a:r>
            <a:r>
              <a:rPr sz="1100" spc="-10" dirty="0">
                <a:latin typeface="Calibri"/>
                <a:cs typeface="Calibri"/>
              </a:rPr>
              <a:t>t</a:t>
            </a:r>
            <a:r>
              <a:rPr sz="1100" dirty="0">
                <a:latin typeface="Calibri"/>
                <a:cs typeface="Calibri"/>
              </a:rPr>
              <a:t>a </a:t>
            </a:r>
            <a:r>
              <a:rPr sz="1100" spc="-10" dirty="0">
                <a:latin typeface="Calibri"/>
                <a:cs typeface="Calibri"/>
              </a:rPr>
              <a:t>e</a:t>
            </a:r>
            <a:r>
              <a:rPr sz="1100" spc="5" dirty="0">
                <a:latin typeface="Calibri"/>
                <a:cs typeface="Calibri"/>
              </a:rPr>
              <a:t>v</a:t>
            </a:r>
            <a:r>
              <a:rPr sz="1100" spc="-5" dirty="0">
                <a:latin typeface="Calibri"/>
                <a:cs typeface="Calibri"/>
              </a:rPr>
              <a:t>id</a:t>
            </a:r>
            <a:r>
              <a:rPr sz="1100" dirty="0">
                <a:latin typeface="Calibri"/>
                <a:cs typeface="Calibri"/>
              </a:rPr>
              <a:t>e</a:t>
            </a:r>
            <a:r>
              <a:rPr sz="1100" spc="-5" dirty="0">
                <a:latin typeface="Calibri"/>
                <a:cs typeface="Calibri"/>
              </a:rPr>
              <a:t>nzia</a:t>
            </a:r>
            <a:r>
              <a:rPr sz="1100" dirty="0">
                <a:latin typeface="Calibri"/>
                <a:cs typeface="Calibri"/>
              </a:rPr>
              <a:t>ta </a:t>
            </a:r>
            <a:r>
              <a:rPr sz="1100" spc="-5" dirty="0">
                <a:latin typeface="Calibri"/>
                <a:cs typeface="Calibri"/>
              </a:rPr>
              <a:t>i</a:t>
            </a:r>
            <a:r>
              <a:rPr sz="1100" dirty="0">
                <a:latin typeface="Calibri"/>
                <a:cs typeface="Calibri"/>
              </a:rPr>
              <a:t>n</a:t>
            </a:r>
            <a:r>
              <a:rPr sz="1100" spc="-5" dirty="0">
                <a:latin typeface="Calibri"/>
                <a:cs typeface="Calibri"/>
              </a:rPr>
              <a:t> u</a:t>
            </a:r>
            <a:r>
              <a:rPr sz="1100" spc="-20" dirty="0">
                <a:latin typeface="Calibri"/>
                <a:cs typeface="Calibri"/>
              </a:rPr>
              <a:t>n</a:t>
            </a:r>
            <a:r>
              <a:rPr sz="1100" dirty="0">
                <a:latin typeface="Calibri"/>
                <a:cs typeface="Calibri"/>
              </a:rPr>
              <a:t>o</a:t>
            </a:r>
            <a:r>
              <a:rPr sz="1100" spc="5" dirty="0">
                <a:latin typeface="Calibri"/>
                <a:cs typeface="Calibri"/>
              </a:rPr>
              <a:t> </a:t>
            </a:r>
            <a:r>
              <a:rPr sz="1100" spc="-15" dirty="0">
                <a:latin typeface="Calibri"/>
                <a:cs typeface="Calibri"/>
              </a:rPr>
              <a:t>s</a:t>
            </a:r>
            <a:r>
              <a:rPr sz="1100" dirty="0">
                <a:latin typeface="Calibri"/>
                <a:cs typeface="Calibri"/>
              </a:rPr>
              <a:t>t</a:t>
            </a:r>
            <a:r>
              <a:rPr sz="1100" spc="-5" dirty="0">
                <a:latin typeface="Calibri"/>
                <a:cs typeface="Calibri"/>
              </a:rPr>
              <a:t>ud</a:t>
            </a:r>
            <a:r>
              <a:rPr sz="1100" spc="5" dirty="0">
                <a:latin typeface="Calibri"/>
                <a:cs typeface="Calibri"/>
              </a:rPr>
              <a:t>i</a:t>
            </a:r>
            <a:r>
              <a:rPr sz="1100" dirty="0">
                <a:latin typeface="Calibri"/>
                <a:cs typeface="Calibri"/>
              </a:rPr>
              <a:t>o</a:t>
            </a:r>
            <a:r>
              <a:rPr sz="1100" spc="-5" dirty="0">
                <a:latin typeface="Calibri"/>
                <a:cs typeface="Calibri"/>
              </a:rPr>
              <a:t> d</a:t>
            </a:r>
            <a:r>
              <a:rPr sz="1100" dirty="0">
                <a:latin typeface="Calibri"/>
                <a:cs typeface="Calibri"/>
              </a:rPr>
              <a:t>i </a:t>
            </a:r>
            <a:r>
              <a:rPr sz="1100" spc="-5" dirty="0">
                <a:latin typeface="Calibri"/>
                <a:cs typeface="Calibri"/>
              </a:rPr>
              <a:t>in</a:t>
            </a:r>
            <a:r>
              <a:rPr sz="1100" dirty="0">
                <a:latin typeface="Calibri"/>
                <a:cs typeface="Calibri"/>
              </a:rPr>
              <a:t>te</a:t>
            </a:r>
            <a:r>
              <a:rPr sz="1100" spc="-5" dirty="0">
                <a:latin typeface="Calibri"/>
                <a:cs typeface="Calibri"/>
              </a:rPr>
              <a:t>r</a:t>
            </a:r>
            <a:r>
              <a:rPr sz="1100" spc="-10" dirty="0">
                <a:latin typeface="Calibri"/>
                <a:cs typeface="Calibri"/>
              </a:rPr>
              <a:t>v</a:t>
            </a:r>
            <a:r>
              <a:rPr sz="1100" dirty="0">
                <a:latin typeface="Calibri"/>
                <a:cs typeface="Calibri"/>
              </a:rPr>
              <a:t>e</a:t>
            </a:r>
            <a:r>
              <a:rPr sz="1100" spc="-5" dirty="0">
                <a:latin typeface="Calibri"/>
                <a:cs typeface="Calibri"/>
              </a:rPr>
              <a:t>n</a:t>
            </a:r>
            <a:r>
              <a:rPr sz="1100" spc="-10" dirty="0">
                <a:latin typeface="Calibri"/>
                <a:cs typeface="Calibri"/>
              </a:rPr>
              <a:t>t</a:t>
            </a:r>
            <a:r>
              <a:rPr sz="1100" dirty="0">
                <a:latin typeface="Calibri"/>
                <a:cs typeface="Calibri"/>
              </a:rPr>
              <a:t>o</a:t>
            </a:r>
            <a:r>
              <a:rPr sz="1100" spc="5" dirty="0">
                <a:latin typeface="Calibri"/>
                <a:cs typeface="Calibri"/>
              </a:rPr>
              <a:t> </a:t>
            </a:r>
            <a:r>
              <a:rPr sz="1100" dirty="0">
                <a:latin typeface="Calibri"/>
                <a:cs typeface="Calibri"/>
              </a:rPr>
              <a:t>su</a:t>
            </a:r>
            <a:r>
              <a:rPr sz="1100" spc="-5" dirty="0">
                <a:latin typeface="Calibri"/>
                <a:cs typeface="Calibri"/>
              </a:rPr>
              <a:t> larg</a:t>
            </a:r>
            <a:r>
              <a:rPr sz="1100" dirty="0">
                <a:latin typeface="Calibri"/>
                <a:cs typeface="Calibri"/>
              </a:rPr>
              <a:t>a</a:t>
            </a:r>
            <a:r>
              <a:rPr sz="1100" spc="-10" dirty="0">
                <a:latin typeface="Calibri"/>
                <a:cs typeface="Calibri"/>
              </a:rPr>
              <a:t> </a:t>
            </a:r>
            <a:r>
              <a:rPr sz="1100" dirty="0">
                <a:latin typeface="Calibri"/>
                <a:cs typeface="Calibri"/>
              </a:rPr>
              <a:t>sc</a:t>
            </a:r>
            <a:r>
              <a:rPr sz="1100" spc="-5" dirty="0">
                <a:latin typeface="Calibri"/>
                <a:cs typeface="Calibri"/>
              </a:rPr>
              <a:t>al</a:t>
            </a:r>
            <a:r>
              <a:rPr sz="1100" dirty="0">
                <a:latin typeface="Calibri"/>
                <a:cs typeface="Calibri"/>
              </a:rPr>
              <a:t>a</a:t>
            </a:r>
            <a:r>
              <a:rPr sz="1100" spc="-25" dirty="0">
                <a:latin typeface="Calibri"/>
                <a:cs typeface="Calibri"/>
              </a:rPr>
              <a:t> </a:t>
            </a:r>
            <a:r>
              <a:rPr sz="1100" dirty="0">
                <a:latin typeface="Calibri"/>
                <a:cs typeface="Calibri"/>
              </a:rPr>
              <a:t>c</a:t>
            </a:r>
            <a:r>
              <a:rPr sz="1100" spc="5" dirty="0">
                <a:latin typeface="Calibri"/>
                <a:cs typeface="Calibri"/>
              </a:rPr>
              <a:t>o</a:t>
            </a:r>
            <a:r>
              <a:rPr sz="1100" dirty="0">
                <a:latin typeface="Calibri"/>
                <a:cs typeface="Calibri"/>
              </a:rPr>
              <a:t>n</a:t>
            </a:r>
            <a:r>
              <a:rPr sz="1100" spc="-15" dirty="0">
                <a:latin typeface="Calibri"/>
                <a:cs typeface="Calibri"/>
              </a:rPr>
              <a:t> </a:t>
            </a:r>
            <a:r>
              <a:rPr sz="1100" spc="5" dirty="0">
                <a:latin typeface="Calibri"/>
                <a:cs typeface="Calibri"/>
              </a:rPr>
              <a:t>m</a:t>
            </a:r>
            <a:r>
              <a:rPr sz="1100" spc="-10" dirty="0">
                <a:latin typeface="Calibri"/>
                <a:cs typeface="Calibri"/>
              </a:rPr>
              <a:t>e</a:t>
            </a:r>
            <a:r>
              <a:rPr sz="1100" dirty="0">
                <a:latin typeface="Calibri"/>
                <a:cs typeface="Calibri"/>
              </a:rPr>
              <a:t>t</a:t>
            </a:r>
            <a:r>
              <a:rPr sz="1100" spc="5" dirty="0">
                <a:latin typeface="Calibri"/>
                <a:cs typeface="Calibri"/>
              </a:rPr>
              <a:t>o</a:t>
            </a:r>
            <a:r>
              <a:rPr sz="1100" spc="-5" dirty="0">
                <a:latin typeface="Calibri"/>
                <a:cs typeface="Calibri"/>
              </a:rPr>
              <a:t>d</a:t>
            </a:r>
            <a:r>
              <a:rPr sz="1100" dirty="0">
                <a:latin typeface="Calibri"/>
                <a:cs typeface="Calibri"/>
              </a:rPr>
              <a:t>i</a:t>
            </a:r>
            <a:r>
              <a:rPr sz="1100" spc="-15" dirty="0">
                <a:latin typeface="Calibri"/>
                <a:cs typeface="Calibri"/>
              </a:rPr>
              <a:t> </a:t>
            </a:r>
            <a:r>
              <a:rPr sz="1100" spc="5" dirty="0">
                <a:latin typeface="Calibri"/>
                <a:cs typeface="Calibri"/>
              </a:rPr>
              <a:t>m</a:t>
            </a:r>
            <a:r>
              <a:rPr sz="1100" spc="-5" dirty="0">
                <a:latin typeface="Calibri"/>
                <a:cs typeface="Calibri"/>
              </a:rPr>
              <a:t>i</a:t>
            </a:r>
            <a:r>
              <a:rPr sz="1100" spc="-15" dirty="0">
                <a:latin typeface="Calibri"/>
                <a:cs typeface="Calibri"/>
              </a:rPr>
              <a:t>s</a:t>
            </a:r>
            <a:r>
              <a:rPr sz="1100" dirty="0">
                <a:latin typeface="Calibri"/>
                <a:cs typeface="Calibri"/>
              </a:rPr>
              <a:t>ti s</a:t>
            </a:r>
            <a:r>
              <a:rPr sz="1100" spc="-5" dirty="0">
                <a:latin typeface="Calibri"/>
                <a:cs typeface="Calibri"/>
              </a:rPr>
              <a:t>u</a:t>
            </a:r>
            <a:r>
              <a:rPr sz="1100" dirty="0">
                <a:latin typeface="Calibri"/>
                <a:cs typeface="Calibri"/>
              </a:rPr>
              <a:t>l </a:t>
            </a:r>
            <a:r>
              <a:rPr sz="1100" spc="-5" dirty="0">
                <a:latin typeface="Calibri"/>
                <a:cs typeface="Calibri"/>
              </a:rPr>
              <a:t>dia</a:t>
            </a:r>
            <a:r>
              <a:rPr sz="1100" spc="-15" dirty="0">
                <a:latin typeface="Calibri"/>
                <a:cs typeface="Calibri"/>
              </a:rPr>
              <a:t>l</a:t>
            </a:r>
            <a:r>
              <a:rPr sz="1100" spc="5" dirty="0">
                <a:latin typeface="Calibri"/>
                <a:cs typeface="Calibri"/>
              </a:rPr>
              <a:t>o</a:t>
            </a:r>
            <a:r>
              <a:rPr sz="1100" spc="-20" dirty="0">
                <a:latin typeface="Calibri"/>
                <a:cs typeface="Calibri"/>
              </a:rPr>
              <a:t>g</a:t>
            </a:r>
            <a:r>
              <a:rPr sz="1100" dirty="0">
                <a:latin typeface="Calibri"/>
                <a:cs typeface="Calibri"/>
              </a:rPr>
              <a:t>o </a:t>
            </a:r>
            <a:r>
              <a:rPr sz="1100" spc="-5" dirty="0">
                <a:latin typeface="Calibri"/>
                <a:cs typeface="Calibri"/>
              </a:rPr>
              <a:t>i</a:t>
            </a:r>
            <a:r>
              <a:rPr sz="1100" dirty="0">
                <a:latin typeface="Calibri"/>
                <a:cs typeface="Calibri"/>
              </a:rPr>
              <a:t>n</a:t>
            </a:r>
            <a:r>
              <a:rPr sz="1100" spc="-5" dirty="0">
                <a:latin typeface="Calibri"/>
                <a:cs typeface="Calibri"/>
              </a:rPr>
              <a:t> </a:t>
            </a:r>
            <a:r>
              <a:rPr sz="1100" dirty="0">
                <a:latin typeface="Calibri"/>
                <a:cs typeface="Calibri"/>
              </a:rPr>
              <a:t>c</a:t>
            </a:r>
            <a:r>
              <a:rPr sz="1100" spc="-5" dirty="0">
                <a:latin typeface="Calibri"/>
                <a:cs typeface="Calibri"/>
              </a:rPr>
              <a:t>la</a:t>
            </a:r>
            <a:r>
              <a:rPr sz="1100" dirty="0">
                <a:latin typeface="Calibri"/>
                <a:cs typeface="Calibri"/>
              </a:rPr>
              <a:t>sse</a:t>
            </a:r>
            <a:r>
              <a:rPr sz="1100" spc="5" dirty="0">
                <a:latin typeface="Calibri"/>
                <a:cs typeface="Calibri"/>
              </a:rPr>
              <a:t> </a:t>
            </a:r>
            <a:r>
              <a:rPr sz="1100" spc="-20" dirty="0">
                <a:latin typeface="Calibri"/>
                <a:cs typeface="Calibri"/>
              </a:rPr>
              <a:t>n</a:t>
            </a:r>
            <a:r>
              <a:rPr sz="1100" dirty="0">
                <a:latin typeface="Calibri"/>
                <a:cs typeface="Calibri"/>
              </a:rPr>
              <a:t>e</a:t>
            </a:r>
            <a:r>
              <a:rPr sz="1100" spc="-5" dirty="0">
                <a:latin typeface="Calibri"/>
                <a:cs typeface="Calibri"/>
              </a:rPr>
              <a:t>ll'in</a:t>
            </a:r>
            <a:r>
              <a:rPr sz="1100" dirty="0">
                <a:latin typeface="Calibri"/>
                <a:cs typeface="Calibri"/>
              </a:rPr>
              <a:t>se</a:t>
            </a:r>
            <a:r>
              <a:rPr sz="1100" spc="-5" dirty="0">
                <a:latin typeface="Calibri"/>
                <a:cs typeface="Calibri"/>
              </a:rPr>
              <a:t>gna</a:t>
            </a:r>
            <a:r>
              <a:rPr sz="1100" spc="5" dirty="0">
                <a:latin typeface="Calibri"/>
                <a:cs typeface="Calibri"/>
              </a:rPr>
              <a:t>m</a:t>
            </a:r>
            <a:r>
              <a:rPr sz="1100" dirty="0">
                <a:latin typeface="Calibri"/>
                <a:cs typeface="Calibri"/>
              </a:rPr>
              <a:t>e</a:t>
            </a:r>
            <a:r>
              <a:rPr sz="1100" spc="-20" dirty="0">
                <a:latin typeface="Calibri"/>
                <a:cs typeface="Calibri"/>
              </a:rPr>
              <a:t>n</a:t>
            </a:r>
            <a:r>
              <a:rPr sz="1100" dirty="0">
                <a:latin typeface="Calibri"/>
                <a:cs typeface="Calibri"/>
              </a:rPr>
              <a:t>to</a:t>
            </a:r>
            <a:r>
              <a:rPr sz="1100" spc="-5" dirty="0">
                <a:latin typeface="Calibri"/>
                <a:cs typeface="Calibri"/>
              </a:rPr>
              <a:t> d</a:t>
            </a:r>
            <a:r>
              <a:rPr sz="1100" dirty="0">
                <a:latin typeface="Calibri"/>
                <a:cs typeface="Calibri"/>
              </a:rPr>
              <a:t>e</a:t>
            </a:r>
            <a:r>
              <a:rPr sz="1100" spc="-5" dirty="0">
                <a:latin typeface="Calibri"/>
                <a:cs typeface="Calibri"/>
              </a:rPr>
              <a:t>ll</a:t>
            </a:r>
            <a:r>
              <a:rPr sz="1100" dirty="0">
                <a:latin typeface="Calibri"/>
                <a:cs typeface="Calibri"/>
              </a:rPr>
              <a:t>e</a:t>
            </a:r>
            <a:r>
              <a:rPr sz="1100" spc="5" dirty="0">
                <a:latin typeface="Calibri"/>
                <a:cs typeface="Calibri"/>
              </a:rPr>
              <a:t> </a:t>
            </a:r>
            <a:r>
              <a:rPr sz="1100" dirty="0">
                <a:latin typeface="Calibri"/>
                <a:cs typeface="Calibri"/>
              </a:rPr>
              <a:t>sc</a:t>
            </a:r>
            <a:r>
              <a:rPr sz="1100" spc="-15" dirty="0">
                <a:latin typeface="Calibri"/>
                <a:cs typeface="Calibri"/>
              </a:rPr>
              <a:t>i</a:t>
            </a:r>
            <a:r>
              <a:rPr sz="1100" dirty="0">
                <a:latin typeface="Calibri"/>
                <a:cs typeface="Calibri"/>
              </a:rPr>
              <a:t>e</a:t>
            </a:r>
            <a:r>
              <a:rPr sz="1100" spc="-5" dirty="0">
                <a:latin typeface="Calibri"/>
                <a:cs typeface="Calibri"/>
              </a:rPr>
              <a:t>nz</a:t>
            </a:r>
            <a:r>
              <a:rPr sz="1100" dirty="0">
                <a:latin typeface="Calibri"/>
                <a:cs typeface="Calibri"/>
              </a:rPr>
              <a:t>e</a:t>
            </a:r>
            <a:r>
              <a:rPr sz="1100" spc="5" dirty="0">
                <a:latin typeface="Calibri"/>
                <a:cs typeface="Calibri"/>
              </a:rPr>
              <a:t> </a:t>
            </a:r>
            <a:r>
              <a:rPr sz="1100" dirty="0">
                <a:latin typeface="Calibri"/>
                <a:cs typeface="Calibri"/>
              </a:rPr>
              <a:t>e</a:t>
            </a:r>
            <a:r>
              <a:rPr sz="1100" spc="-10" dirty="0">
                <a:latin typeface="Calibri"/>
                <a:cs typeface="Calibri"/>
              </a:rPr>
              <a:t> </a:t>
            </a:r>
            <a:r>
              <a:rPr sz="1100" spc="-5" dirty="0">
                <a:latin typeface="Calibri"/>
                <a:cs typeface="Calibri"/>
              </a:rPr>
              <a:t>d</a:t>
            </a:r>
            <a:r>
              <a:rPr sz="1100" dirty="0">
                <a:latin typeface="Calibri"/>
                <a:cs typeface="Calibri"/>
              </a:rPr>
              <a:t>e</a:t>
            </a:r>
            <a:r>
              <a:rPr sz="1100" spc="-5" dirty="0">
                <a:latin typeface="Calibri"/>
                <a:cs typeface="Calibri"/>
              </a:rPr>
              <a:t>ll</a:t>
            </a:r>
            <a:r>
              <a:rPr sz="1100" dirty="0">
                <a:latin typeface="Calibri"/>
                <a:cs typeface="Calibri"/>
              </a:rPr>
              <a:t>a</a:t>
            </a:r>
            <a:r>
              <a:rPr sz="1100" spc="-10" dirty="0">
                <a:latin typeface="Calibri"/>
                <a:cs typeface="Calibri"/>
              </a:rPr>
              <a:t> </a:t>
            </a:r>
            <a:r>
              <a:rPr sz="1100" spc="5" dirty="0">
                <a:latin typeface="Calibri"/>
                <a:cs typeface="Calibri"/>
              </a:rPr>
              <a:t>m</a:t>
            </a:r>
            <a:r>
              <a:rPr sz="1100" spc="-5" dirty="0">
                <a:latin typeface="Calibri"/>
                <a:cs typeface="Calibri"/>
              </a:rPr>
              <a:t>a</a:t>
            </a:r>
            <a:r>
              <a:rPr sz="1100" spc="-10" dirty="0">
                <a:latin typeface="Calibri"/>
                <a:cs typeface="Calibri"/>
              </a:rPr>
              <a:t>te</a:t>
            </a:r>
            <a:r>
              <a:rPr sz="1100" spc="5" dirty="0">
                <a:latin typeface="Calibri"/>
                <a:cs typeface="Calibri"/>
              </a:rPr>
              <a:t>m</a:t>
            </a:r>
            <a:r>
              <a:rPr sz="1100" spc="-5" dirty="0">
                <a:latin typeface="Calibri"/>
                <a:cs typeface="Calibri"/>
              </a:rPr>
              <a:t>a</a:t>
            </a:r>
            <a:r>
              <a:rPr sz="1100" dirty="0">
                <a:latin typeface="Calibri"/>
                <a:cs typeface="Calibri"/>
              </a:rPr>
              <a:t>t</a:t>
            </a:r>
            <a:r>
              <a:rPr sz="1100" spc="-5" dirty="0">
                <a:latin typeface="Calibri"/>
                <a:cs typeface="Calibri"/>
              </a:rPr>
              <a:t>i</a:t>
            </a:r>
            <a:r>
              <a:rPr sz="1100" dirty="0">
                <a:latin typeface="Calibri"/>
                <a:cs typeface="Calibri"/>
              </a:rPr>
              <a:t>ca</a:t>
            </a:r>
            <a:r>
              <a:rPr sz="1100" spc="-10" dirty="0">
                <a:latin typeface="Calibri"/>
                <a:cs typeface="Calibri"/>
              </a:rPr>
              <a:t> </a:t>
            </a:r>
            <a:r>
              <a:rPr sz="1100" spc="5" dirty="0">
                <a:latin typeface="Calibri"/>
                <a:cs typeface="Calibri"/>
              </a:rPr>
              <a:t>(</a:t>
            </a:r>
            <a:r>
              <a:rPr sz="1100" u="sng" spc="-10" dirty="0">
                <a:solidFill>
                  <a:srgbClr val="0000FF"/>
                </a:solidFill>
                <a:latin typeface="Calibri"/>
                <a:cs typeface="Calibri"/>
                <a:hlinkClick r:id="rId3"/>
              </a:rPr>
              <a:t>w</a:t>
            </a:r>
            <a:r>
              <a:rPr sz="1100" u="sng" dirty="0">
                <a:solidFill>
                  <a:srgbClr val="0000FF"/>
                </a:solidFill>
                <a:latin typeface="Calibri"/>
                <a:cs typeface="Calibri"/>
                <a:hlinkClick r:id="rId3"/>
              </a:rPr>
              <a:t>ww</a:t>
            </a:r>
            <a:r>
              <a:rPr sz="1100" u="sng" spc="-15" dirty="0">
                <a:solidFill>
                  <a:srgbClr val="0000FF"/>
                </a:solidFill>
                <a:latin typeface="Calibri"/>
                <a:cs typeface="Calibri"/>
                <a:hlinkClick r:id="rId3"/>
              </a:rPr>
              <a:t>.</a:t>
            </a:r>
            <a:r>
              <a:rPr sz="1100" u="sng" dirty="0">
                <a:solidFill>
                  <a:srgbClr val="0000FF"/>
                </a:solidFill>
                <a:latin typeface="Calibri"/>
                <a:cs typeface="Calibri"/>
                <a:hlinkClick r:id="rId3"/>
              </a:rPr>
              <a:t>e</a:t>
            </a:r>
            <a:r>
              <a:rPr sz="1100" u="sng" spc="-5" dirty="0">
                <a:solidFill>
                  <a:srgbClr val="0000FF"/>
                </a:solidFill>
                <a:latin typeface="Calibri"/>
                <a:cs typeface="Calibri"/>
                <a:hlinkClick r:id="rId3"/>
              </a:rPr>
              <a:t>du</a:t>
            </a:r>
            <a:r>
              <a:rPr sz="1100" u="sng" dirty="0">
                <a:solidFill>
                  <a:srgbClr val="0000FF"/>
                </a:solidFill>
                <a:latin typeface="Calibri"/>
                <a:cs typeface="Calibri"/>
                <a:hlinkClick r:id="rId3"/>
              </a:rPr>
              <a:t>c</a:t>
            </a:r>
            <a:r>
              <a:rPr sz="1100" u="sng" spc="-5" dirty="0">
                <a:solidFill>
                  <a:srgbClr val="0000FF"/>
                </a:solidFill>
                <a:latin typeface="Calibri"/>
                <a:cs typeface="Calibri"/>
                <a:hlinkClick r:id="rId3"/>
              </a:rPr>
              <a:t>.</a:t>
            </a:r>
            <a:r>
              <a:rPr sz="1100" u="sng" dirty="0">
                <a:solidFill>
                  <a:srgbClr val="0000FF"/>
                </a:solidFill>
                <a:latin typeface="Calibri"/>
                <a:cs typeface="Calibri"/>
                <a:hlinkClick r:id="rId3"/>
              </a:rPr>
              <a:t>c</a:t>
            </a:r>
            <a:r>
              <a:rPr sz="1100" u="sng" spc="-5" dirty="0">
                <a:solidFill>
                  <a:srgbClr val="0000FF"/>
                </a:solidFill>
                <a:latin typeface="Calibri"/>
                <a:cs typeface="Calibri"/>
                <a:hlinkClick r:id="rId3"/>
              </a:rPr>
              <a:t>a</a:t>
            </a:r>
            <a:r>
              <a:rPr sz="1100" u="sng" spc="5" dirty="0">
                <a:solidFill>
                  <a:srgbClr val="0000FF"/>
                </a:solidFill>
                <a:latin typeface="Calibri"/>
                <a:cs typeface="Calibri"/>
                <a:hlinkClick r:id="rId3"/>
              </a:rPr>
              <a:t>m</a:t>
            </a:r>
            <a:r>
              <a:rPr sz="1100" u="sng" spc="-5" dirty="0">
                <a:solidFill>
                  <a:srgbClr val="0000FF"/>
                </a:solidFill>
                <a:latin typeface="Calibri"/>
                <a:cs typeface="Calibri"/>
                <a:hlinkClick r:id="rId3"/>
              </a:rPr>
              <a:t>.</a:t>
            </a:r>
            <a:r>
              <a:rPr sz="1100" u="sng" spc="-15" dirty="0">
                <a:solidFill>
                  <a:srgbClr val="0000FF"/>
                </a:solidFill>
                <a:latin typeface="Calibri"/>
                <a:cs typeface="Calibri"/>
                <a:hlinkClick r:id="rId3"/>
              </a:rPr>
              <a:t>a</a:t>
            </a:r>
            <a:r>
              <a:rPr sz="1100" u="sng" dirty="0">
                <a:solidFill>
                  <a:srgbClr val="0000FF"/>
                </a:solidFill>
                <a:latin typeface="Calibri"/>
                <a:cs typeface="Calibri"/>
                <a:hlinkClick r:id="rId3"/>
              </a:rPr>
              <a:t>c</a:t>
            </a:r>
            <a:r>
              <a:rPr sz="1100" u="sng" spc="-5" dirty="0">
                <a:solidFill>
                  <a:srgbClr val="0000FF"/>
                </a:solidFill>
                <a:latin typeface="Calibri"/>
                <a:cs typeface="Calibri"/>
                <a:hlinkClick r:id="rId3"/>
              </a:rPr>
              <a:t>.u</a:t>
            </a:r>
            <a:r>
              <a:rPr sz="1100" u="sng" dirty="0">
                <a:solidFill>
                  <a:srgbClr val="0000FF"/>
                </a:solidFill>
                <a:latin typeface="Calibri"/>
                <a:cs typeface="Calibri"/>
                <a:hlinkClick r:id="rId3"/>
              </a:rPr>
              <a:t>k</a:t>
            </a:r>
            <a:r>
              <a:rPr sz="1100" u="sng" spc="5" dirty="0">
                <a:solidFill>
                  <a:srgbClr val="0000FF"/>
                </a:solidFill>
                <a:latin typeface="Calibri"/>
                <a:cs typeface="Calibri"/>
                <a:hlinkClick r:id="rId3"/>
              </a:rPr>
              <a:t>/</a:t>
            </a:r>
            <a:r>
              <a:rPr sz="1100" u="sng" spc="-5" dirty="0">
                <a:solidFill>
                  <a:srgbClr val="0000FF"/>
                </a:solidFill>
                <a:latin typeface="Calibri"/>
                <a:cs typeface="Calibri"/>
                <a:hlinkClick r:id="rId3"/>
              </a:rPr>
              <a:t>r</a:t>
            </a:r>
            <a:r>
              <a:rPr sz="1100" u="sng" dirty="0">
                <a:solidFill>
                  <a:srgbClr val="0000FF"/>
                </a:solidFill>
                <a:latin typeface="Calibri"/>
                <a:cs typeface="Calibri"/>
                <a:hlinkClick r:id="rId3"/>
              </a:rPr>
              <a:t>e</a:t>
            </a:r>
            <a:r>
              <a:rPr sz="1100" u="sng" spc="-15" dirty="0">
                <a:solidFill>
                  <a:srgbClr val="0000FF"/>
                </a:solidFill>
                <a:latin typeface="Calibri"/>
                <a:cs typeface="Calibri"/>
                <a:hlinkClick r:id="rId3"/>
              </a:rPr>
              <a:t>s</a:t>
            </a:r>
            <a:r>
              <a:rPr sz="1100" u="sng" dirty="0">
                <a:solidFill>
                  <a:srgbClr val="0000FF"/>
                </a:solidFill>
                <a:latin typeface="Calibri"/>
                <a:cs typeface="Calibri"/>
                <a:hlinkClick r:id="rId3"/>
              </a:rPr>
              <a:t>e</a:t>
            </a:r>
            <a:r>
              <a:rPr sz="1100" u="sng" spc="-5" dirty="0">
                <a:solidFill>
                  <a:srgbClr val="0000FF"/>
                </a:solidFill>
                <a:latin typeface="Calibri"/>
                <a:cs typeface="Calibri"/>
                <a:hlinkClick r:id="rId3"/>
              </a:rPr>
              <a:t>ar</a:t>
            </a:r>
            <a:r>
              <a:rPr sz="1100" u="sng" dirty="0">
                <a:solidFill>
                  <a:srgbClr val="0000FF"/>
                </a:solidFill>
                <a:latin typeface="Calibri"/>
                <a:cs typeface="Calibri"/>
                <a:hlinkClick r:id="rId3"/>
              </a:rPr>
              <a:t>c</a:t>
            </a:r>
            <a:r>
              <a:rPr sz="1100" u="sng" spc="-20" dirty="0">
                <a:solidFill>
                  <a:srgbClr val="0000FF"/>
                </a:solidFill>
                <a:latin typeface="Calibri"/>
                <a:cs typeface="Calibri"/>
                <a:hlinkClick r:id="rId3"/>
              </a:rPr>
              <a:t>h</a:t>
            </a:r>
            <a:r>
              <a:rPr sz="1100" u="sng" spc="5" dirty="0">
                <a:solidFill>
                  <a:srgbClr val="0000FF"/>
                </a:solidFill>
                <a:latin typeface="Calibri"/>
                <a:cs typeface="Calibri"/>
                <a:hlinkClick r:id="rId3"/>
              </a:rPr>
              <a:t>/</a:t>
            </a:r>
            <a:r>
              <a:rPr sz="1100" u="sng" spc="-5" dirty="0">
                <a:solidFill>
                  <a:srgbClr val="0000FF"/>
                </a:solidFill>
                <a:latin typeface="Calibri"/>
                <a:cs typeface="Calibri"/>
                <a:hlinkClick r:id="rId3"/>
              </a:rPr>
              <a:t>pr</a:t>
            </a:r>
            <a:r>
              <a:rPr sz="1100" u="sng" spc="5" dirty="0">
                <a:solidFill>
                  <a:srgbClr val="0000FF"/>
                </a:solidFill>
                <a:latin typeface="Calibri"/>
                <a:cs typeface="Calibri"/>
                <a:hlinkClick r:id="rId3"/>
              </a:rPr>
              <a:t>o</a:t>
            </a:r>
            <a:r>
              <a:rPr sz="1100" u="sng" spc="-5" dirty="0">
                <a:solidFill>
                  <a:srgbClr val="0000FF"/>
                </a:solidFill>
                <a:latin typeface="Calibri"/>
                <a:cs typeface="Calibri"/>
                <a:hlinkClick r:id="rId3"/>
              </a:rPr>
              <a:t>j</a:t>
            </a:r>
            <a:r>
              <a:rPr sz="1100" u="sng" spc="-10" dirty="0">
                <a:solidFill>
                  <a:srgbClr val="0000FF"/>
                </a:solidFill>
                <a:latin typeface="Calibri"/>
                <a:cs typeface="Calibri"/>
                <a:hlinkClick r:id="rId3"/>
              </a:rPr>
              <a:t>e</a:t>
            </a:r>
            <a:r>
              <a:rPr sz="1100" u="sng" dirty="0">
                <a:solidFill>
                  <a:srgbClr val="0000FF"/>
                </a:solidFill>
                <a:latin typeface="Calibri"/>
                <a:cs typeface="Calibri"/>
                <a:hlinkClick r:id="rId3"/>
              </a:rPr>
              <a:t>ct</a:t>
            </a:r>
            <a:r>
              <a:rPr sz="1100" u="sng" spc="-15" dirty="0">
                <a:solidFill>
                  <a:srgbClr val="0000FF"/>
                </a:solidFill>
                <a:latin typeface="Calibri"/>
                <a:cs typeface="Calibri"/>
                <a:hlinkClick r:id="rId3"/>
              </a:rPr>
              <a:t>s</a:t>
            </a:r>
            <a:r>
              <a:rPr sz="1100" u="sng" spc="5" dirty="0">
                <a:solidFill>
                  <a:srgbClr val="0000FF"/>
                </a:solidFill>
                <a:latin typeface="Calibri"/>
                <a:cs typeface="Calibri"/>
                <a:hlinkClick r:id="rId3"/>
              </a:rPr>
              <a:t>/</a:t>
            </a:r>
            <a:r>
              <a:rPr sz="1100" u="sng" dirty="0">
                <a:solidFill>
                  <a:srgbClr val="0000FF"/>
                </a:solidFill>
                <a:latin typeface="Calibri"/>
                <a:cs typeface="Calibri"/>
                <a:hlinkClick r:id="rId3"/>
              </a:rPr>
              <a:t>e</a:t>
            </a:r>
            <a:r>
              <a:rPr sz="1100" u="sng" spc="-5" dirty="0">
                <a:solidFill>
                  <a:srgbClr val="0000FF"/>
                </a:solidFill>
                <a:latin typeface="Calibri"/>
                <a:cs typeface="Calibri"/>
                <a:hlinkClick r:id="rId3"/>
              </a:rPr>
              <a:t>pi</a:t>
            </a:r>
            <a:r>
              <a:rPr sz="1100" u="sng" dirty="0">
                <a:solidFill>
                  <a:srgbClr val="0000FF"/>
                </a:solidFill>
                <a:latin typeface="Calibri"/>
                <a:cs typeface="Calibri"/>
                <a:hlinkClick r:id="rId3"/>
              </a:rPr>
              <a:t>s</a:t>
            </a:r>
            <a:r>
              <a:rPr sz="1100" u="sng" spc="-10" dirty="0">
                <a:solidFill>
                  <a:srgbClr val="0000FF"/>
                </a:solidFill>
                <a:latin typeface="Calibri"/>
                <a:cs typeface="Calibri"/>
                <a:hlinkClick r:id="rId3"/>
              </a:rPr>
              <a:t>t</a:t>
            </a:r>
            <a:r>
              <a:rPr sz="1100" u="sng" dirty="0">
                <a:solidFill>
                  <a:srgbClr val="0000FF"/>
                </a:solidFill>
                <a:latin typeface="Calibri"/>
                <a:cs typeface="Calibri"/>
                <a:hlinkClick r:id="rId3"/>
              </a:rPr>
              <a:t>e</a:t>
            </a:r>
            <a:r>
              <a:rPr sz="1100" u="sng" spc="-10" dirty="0">
                <a:solidFill>
                  <a:srgbClr val="0000FF"/>
                </a:solidFill>
                <a:latin typeface="Calibri"/>
                <a:cs typeface="Calibri"/>
                <a:hlinkClick r:id="rId3"/>
              </a:rPr>
              <a:t>m</a:t>
            </a:r>
            <a:r>
              <a:rPr sz="1100" u="sng" dirty="0">
                <a:solidFill>
                  <a:srgbClr val="0000FF"/>
                </a:solidFill>
                <a:latin typeface="Calibri"/>
                <a:cs typeface="Calibri"/>
                <a:hlinkClick r:id="rId3"/>
              </a:rPr>
              <a:t>e</a:t>
            </a:r>
            <a:r>
              <a:rPr sz="1100" u="sng" spc="5" dirty="0">
                <a:solidFill>
                  <a:srgbClr val="0000FF"/>
                </a:solidFill>
                <a:latin typeface="Calibri"/>
                <a:cs typeface="Calibri"/>
                <a:hlinkClick r:id="rId3"/>
              </a:rPr>
              <a:t>/</a:t>
            </a:r>
            <a:r>
              <a:rPr sz="1100" dirty="0">
                <a:latin typeface="Calibri"/>
                <a:cs typeface="Calibri"/>
              </a:rPr>
              <a:t>).</a:t>
            </a:r>
          </a:p>
        </p:txBody>
      </p:sp>
      <p:sp>
        <p:nvSpPr>
          <p:cNvPr id="6" name="object 6"/>
          <p:cNvSpPr txBox="1"/>
          <p:nvPr/>
        </p:nvSpPr>
        <p:spPr>
          <a:xfrm>
            <a:off x="8544559" y="1710944"/>
            <a:ext cx="1609090" cy="169277"/>
          </a:xfrm>
          <a:prstGeom prst="rect">
            <a:avLst/>
          </a:prstGeom>
        </p:spPr>
        <p:txBody>
          <a:bodyPr vert="horz" wrap="square" lIns="0" tIns="0" rIns="0" bIns="0" rtlCol="0">
            <a:spAutoFit/>
          </a:bodyPr>
          <a:lstStyle/>
          <a:p>
            <a:pPr marL="12700">
              <a:lnSpc>
                <a:spcPct val="100000"/>
              </a:lnSpc>
            </a:pPr>
            <a:r>
              <a:rPr sz="1100" i="1" dirty="0" err="1">
                <a:latin typeface="Calibri"/>
                <a:cs typeface="Calibri"/>
              </a:rPr>
              <a:t>Se</a:t>
            </a:r>
            <a:r>
              <a:rPr sz="1100" i="1" spc="-5" dirty="0" err="1">
                <a:latin typeface="Calibri"/>
                <a:cs typeface="Calibri"/>
              </a:rPr>
              <a:t>zion</a:t>
            </a:r>
            <a:r>
              <a:rPr sz="1100" i="1" dirty="0" err="1">
                <a:latin typeface="Calibri"/>
                <a:cs typeface="Calibri"/>
              </a:rPr>
              <a:t>e</a:t>
            </a:r>
            <a:r>
              <a:rPr sz="1100" i="1" dirty="0">
                <a:latin typeface="Calibri"/>
                <a:cs typeface="Calibri"/>
              </a:rPr>
              <a:t> </a:t>
            </a:r>
            <a:r>
              <a:rPr lang="it-CH" sz="1100" i="1" spc="-5" dirty="0">
                <a:latin typeface="Calibri"/>
                <a:cs typeface="Calibri"/>
              </a:rPr>
              <a:t>di ciclo d’inchiesta</a:t>
            </a:r>
            <a:endParaRPr sz="1100" dirty="0">
              <a:latin typeface="Calibri"/>
              <a:cs typeface="Calibri"/>
            </a:endParaRPr>
          </a:p>
        </p:txBody>
      </p:sp>
      <p:sp>
        <p:nvSpPr>
          <p:cNvPr id="8" name="object 8"/>
          <p:cNvSpPr/>
          <p:nvPr/>
        </p:nvSpPr>
        <p:spPr>
          <a:xfrm>
            <a:off x="8080375" y="626748"/>
            <a:ext cx="2264410" cy="1009650"/>
          </a:xfrm>
          <a:custGeom>
            <a:avLst/>
            <a:gdLst/>
            <a:ahLst/>
            <a:cxnLst/>
            <a:rect l="l" t="t" r="r" b="b"/>
            <a:pathLst>
              <a:path w="2264409" h="1009650">
                <a:moveTo>
                  <a:pt x="2096135" y="0"/>
                </a:moveTo>
                <a:lnTo>
                  <a:pt x="157374" y="347"/>
                </a:lnTo>
                <a:lnTo>
                  <a:pt x="115210" y="8536"/>
                </a:lnTo>
                <a:lnTo>
                  <a:pt x="77525" y="26541"/>
                </a:lnTo>
                <a:lnTo>
                  <a:pt x="45740" y="52938"/>
                </a:lnTo>
                <a:lnTo>
                  <a:pt x="21276" y="86307"/>
                </a:lnTo>
                <a:lnTo>
                  <a:pt x="5556" y="125227"/>
                </a:lnTo>
                <a:lnTo>
                  <a:pt x="0" y="168275"/>
                </a:lnTo>
                <a:lnTo>
                  <a:pt x="347" y="852274"/>
                </a:lnTo>
                <a:lnTo>
                  <a:pt x="8536" y="894434"/>
                </a:lnTo>
                <a:lnTo>
                  <a:pt x="26541" y="932118"/>
                </a:lnTo>
                <a:lnTo>
                  <a:pt x="52938" y="963904"/>
                </a:lnTo>
                <a:lnTo>
                  <a:pt x="86307" y="988370"/>
                </a:lnTo>
                <a:lnTo>
                  <a:pt x="125227" y="1004093"/>
                </a:lnTo>
                <a:lnTo>
                  <a:pt x="168275" y="1009650"/>
                </a:lnTo>
                <a:lnTo>
                  <a:pt x="2107035" y="1009302"/>
                </a:lnTo>
                <a:lnTo>
                  <a:pt x="2149199" y="1001111"/>
                </a:lnTo>
                <a:lnTo>
                  <a:pt x="2186884" y="983105"/>
                </a:lnTo>
                <a:lnTo>
                  <a:pt x="2218669" y="956706"/>
                </a:lnTo>
                <a:lnTo>
                  <a:pt x="2243133" y="923336"/>
                </a:lnTo>
                <a:lnTo>
                  <a:pt x="2258853" y="884418"/>
                </a:lnTo>
                <a:lnTo>
                  <a:pt x="2264410" y="841375"/>
                </a:lnTo>
                <a:lnTo>
                  <a:pt x="2264062" y="157374"/>
                </a:lnTo>
                <a:lnTo>
                  <a:pt x="2255873" y="115210"/>
                </a:lnTo>
                <a:lnTo>
                  <a:pt x="2237868" y="77525"/>
                </a:lnTo>
                <a:lnTo>
                  <a:pt x="2211471" y="45740"/>
                </a:lnTo>
                <a:lnTo>
                  <a:pt x="2178102" y="21276"/>
                </a:lnTo>
                <a:lnTo>
                  <a:pt x="2139182" y="5556"/>
                </a:lnTo>
                <a:lnTo>
                  <a:pt x="2096135" y="0"/>
                </a:lnTo>
                <a:close/>
              </a:path>
            </a:pathLst>
          </a:custGeom>
          <a:solidFill>
            <a:srgbClr val="F79646"/>
          </a:solidFill>
        </p:spPr>
        <p:txBody>
          <a:bodyPr wrap="square" lIns="0" tIns="0" rIns="0" bIns="0" rtlCol="0"/>
          <a:lstStyle/>
          <a:p>
            <a:endParaRPr/>
          </a:p>
        </p:txBody>
      </p:sp>
      <p:sp>
        <p:nvSpPr>
          <p:cNvPr id="9" name="object 9"/>
          <p:cNvSpPr/>
          <p:nvPr/>
        </p:nvSpPr>
        <p:spPr>
          <a:xfrm>
            <a:off x="8080375" y="626748"/>
            <a:ext cx="2264410" cy="1009650"/>
          </a:xfrm>
          <a:custGeom>
            <a:avLst/>
            <a:gdLst/>
            <a:ahLst/>
            <a:cxnLst/>
            <a:rect l="l" t="t" r="r" b="b"/>
            <a:pathLst>
              <a:path w="2264409" h="1009650">
                <a:moveTo>
                  <a:pt x="0" y="168275"/>
                </a:moveTo>
                <a:lnTo>
                  <a:pt x="5556" y="125227"/>
                </a:lnTo>
                <a:lnTo>
                  <a:pt x="21276" y="86307"/>
                </a:lnTo>
                <a:lnTo>
                  <a:pt x="45740" y="52938"/>
                </a:lnTo>
                <a:lnTo>
                  <a:pt x="77525" y="26541"/>
                </a:lnTo>
                <a:lnTo>
                  <a:pt x="115210" y="8536"/>
                </a:lnTo>
                <a:lnTo>
                  <a:pt x="157374" y="347"/>
                </a:lnTo>
                <a:lnTo>
                  <a:pt x="2096135" y="0"/>
                </a:lnTo>
                <a:lnTo>
                  <a:pt x="2110855" y="634"/>
                </a:lnTo>
                <a:lnTo>
                  <a:pt x="2152684" y="9737"/>
                </a:lnTo>
                <a:lnTo>
                  <a:pt x="2189912" y="28530"/>
                </a:lnTo>
                <a:lnTo>
                  <a:pt x="2221115" y="55592"/>
                </a:lnTo>
                <a:lnTo>
                  <a:pt x="2244872" y="89502"/>
                </a:lnTo>
                <a:lnTo>
                  <a:pt x="2259763" y="128838"/>
                </a:lnTo>
                <a:lnTo>
                  <a:pt x="2264410" y="841375"/>
                </a:lnTo>
                <a:lnTo>
                  <a:pt x="2263775" y="856093"/>
                </a:lnTo>
                <a:lnTo>
                  <a:pt x="2254672" y="897919"/>
                </a:lnTo>
                <a:lnTo>
                  <a:pt x="2235879" y="935146"/>
                </a:lnTo>
                <a:lnTo>
                  <a:pt x="2208817" y="966350"/>
                </a:lnTo>
                <a:lnTo>
                  <a:pt x="2174907" y="990110"/>
                </a:lnTo>
                <a:lnTo>
                  <a:pt x="2135571" y="1005002"/>
                </a:lnTo>
                <a:lnTo>
                  <a:pt x="168275" y="1009650"/>
                </a:lnTo>
                <a:lnTo>
                  <a:pt x="153554" y="1009015"/>
                </a:lnTo>
                <a:lnTo>
                  <a:pt x="111725" y="999911"/>
                </a:lnTo>
                <a:lnTo>
                  <a:pt x="74497" y="981116"/>
                </a:lnTo>
                <a:lnTo>
                  <a:pt x="43294" y="954052"/>
                </a:lnTo>
                <a:lnTo>
                  <a:pt x="19537" y="920142"/>
                </a:lnTo>
                <a:lnTo>
                  <a:pt x="4646" y="880807"/>
                </a:lnTo>
                <a:lnTo>
                  <a:pt x="0" y="168275"/>
                </a:lnTo>
                <a:close/>
              </a:path>
            </a:pathLst>
          </a:custGeom>
          <a:ln w="25400">
            <a:solidFill>
              <a:srgbClr val="F79646"/>
            </a:solidFill>
          </a:ln>
        </p:spPr>
        <p:txBody>
          <a:bodyPr wrap="square" lIns="0" tIns="0" rIns="0" bIns="0" rtlCol="0"/>
          <a:lstStyle/>
          <a:p>
            <a:endParaRPr/>
          </a:p>
        </p:txBody>
      </p:sp>
      <p:sp>
        <p:nvSpPr>
          <p:cNvPr id="10" name="object 10"/>
          <p:cNvSpPr/>
          <p:nvPr/>
        </p:nvSpPr>
        <p:spPr>
          <a:xfrm>
            <a:off x="8335010" y="869896"/>
            <a:ext cx="539749" cy="539749"/>
          </a:xfrm>
          <a:prstGeom prst="rect">
            <a:avLst/>
          </a:prstGeom>
          <a:blipFill>
            <a:blip r:embed="rId4" cstate="print"/>
            <a:stretch>
              <a:fillRect/>
            </a:stretch>
          </a:blipFill>
        </p:spPr>
        <p:txBody>
          <a:bodyPr wrap="square" lIns="0" tIns="0" rIns="0" bIns="0" rtlCol="0"/>
          <a:lstStyle/>
          <a:p>
            <a:endParaRPr/>
          </a:p>
        </p:txBody>
      </p:sp>
      <p:sp>
        <p:nvSpPr>
          <p:cNvPr id="11" name="object 11"/>
          <p:cNvSpPr txBox="1"/>
          <p:nvPr/>
        </p:nvSpPr>
        <p:spPr>
          <a:xfrm>
            <a:off x="9038335" y="887222"/>
            <a:ext cx="954405" cy="586740"/>
          </a:xfrm>
          <a:prstGeom prst="rect">
            <a:avLst/>
          </a:prstGeom>
        </p:spPr>
        <p:txBody>
          <a:bodyPr vert="horz" wrap="square" lIns="0" tIns="0" rIns="0" bIns="0" rtlCol="0">
            <a:spAutoFit/>
          </a:bodyPr>
          <a:lstStyle/>
          <a:p>
            <a:pPr marL="12700" marR="5080">
              <a:lnSpc>
                <a:spcPct val="121100"/>
              </a:lnSpc>
            </a:pPr>
            <a:r>
              <a:rPr sz="1800" spc="-5" dirty="0">
                <a:solidFill>
                  <a:srgbClr val="FFFFFF"/>
                </a:solidFill>
                <a:latin typeface="Calibri"/>
                <a:cs typeface="Calibri"/>
              </a:rPr>
              <a:t>I</a:t>
            </a:r>
            <a:r>
              <a:rPr sz="1800" spc="-10" dirty="0">
                <a:solidFill>
                  <a:srgbClr val="FFFFFF"/>
                </a:solidFill>
                <a:latin typeface="Calibri"/>
                <a:cs typeface="Calibri"/>
              </a:rPr>
              <a:t>n</a:t>
            </a:r>
            <a:r>
              <a:rPr sz="1800" spc="-40" dirty="0">
                <a:solidFill>
                  <a:srgbClr val="FFFFFF"/>
                </a:solidFill>
                <a:latin typeface="Calibri"/>
                <a:cs typeface="Calibri"/>
              </a:rPr>
              <a:t>t</a:t>
            </a:r>
            <a:r>
              <a:rPr sz="1800" spc="-10" dirty="0">
                <a:solidFill>
                  <a:srgbClr val="FFFFFF"/>
                </a:solidFill>
                <a:latin typeface="Calibri"/>
                <a:cs typeface="Calibri"/>
              </a:rPr>
              <a:t>e</a:t>
            </a:r>
            <a:r>
              <a:rPr sz="1800" spc="-40" dirty="0">
                <a:solidFill>
                  <a:srgbClr val="FFFFFF"/>
                </a:solidFill>
                <a:latin typeface="Calibri"/>
                <a:cs typeface="Calibri"/>
              </a:rPr>
              <a:t>r</a:t>
            </a:r>
            <a:r>
              <a:rPr sz="1800" dirty="0">
                <a:solidFill>
                  <a:srgbClr val="FFFFFF"/>
                </a:solidFill>
                <a:latin typeface="Calibri"/>
                <a:cs typeface="Calibri"/>
              </a:rPr>
              <a:t>essi </a:t>
            </a:r>
            <a:r>
              <a:rPr sz="1800" spc="-10" dirty="0">
                <a:solidFill>
                  <a:srgbClr val="FFFFFF"/>
                </a:solidFill>
                <a:latin typeface="Calibri"/>
                <a:cs typeface="Calibri"/>
              </a:rPr>
              <a:t>e</a:t>
            </a:r>
            <a:r>
              <a:rPr sz="1800" spc="5" dirty="0">
                <a:solidFill>
                  <a:srgbClr val="FFFFFF"/>
                </a:solidFill>
                <a:latin typeface="Calibri"/>
                <a:cs typeface="Calibri"/>
              </a:rPr>
              <a:t> </a:t>
            </a:r>
            <a:r>
              <a:rPr sz="1800" spc="-5" dirty="0">
                <a:solidFill>
                  <a:srgbClr val="FFFFFF"/>
                </a:solidFill>
                <a:latin typeface="Calibri"/>
                <a:cs typeface="Calibri"/>
              </a:rPr>
              <a:t>o</a:t>
            </a:r>
            <a:r>
              <a:rPr sz="1800" dirty="0">
                <a:solidFill>
                  <a:srgbClr val="FFFFFF"/>
                </a:solidFill>
                <a:latin typeface="Calibri"/>
                <a:cs typeface="Calibri"/>
              </a:rPr>
              <a:t>b</a:t>
            </a:r>
            <a:r>
              <a:rPr sz="1800" spc="-5" dirty="0">
                <a:solidFill>
                  <a:srgbClr val="FFFFFF"/>
                </a:solidFill>
                <a:latin typeface="Calibri"/>
                <a:cs typeface="Calibri"/>
              </a:rPr>
              <a:t>i</a:t>
            </a:r>
            <a:r>
              <a:rPr sz="1800" spc="-20" dirty="0">
                <a:solidFill>
                  <a:srgbClr val="FFFFFF"/>
                </a:solidFill>
                <a:latin typeface="Calibri"/>
                <a:cs typeface="Calibri"/>
              </a:rPr>
              <a:t>e</a:t>
            </a:r>
            <a:r>
              <a:rPr sz="1800" spc="-40" dirty="0">
                <a:solidFill>
                  <a:srgbClr val="FFFFFF"/>
                </a:solidFill>
                <a:latin typeface="Calibri"/>
                <a:cs typeface="Calibri"/>
              </a:rPr>
              <a:t>t</a:t>
            </a:r>
            <a:r>
              <a:rPr sz="1800" spc="-15" dirty="0">
                <a:solidFill>
                  <a:srgbClr val="FFFFFF"/>
                </a:solidFill>
                <a:latin typeface="Calibri"/>
                <a:cs typeface="Calibri"/>
              </a:rPr>
              <a:t>t</a:t>
            </a:r>
            <a:r>
              <a:rPr sz="1800" spc="-5" dirty="0">
                <a:solidFill>
                  <a:srgbClr val="FFFFFF"/>
                </a:solidFill>
                <a:latin typeface="Calibri"/>
                <a:cs typeface="Calibri"/>
              </a:rPr>
              <a:t>i</a:t>
            </a:r>
            <a:r>
              <a:rPr sz="1800" spc="-10" dirty="0">
                <a:solidFill>
                  <a:srgbClr val="FFFFFF"/>
                </a:solidFill>
                <a:latin typeface="Calibri"/>
                <a:cs typeface="Calibri"/>
              </a:rPr>
              <a:t>v</a:t>
            </a:r>
            <a:r>
              <a:rPr sz="1800" dirty="0">
                <a:solidFill>
                  <a:srgbClr val="FFFFFF"/>
                </a:solidFill>
                <a:latin typeface="Calibri"/>
                <a:cs typeface="Calibri"/>
              </a:rPr>
              <a:t>i</a:t>
            </a:r>
            <a:endParaRPr sz="1800">
              <a:latin typeface="Calibri"/>
              <a:cs typeface="Calibri"/>
            </a:endParaRPr>
          </a:p>
        </p:txBody>
      </p:sp>
      <p:sp>
        <p:nvSpPr>
          <p:cNvPr id="16" name="Text Box 121">
            <a:extLst>
              <a:ext uri="{FF2B5EF4-FFF2-40B4-BE49-F238E27FC236}">
                <a16:creationId xmlns:a16="http://schemas.microsoft.com/office/drawing/2014/main" id="{3CAC176A-28D9-4E68-9438-32216EEF2999}"/>
              </a:ext>
            </a:extLst>
          </p:cNvPr>
          <p:cNvSpPr txBox="1">
            <a:spLocks noChangeArrowheads="1"/>
          </p:cNvSpPr>
          <p:nvPr/>
        </p:nvSpPr>
        <p:spPr bwMode="auto">
          <a:xfrm>
            <a:off x="437897" y="458699"/>
            <a:ext cx="3168015" cy="1318260"/>
          </a:xfrm>
          <a:prstGeom prst="rect">
            <a:avLst/>
          </a:prstGeom>
          <a:solidFill>
            <a:srgbClr val="D9F1F6"/>
          </a:solidFill>
          <a:ln>
            <a:noFill/>
          </a:ln>
          <a:effectLst/>
          <a:extLst>
            <a:ext uri="{91240B29-F687-4F45-9708-019B960494DF}">
              <a14:hiddenLine xmlns:a14="http://schemas.microsoft.com/office/drawing/2010/main" w="9525" algn="in">
                <a:solidFill>
                  <a:schemeClr val="dk1">
                    <a:lumMod val="0"/>
                    <a:lumOff val="0"/>
                  </a:schemeClr>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txBody>
          <a:bodyPr rot="0" vert="horz" wrap="square" lIns="36576" tIns="36576" rIns="36576" bIns="36576" anchor="t" anchorCtr="0" upright="1">
            <a:noAutofit/>
          </a:bodyPr>
          <a:lstStyle/>
          <a:p>
            <a:pPr algn="l">
              <a:lnSpc>
                <a:spcPct val="119000"/>
              </a:lnSpc>
            </a:pPr>
            <a:r>
              <a:rPr lang="it-CH" sz="1800" b="1" kern="1400" dirty="0">
                <a:solidFill>
                  <a:srgbClr val="1A616F"/>
                </a:solidFill>
                <a:effectLst/>
                <a:latin typeface="Calibri" panose="020F0502020204030204" pitchFamily="34" charset="0"/>
                <a:ea typeface="Times New Roman" panose="02020603050405020304" pitchFamily="18" charset="0"/>
              </a:rPr>
              <a:t>Parte d. Quanto è produttivo il dialogo nella mia classe? </a:t>
            </a:r>
            <a:r>
              <a:rPr lang="en-US" sz="1800" b="1" kern="1400" dirty="0" err="1">
                <a:solidFill>
                  <a:srgbClr val="1A616F"/>
                </a:solidFill>
                <a:effectLst/>
                <a:latin typeface="Calibri" panose="020F0502020204030204" pitchFamily="34" charset="0"/>
                <a:ea typeface="Times New Roman" panose="02020603050405020304" pitchFamily="18" charset="0"/>
              </a:rPr>
              <a:t>Un'autovalutazione</a:t>
            </a:r>
            <a:r>
              <a:rPr lang="en-US" sz="1800" b="1" kern="1400" dirty="0">
                <a:solidFill>
                  <a:srgbClr val="1A616F"/>
                </a:solidFill>
                <a:effectLst/>
                <a:latin typeface="Calibri" panose="020F0502020204030204" pitchFamily="34" charset="0"/>
                <a:ea typeface="Times New Roman" panose="02020603050405020304" pitchFamily="18" charset="0"/>
              </a:rPr>
              <a:t> per </a:t>
            </a:r>
            <a:r>
              <a:rPr lang="en-US" sz="1800" b="1" kern="1400" dirty="0" err="1">
                <a:solidFill>
                  <a:srgbClr val="1A616F"/>
                </a:solidFill>
                <a:effectLst/>
                <a:latin typeface="Calibri" panose="020F0502020204030204" pitchFamily="34" charset="0"/>
                <a:ea typeface="Times New Roman" panose="02020603050405020304" pitchFamily="18" charset="0"/>
              </a:rPr>
              <a:t>gli</a:t>
            </a:r>
            <a:r>
              <a:rPr lang="en-US" b="1" kern="1400" dirty="0">
                <a:solidFill>
                  <a:srgbClr val="1A616F"/>
                </a:solidFill>
                <a:latin typeface="Calibri" panose="020F0502020204030204" pitchFamily="34" charset="0"/>
                <a:ea typeface="Times New Roman" panose="02020603050405020304" pitchFamily="18" charset="0"/>
              </a:rPr>
              <a:t>/</a:t>
            </a:r>
            <a:r>
              <a:rPr lang="en-US" sz="1800" b="1" kern="1400" dirty="0">
                <a:solidFill>
                  <a:srgbClr val="1A616F"/>
                </a:solidFill>
                <a:effectLst/>
                <a:latin typeface="Calibri" panose="020F0502020204030204" pitchFamily="34" charset="0"/>
                <a:ea typeface="Times New Roman" panose="02020603050405020304" pitchFamily="18" charset="0"/>
              </a:rPr>
              <a:t>le </a:t>
            </a:r>
            <a:r>
              <a:rPr lang="en-US" sz="1800" b="1" kern="1400" dirty="0" err="1">
                <a:solidFill>
                  <a:srgbClr val="1A616F"/>
                </a:solidFill>
                <a:effectLst/>
                <a:latin typeface="Calibri" panose="020F0502020204030204" pitchFamily="34" charset="0"/>
                <a:ea typeface="Times New Roman" panose="02020603050405020304" pitchFamily="18" charset="0"/>
              </a:rPr>
              <a:t>insegnanti</a:t>
            </a:r>
            <a:endParaRPr lang="it-CH" sz="1200" kern="1400" dirty="0">
              <a:solidFill>
                <a:srgbClr val="000000"/>
              </a:solidFill>
              <a:effectLst/>
              <a:latin typeface="Calibri" panose="020F0502020204030204" pitchFamily="34" charset="0"/>
              <a:ea typeface="Times New Roman" panose="02020603050405020304" pitchFamily="18" charset="0"/>
            </a:endParaRPr>
          </a:p>
        </p:txBody>
      </p:sp>
      <p:sp>
        <p:nvSpPr>
          <p:cNvPr id="19" name="Text Box 119">
            <a:extLst>
              <a:ext uri="{FF2B5EF4-FFF2-40B4-BE49-F238E27FC236}">
                <a16:creationId xmlns:a16="http://schemas.microsoft.com/office/drawing/2014/main" id="{344E63E4-8523-47C5-892D-0D3482A63EBB}"/>
              </a:ext>
            </a:extLst>
          </p:cNvPr>
          <p:cNvSpPr txBox="1">
            <a:spLocks noChangeArrowheads="1"/>
          </p:cNvSpPr>
          <p:nvPr/>
        </p:nvSpPr>
        <p:spPr bwMode="auto">
          <a:xfrm>
            <a:off x="458153" y="2083435"/>
            <a:ext cx="9777095" cy="4441190"/>
          </a:xfrm>
          <a:prstGeom prst="rect">
            <a:avLst/>
          </a:prstGeom>
          <a:solidFill>
            <a:srgbClr val="FFFFFF"/>
          </a:solidFill>
          <a:ln w="31750" algn="in">
            <a:solidFill>
              <a:srgbClr val="2791A6"/>
            </a:solidFill>
            <a:miter lim="800000"/>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rot="0" vert="horz" wrap="square" lIns="91440" tIns="91440" rIns="91440" bIns="91440" anchor="t" anchorCtr="0" upright="1">
            <a:noAutofit/>
          </a:bodyPr>
          <a:lstStyle/>
          <a:p>
            <a:pPr algn="just">
              <a:lnSpc>
                <a:spcPct val="119000"/>
              </a:lnSpc>
              <a:spcAft>
                <a:spcPts val="1200"/>
              </a:spcAft>
            </a:pPr>
            <a:r>
              <a:rPr lang="it-CH" sz="1200" kern="1400" dirty="0">
                <a:solidFill>
                  <a:srgbClr val="000000"/>
                </a:solidFill>
                <a:effectLst/>
                <a:latin typeface="Calibri" panose="020F0502020204030204" pitchFamily="34" charset="0"/>
                <a:ea typeface="Calibri" panose="020F0502020204030204" pitchFamily="34" charset="0"/>
              </a:rPr>
              <a:t>Potreste iniziare conducendo un'autovalutazione</a:t>
            </a:r>
            <a:r>
              <a:rPr lang="it-CH" sz="1200" kern="1400" baseline="30000" dirty="0">
                <a:solidFill>
                  <a:srgbClr val="000000"/>
                </a:solidFill>
                <a:effectLst/>
                <a:latin typeface="Calibri" panose="020F0502020204030204" pitchFamily="34" charset="0"/>
                <a:ea typeface="Calibri" panose="020F0502020204030204" pitchFamily="34" charset="0"/>
              </a:rPr>
              <a:t>1</a:t>
            </a:r>
            <a:r>
              <a:rPr lang="it-CH" sz="1200" kern="1400" dirty="0">
                <a:solidFill>
                  <a:srgbClr val="000000"/>
                </a:solidFill>
                <a:effectLst/>
                <a:latin typeface="Calibri" panose="020F0502020204030204" pitchFamily="34" charset="0"/>
                <a:ea typeface="Calibri" panose="020F0502020204030204" pitchFamily="34" charset="0"/>
              </a:rPr>
              <a:t>. Ma ricordate che a volte comprendiamo le affermazioni contenute nel formulario in maniera differente. Per esempio, una regola di base, come </a:t>
            </a:r>
            <a:r>
              <a:rPr lang="it-CH" sz="1200" b="1" i="1" kern="1400" dirty="0">
                <a:solidFill>
                  <a:srgbClr val="000000"/>
                </a:solidFill>
                <a:effectLst/>
                <a:latin typeface="Calibri" panose="020F0502020204030204" pitchFamily="34" charset="0"/>
                <a:ea typeface="Calibri" panose="020F0502020204030204" pitchFamily="34" charset="0"/>
              </a:rPr>
              <a:t>ci fidiamo e ci ascoltiamo a vicenda</a:t>
            </a:r>
            <a:r>
              <a:rPr lang="it-CH" sz="1200" kern="1400" dirty="0">
                <a:solidFill>
                  <a:srgbClr val="000000"/>
                </a:solidFill>
                <a:effectLst/>
                <a:latin typeface="Calibri" panose="020F0502020204030204" pitchFamily="34" charset="0"/>
                <a:ea typeface="Calibri" panose="020F0502020204030204" pitchFamily="34" charset="0"/>
              </a:rPr>
              <a:t>, ha diversi possibili significati, come</a:t>
            </a:r>
            <a:r>
              <a:rPr lang="it-CH" sz="1200" kern="1400" baseline="30000" dirty="0">
                <a:solidFill>
                  <a:srgbClr val="000000"/>
                </a:solidFill>
                <a:effectLst/>
                <a:latin typeface="Calibri" panose="020F0502020204030204" pitchFamily="34" charset="0"/>
                <a:ea typeface="Calibri" panose="020F0502020204030204" pitchFamily="34" charset="0"/>
              </a:rPr>
              <a:t>2</a:t>
            </a:r>
            <a:r>
              <a:rPr lang="it-CH" sz="1200" kern="1400" dirty="0">
                <a:solidFill>
                  <a:srgbClr val="000000"/>
                </a:solidFill>
                <a:effectLst/>
                <a:latin typeface="Calibri" panose="020F0502020204030204" pitchFamily="34" charset="0"/>
                <a:ea typeface="Calibri" panose="020F0502020204030204" pitchFamily="34"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favorire le relazioni interpersonali;</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ascoltare le idee di tutte e tutti;</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spcAft>
                <a:spcPts val="1200"/>
              </a:spcAft>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imparare dal pensiero altrui.</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kern="1400" dirty="0">
                <a:solidFill>
                  <a:srgbClr val="000000"/>
                </a:solidFill>
                <a:effectLst/>
                <a:latin typeface="Calibri" panose="020F0502020204030204" pitchFamily="34" charset="0"/>
                <a:ea typeface="Calibri" panose="020F0502020204030204" pitchFamily="34"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spcAft>
                <a:spcPts val="1200"/>
              </a:spcAft>
            </a:pPr>
            <a:r>
              <a:rPr lang="it-CH" sz="1200" kern="1400" dirty="0">
                <a:solidFill>
                  <a:srgbClr val="000000"/>
                </a:solidFill>
                <a:effectLst/>
                <a:latin typeface="Calibri" panose="020F0502020204030204" pitchFamily="34" charset="0"/>
                <a:ea typeface="Calibri" panose="020F0502020204030204" pitchFamily="34" charset="0"/>
              </a:rPr>
              <a:t>L’autovalutazione ti aiuterà a identificare le caratteristiche della tua attuale pratica in classe. Ti aiuterà anche a:</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iniziare il tuo ciclo di riflessione concentrandoti sui tuoi interessi e obiettivi per iniziare a pensare alla tua inchiesta; </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riflettere e monitorare ciò che accade man mano che si procede;</a:t>
            </a:r>
            <a:endParaRPr lang="it-CH" sz="1200" kern="1400" dirty="0">
              <a:solidFill>
                <a:srgbClr val="000000"/>
              </a:solidFill>
              <a:effectLst/>
              <a:latin typeface="Calibri" panose="020F0502020204030204" pitchFamily="34" charset="0"/>
              <a:ea typeface="Times New Roman" panose="02020603050405020304" pitchFamily="18" charset="0"/>
            </a:endParaRPr>
          </a:p>
          <a:p>
            <a:pPr marL="457200" indent="-228600" algn="just">
              <a:lnSpc>
                <a:spcPct val="119000"/>
              </a:lnSpc>
              <a:spcAft>
                <a:spcPts val="1200"/>
              </a:spcAft>
              <a:buFont typeface="Arial" panose="020B0604020202020204" pitchFamily="34" charset="0"/>
              <a:buChar char="•"/>
            </a:pPr>
            <a:r>
              <a:rPr lang="it-CH" sz="1200" kern="1400" dirty="0">
                <a:solidFill>
                  <a:srgbClr val="000000"/>
                </a:solidFill>
                <a:effectLst/>
                <a:latin typeface="Calibri" panose="020F0502020204030204" pitchFamily="34" charset="0"/>
                <a:ea typeface="Calibri" panose="020F0502020204030204" pitchFamily="34" charset="0"/>
              </a:rPr>
              <a:t>vedere come è cambiato il dialogo nella tua classe ripetendo la verifica dopo la tua inchiesta.</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kern="1400" dirty="0">
                <a:solidFill>
                  <a:srgbClr val="000000"/>
                </a:solidFill>
                <a:effectLst/>
                <a:latin typeface="Calibri" panose="020F0502020204030204" pitchFamily="34" charset="0"/>
                <a:ea typeface="Calibri" panose="020F0502020204030204" pitchFamily="34" charset="0"/>
              </a:rPr>
              <a:t>Troverai l'auto-verifica nella pagina successiva, e una versione scaricabile è disponibile sul sito web T-SEDA per essere completata.</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kern="1400" dirty="0">
                <a:solidFill>
                  <a:srgbClr val="000000"/>
                </a:solidFill>
                <a:effectLst/>
                <a:latin typeface="Calibri" panose="020F0502020204030204" pitchFamily="34" charset="0"/>
                <a:ea typeface="Calibri" panose="020F0502020204030204" pitchFamily="34" charset="0"/>
              </a:rPr>
              <a:t>Lo strumento </a:t>
            </a:r>
            <a:r>
              <a:rPr lang="it-CH" sz="1200" b="1" kern="1400" dirty="0">
                <a:solidFill>
                  <a:srgbClr val="000000"/>
                </a:solidFill>
                <a:effectLst/>
                <a:latin typeface="Calibri" panose="020F0502020204030204" pitchFamily="34" charset="0"/>
                <a:ea typeface="Calibri" panose="020F0502020204030204" pitchFamily="34" charset="0"/>
              </a:rPr>
              <a:t>2H, Questionario sull'insegnamento dialogico-Valutazione della propria pratica</a:t>
            </a:r>
            <a:r>
              <a:rPr lang="it-CH" sz="1200" kern="1400" dirty="0">
                <a:solidFill>
                  <a:srgbClr val="000000"/>
                </a:solidFill>
                <a:effectLst/>
                <a:latin typeface="Calibri" panose="020F0502020204030204" pitchFamily="34" charset="0"/>
                <a:ea typeface="Calibri" panose="020F0502020204030204" pitchFamily="34" charset="0"/>
              </a:rPr>
              <a:t> ti offre anche l'opportunità di riflettere sulla tua pratica. Potresti compilarlo in diversi momenti mentre svolgi l'inchiesta per monitorare le trasformazioni della tua pratica.</a:t>
            </a:r>
            <a:r>
              <a:rPr lang="it-CH" sz="1200" b="1" kern="1400" dirty="0">
                <a:solidFill>
                  <a:srgbClr val="000000"/>
                </a:solidFill>
                <a:effectLst/>
                <a:latin typeface="Calibri" panose="020F0502020204030204" pitchFamily="34" charset="0"/>
                <a:ea typeface="Times New Roman" panose="02020603050405020304" pitchFamily="18"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b="1" kern="1400" dirty="0">
                <a:solidFill>
                  <a:srgbClr val="000000"/>
                </a:solidFill>
                <a:effectLst/>
                <a:latin typeface="Calibri" panose="020F0502020204030204" pitchFamily="34" charset="0"/>
                <a:ea typeface="Times New Roman" panose="02020603050405020304" pitchFamily="18"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b="1" kern="1400" dirty="0">
                <a:solidFill>
                  <a:srgbClr val="000000"/>
                </a:solidFill>
                <a:effectLst/>
                <a:latin typeface="Calibri" panose="020F0502020204030204" pitchFamily="34" charset="0"/>
                <a:ea typeface="Times New Roman" panose="02020603050405020304" pitchFamily="18"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a:p>
            <a:pPr algn="just">
              <a:lnSpc>
                <a:spcPct val="119000"/>
              </a:lnSpc>
            </a:pPr>
            <a:r>
              <a:rPr lang="it-CH" sz="1200" b="1" u="sng" kern="1400" dirty="0">
                <a:solidFill>
                  <a:srgbClr val="000000"/>
                </a:solidFill>
                <a:effectLst/>
                <a:latin typeface="Calibri" panose="020F0502020204030204" pitchFamily="34" charset="0"/>
                <a:ea typeface="Times New Roman" panose="02020603050405020304" pitchFamily="18" charset="0"/>
                <a:hlinkClick r:id="rId5"/>
              </a:rPr>
              <a:t>Video 6: Completare l’autovalutazione</a:t>
            </a:r>
            <a:r>
              <a:rPr lang="it-CH" sz="1200" b="1" kern="1400" dirty="0">
                <a:solidFill>
                  <a:srgbClr val="000000"/>
                </a:solidFill>
                <a:effectLst/>
                <a:latin typeface="Calibri" panose="020F0502020204030204" pitchFamily="34" charset="0"/>
                <a:ea typeface="Times New Roman" panose="02020603050405020304" pitchFamily="18" charset="0"/>
              </a:rPr>
              <a:t> </a:t>
            </a:r>
            <a:endParaRPr lang="it-CH" sz="1200" kern="1400" dirty="0">
              <a:solidFill>
                <a:srgbClr val="000000"/>
              </a:solidFill>
              <a:effectLst/>
              <a:latin typeface="Calibri" panose="020F0502020204030204" pitchFamily="34" charset="0"/>
              <a:ea typeface="Times New Roman" panose="02020603050405020304" pitchFamily="18" charset="0"/>
            </a:endParaRPr>
          </a:p>
        </p:txBody>
      </p:sp>
      <p:pic>
        <p:nvPicPr>
          <p:cNvPr id="20" name="Picture 116">
            <a:extLst>
              <a:ext uri="{FF2B5EF4-FFF2-40B4-BE49-F238E27FC236}">
                <a16:creationId xmlns:a16="http://schemas.microsoft.com/office/drawing/2014/main" id="{A6D99366-3ED0-4D92-B6D8-C5B00FD07C82}"/>
              </a:ext>
            </a:extLst>
          </p:cNvPr>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64198" y="5704205"/>
            <a:ext cx="439420" cy="439420"/>
          </a:xfrm>
          <a:prstGeom prst="rect">
            <a:avLst/>
          </a:prstGeom>
          <a:noFill/>
          <a:ln>
            <a:noFill/>
          </a:ln>
          <a:effectLst/>
        </p:spPr>
      </p:pic>
      <p:sp>
        <p:nvSpPr>
          <p:cNvPr id="13" name="CasellaDiTesto 12">
            <a:extLst>
              <a:ext uri="{FF2B5EF4-FFF2-40B4-BE49-F238E27FC236}">
                <a16:creationId xmlns:a16="http://schemas.microsoft.com/office/drawing/2014/main" id="{14B46571-D756-E449-FF8D-30C0CAD9B371}"/>
              </a:ext>
            </a:extLst>
          </p:cNvPr>
          <p:cNvSpPr txBox="1"/>
          <p:nvPr/>
        </p:nvSpPr>
        <p:spPr>
          <a:xfrm>
            <a:off x="10332917" y="7285851"/>
            <a:ext cx="341760" cy="276999"/>
          </a:xfrm>
          <a:prstGeom prst="rect">
            <a:avLst/>
          </a:prstGeom>
          <a:noFill/>
        </p:spPr>
        <p:txBody>
          <a:bodyPr wrap="none" rtlCol="0">
            <a:spAutoFit/>
          </a:bodyPr>
          <a:lstStyle/>
          <a:p>
            <a:r>
              <a:rPr lang="it-CH" sz="1200" dirty="0"/>
              <a:t>15</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85469" y="352425"/>
            <a:ext cx="9799320" cy="963294"/>
          </a:xfrm>
          <a:prstGeom prst="rect">
            <a:avLst/>
          </a:prstGeom>
          <a:solidFill>
            <a:srgbClr val="CCCCFF"/>
          </a:solidFill>
        </p:spPr>
        <p:txBody>
          <a:bodyPr vert="horz" wrap="square" lIns="0" tIns="0" rIns="0" bIns="0" rtlCol="0">
            <a:spAutoFit/>
          </a:bodyPr>
          <a:lstStyle/>
          <a:p>
            <a:pPr marL="90805">
              <a:lnSpc>
                <a:spcPct val="100000"/>
              </a:lnSpc>
            </a:pPr>
            <a:r>
              <a:rPr sz="1200" dirty="0">
                <a:latin typeface="Calibri"/>
                <a:cs typeface="Calibri"/>
              </a:rPr>
              <a:t>S</a:t>
            </a:r>
            <a:r>
              <a:rPr sz="1200" spc="5" dirty="0">
                <a:latin typeface="Calibri"/>
                <a:cs typeface="Calibri"/>
              </a:rPr>
              <a:t>pu</a:t>
            </a:r>
            <a:r>
              <a:rPr sz="1200" spc="-10" dirty="0">
                <a:latin typeface="Calibri"/>
                <a:cs typeface="Calibri"/>
              </a:rPr>
              <a:t>n</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5" dirty="0">
                <a:latin typeface="Calibri"/>
                <a:cs typeface="Calibri"/>
              </a:rPr>
              <a:t>r</a:t>
            </a:r>
            <a:r>
              <a:rPr sz="1200" dirty="0">
                <a:latin typeface="Calibri"/>
                <a:cs typeface="Calibri"/>
              </a:rPr>
              <a:t>i</a:t>
            </a:r>
            <a:r>
              <a:rPr sz="1200" spc="5" dirty="0">
                <a:latin typeface="Calibri"/>
                <a:cs typeface="Calibri"/>
              </a:rPr>
              <a:t>f</a:t>
            </a:r>
            <a:r>
              <a:rPr sz="1200" dirty="0">
                <a:latin typeface="Calibri"/>
                <a:cs typeface="Calibri"/>
              </a:rPr>
              <a:t>l</a:t>
            </a:r>
            <a:r>
              <a:rPr sz="1200" spc="-10" dirty="0">
                <a:latin typeface="Calibri"/>
                <a:cs typeface="Calibri"/>
              </a:rPr>
              <a:t>e</a:t>
            </a:r>
            <a:r>
              <a:rPr sz="1200" spc="-5" dirty="0">
                <a:latin typeface="Calibri"/>
                <a:cs typeface="Calibri"/>
              </a:rPr>
              <a:t>ss</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a:t>
            </a:r>
            <a:r>
              <a:rPr sz="1200" spc="-1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10" dirty="0">
                <a:latin typeface="Calibri"/>
                <a:cs typeface="Calibri"/>
              </a:rPr>
              <a:t> </a:t>
            </a:r>
            <a:r>
              <a:rPr sz="1200" spc="-15" dirty="0">
                <a:latin typeface="Calibri"/>
                <a:cs typeface="Calibri"/>
              </a:rPr>
              <a:t>g</a:t>
            </a:r>
            <a:r>
              <a:rPr sz="1200" spc="5" dirty="0">
                <a:latin typeface="Calibri"/>
                <a:cs typeface="Calibri"/>
              </a:rPr>
              <a:t>u</a:t>
            </a:r>
            <a:r>
              <a:rPr sz="1200" dirty="0">
                <a:latin typeface="Calibri"/>
                <a:cs typeface="Calibri"/>
              </a:rPr>
              <a:t>ar</a:t>
            </a:r>
            <a:r>
              <a:rPr sz="1200" spc="-10" dirty="0">
                <a:latin typeface="Calibri"/>
                <a:cs typeface="Calibri"/>
              </a:rPr>
              <a:t>dare</a:t>
            </a:r>
            <a:r>
              <a:rPr sz="1200" spc="5" dirty="0">
                <a:latin typeface="Calibri"/>
                <a:cs typeface="Calibri"/>
              </a:rPr>
              <a:t> </a:t>
            </a:r>
            <a:r>
              <a:rPr sz="1200" spc="-15" dirty="0">
                <a:latin typeface="Calibri"/>
                <a:cs typeface="Calibri"/>
              </a:rPr>
              <a:t>g</a:t>
            </a:r>
            <a:r>
              <a:rPr sz="1200" dirty="0">
                <a:latin typeface="Calibri"/>
                <a:cs typeface="Calibri"/>
              </a:rPr>
              <a:t>li</a:t>
            </a:r>
            <a:r>
              <a:rPr sz="1200" spc="-10" dirty="0">
                <a:latin typeface="Calibri"/>
                <a:cs typeface="Calibri"/>
              </a:rPr>
              <a:t> e</a:t>
            </a:r>
            <a:r>
              <a:rPr sz="1200" dirty="0">
                <a:latin typeface="Calibri"/>
                <a:cs typeface="Calibri"/>
              </a:rPr>
              <a:t>le</a:t>
            </a:r>
            <a:r>
              <a:rPr sz="1200" spc="-25" dirty="0">
                <a:latin typeface="Calibri"/>
                <a:cs typeface="Calibri"/>
              </a:rPr>
              <a:t>m</a:t>
            </a:r>
            <a:r>
              <a:rPr sz="1200" spc="-10" dirty="0">
                <a:latin typeface="Calibri"/>
                <a:cs typeface="Calibri"/>
              </a:rPr>
              <a:t>en</a:t>
            </a:r>
            <a:r>
              <a:rPr sz="1200" dirty="0">
                <a:latin typeface="Calibri"/>
                <a:cs typeface="Calibri"/>
              </a:rPr>
              <a:t>ti</a:t>
            </a:r>
            <a:r>
              <a:rPr sz="1200" spc="5" dirty="0">
                <a:latin typeface="Calibri"/>
                <a:cs typeface="Calibri"/>
              </a:rPr>
              <a:t> </a:t>
            </a:r>
            <a:r>
              <a:rPr sz="1200" spc="-10" dirty="0">
                <a:latin typeface="Calibri"/>
                <a:cs typeface="Calibri"/>
              </a:rPr>
              <a:t>d</a:t>
            </a:r>
            <a:r>
              <a:rPr sz="1200" spc="-20" dirty="0">
                <a:latin typeface="Calibri"/>
                <a:cs typeface="Calibri"/>
              </a:rPr>
              <a:t>e</a:t>
            </a:r>
            <a:r>
              <a:rPr sz="1200" dirty="0">
                <a:latin typeface="Calibri"/>
                <a:cs typeface="Calibri"/>
              </a:rPr>
              <a:t>ll</a:t>
            </a:r>
            <a:r>
              <a:rPr sz="1200" spc="-5" dirty="0">
                <a:latin typeface="Calibri"/>
                <a:cs typeface="Calibri"/>
              </a:rPr>
              <a:t>'</a:t>
            </a:r>
            <a:r>
              <a:rPr sz="1200" dirty="0">
                <a:latin typeface="Calibri"/>
                <a:cs typeface="Calibri"/>
              </a:rPr>
              <a:t>a</a:t>
            </a:r>
            <a:r>
              <a:rPr sz="1200" spc="5" dirty="0">
                <a:latin typeface="Calibri"/>
                <a:cs typeface="Calibri"/>
              </a:rPr>
              <a:t>u</a:t>
            </a:r>
            <a:r>
              <a:rPr sz="1200" dirty="0">
                <a:latin typeface="Calibri"/>
                <a:cs typeface="Calibri"/>
              </a:rPr>
              <a:t>to</a:t>
            </a:r>
            <a:r>
              <a:rPr sz="1200" spc="-15" dirty="0">
                <a:latin typeface="Calibri"/>
                <a:cs typeface="Calibri"/>
              </a:rPr>
              <a:t>v</a:t>
            </a:r>
            <a:r>
              <a:rPr sz="1200" dirty="0">
                <a:latin typeface="Calibri"/>
                <a:cs typeface="Calibri"/>
              </a:rPr>
              <a:t>a</a:t>
            </a:r>
            <a:r>
              <a:rPr sz="1200" spc="-15" dirty="0">
                <a:latin typeface="Calibri"/>
                <a:cs typeface="Calibri"/>
              </a:rPr>
              <a:t>l</a:t>
            </a:r>
            <a:r>
              <a:rPr sz="1200" spc="5" dirty="0">
                <a:latin typeface="Calibri"/>
                <a:cs typeface="Calibri"/>
              </a:rPr>
              <a:t>ut</a:t>
            </a:r>
            <a:r>
              <a:rPr sz="1200" spc="-1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ne,</a:t>
            </a:r>
            <a:r>
              <a:rPr sz="1200" spc="5" dirty="0">
                <a:latin typeface="Calibri"/>
                <a:cs typeface="Calibri"/>
              </a:rPr>
              <a:t> </a:t>
            </a:r>
            <a:r>
              <a:rPr sz="1200" spc="-10" dirty="0">
                <a:latin typeface="Calibri"/>
                <a:cs typeface="Calibri"/>
              </a:rPr>
              <a:t>ch</a:t>
            </a:r>
            <a:r>
              <a:rPr sz="1200" dirty="0">
                <a:latin typeface="Calibri"/>
                <a:cs typeface="Calibri"/>
              </a:rPr>
              <a:t>i</a:t>
            </a:r>
            <a:r>
              <a:rPr sz="1200" spc="-10" dirty="0">
                <a:latin typeface="Calibri"/>
                <a:cs typeface="Calibri"/>
              </a:rPr>
              <a:t>e</a:t>
            </a:r>
            <a:r>
              <a:rPr sz="1200" spc="-20" dirty="0">
                <a:latin typeface="Calibri"/>
                <a:cs typeface="Calibri"/>
              </a:rPr>
              <a:t>d</a:t>
            </a:r>
            <a:r>
              <a:rPr sz="1200" spc="-10" dirty="0">
                <a:latin typeface="Calibri"/>
                <a:cs typeface="Calibri"/>
              </a:rPr>
              <a:t>e</a:t>
            </a:r>
            <a:r>
              <a:rPr sz="1200" dirty="0">
                <a:latin typeface="Calibri"/>
                <a:cs typeface="Calibri"/>
              </a:rPr>
              <a:t>t</a:t>
            </a:r>
            <a:r>
              <a:rPr sz="1200" spc="-10" dirty="0">
                <a:latin typeface="Calibri"/>
                <a:cs typeface="Calibri"/>
              </a:rPr>
              <a:t>e</a:t>
            </a:r>
            <a:r>
              <a:rPr sz="1200" spc="-15" dirty="0">
                <a:latin typeface="Calibri"/>
                <a:cs typeface="Calibri"/>
              </a:rPr>
              <a:t>v</a:t>
            </a:r>
            <a:r>
              <a:rPr sz="1200" dirty="0">
                <a:latin typeface="Calibri"/>
                <a:cs typeface="Calibri"/>
              </a:rPr>
              <a:t>i</a:t>
            </a:r>
            <a:r>
              <a:rPr sz="1200" spc="-5" dirty="0">
                <a:latin typeface="Calibri"/>
                <a:cs typeface="Calibri"/>
              </a:rPr>
              <a:t>:</a:t>
            </a:r>
            <a:endParaRPr sz="1200" dirty="0">
              <a:latin typeface="Calibri"/>
              <a:cs typeface="Calibri"/>
            </a:endParaRPr>
          </a:p>
          <a:p>
            <a:pPr marL="776605" indent="-228600">
              <a:lnSpc>
                <a:spcPct val="100000"/>
              </a:lnSpc>
              <a:spcBef>
                <a:spcPts val="80"/>
              </a:spcBef>
              <a:buFont typeface="Symbol"/>
              <a:buChar char=""/>
              <a:tabLst>
                <a:tab pos="777240" algn="l"/>
              </a:tabLst>
            </a:pPr>
            <a:r>
              <a:rPr sz="1200" b="1" dirty="0">
                <a:latin typeface="Calibri"/>
                <a:cs typeface="Calibri"/>
              </a:rPr>
              <a:t>C</a:t>
            </a:r>
            <a:r>
              <a:rPr sz="1200" b="1" spc="-10" dirty="0">
                <a:latin typeface="Calibri"/>
                <a:cs typeface="Calibri"/>
              </a:rPr>
              <a:t>osa </a:t>
            </a:r>
            <a:r>
              <a:rPr sz="1200" b="1" spc="-5" dirty="0">
                <a:latin typeface="Calibri"/>
                <a:cs typeface="Calibri"/>
              </a:rPr>
              <a:t>s</a:t>
            </a:r>
            <a:r>
              <a:rPr sz="1200" b="1" dirty="0">
                <a:latin typeface="Calibri"/>
                <a:cs typeface="Calibri"/>
              </a:rPr>
              <a:t>i</a:t>
            </a:r>
            <a:r>
              <a:rPr sz="1200" b="1" spc="-5" dirty="0">
                <a:latin typeface="Calibri"/>
                <a:cs typeface="Calibri"/>
              </a:rPr>
              <a:t>g</a:t>
            </a:r>
            <a:r>
              <a:rPr sz="1200" b="1" spc="-10" dirty="0">
                <a:latin typeface="Calibri"/>
                <a:cs typeface="Calibri"/>
              </a:rPr>
              <a:t>n</a:t>
            </a:r>
            <a:r>
              <a:rPr sz="1200" b="1" spc="-15" dirty="0">
                <a:latin typeface="Calibri"/>
                <a:cs typeface="Calibri"/>
              </a:rPr>
              <a:t>i</a:t>
            </a:r>
            <a:r>
              <a:rPr sz="1200" b="1" dirty="0">
                <a:latin typeface="Calibri"/>
                <a:cs typeface="Calibri"/>
              </a:rPr>
              <a:t>fic</a:t>
            </a:r>
            <a:r>
              <a:rPr sz="1200" b="1" spc="-15" dirty="0">
                <a:latin typeface="Calibri"/>
                <a:cs typeface="Calibri"/>
              </a:rPr>
              <a:t>a</a:t>
            </a:r>
            <a:r>
              <a:rPr sz="1200" b="1" spc="-10" dirty="0">
                <a:latin typeface="Calibri"/>
                <a:cs typeface="Calibri"/>
              </a:rPr>
              <a:t>no</a:t>
            </a:r>
            <a:r>
              <a:rPr sz="1200" b="1" spc="-5" dirty="0">
                <a:latin typeface="Calibri"/>
                <a:cs typeface="Calibri"/>
              </a:rPr>
              <a:t> </a:t>
            </a:r>
            <a:r>
              <a:rPr sz="1200" b="1" dirty="0">
                <a:latin typeface="Calibri"/>
                <a:cs typeface="Calibri"/>
              </a:rPr>
              <a:t>n</a:t>
            </a:r>
            <a:r>
              <a:rPr sz="1200" b="1" spc="-5" dirty="0">
                <a:latin typeface="Calibri"/>
                <a:cs typeface="Calibri"/>
              </a:rPr>
              <a:t>e</a:t>
            </a:r>
            <a:r>
              <a:rPr sz="1200" b="1" spc="-15" dirty="0">
                <a:latin typeface="Calibri"/>
                <a:cs typeface="Calibri"/>
              </a:rPr>
              <a:t>l</a:t>
            </a:r>
            <a:r>
              <a:rPr sz="1200" b="1" dirty="0">
                <a:latin typeface="Calibri"/>
                <a:cs typeface="Calibri"/>
              </a:rPr>
              <a:t>l</a:t>
            </a:r>
            <a:r>
              <a:rPr sz="1200" b="1" spc="-10" dirty="0">
                <a:latin typeface="Calibri"/>
                <a:cs typeface="Calibri"/>
              </a:rPr>
              <a:t>a</a:t>
            </a:r>
            <a:r>
              <a:rPr sz="1200" b="1" dirty="0">
                <a:latin typeface="Calibri"/>
                <a:cs typeface="Calibri"/>
              </a:rPr>
              <a:t> </a:t>
            </a:r>
            <a:r>
              <a:rPr sz="1200" b="1" spc="-5" dirty="0">
                <a:latin typeface="Calibri"/>
                <a:cs typeface="Calibri"/>
              </a:rPr>
              <a:t>m</a:t>
            </a:r>
            <a:r>
              <a:rPr sz="1200" b="1" spc="-15" dirty="0">
                <a:latin typeface="Calibri"/>
                <a:cs typeface="Calibri"/>
              </a:rPr>
              <a:t>i</a:t>
            </a:r>
            <a:r>
              <a:rPr sz="1200" b="1" spc="-10" dirty="0">
                <a:latin typeface="Calibri"/>
                <a:cs typeface="Calibri"/>
              </a:rPr>
              <a:t>a</a:t>
            </a:r>
            <a:r>
              <a:rPr sz="1200" b="1" dirty="0">
                <a:latin typeface="Calibri"/>
                <a:cs typeface="Calibri"/>
              </a:rPr>
              <a:t> p</a:t>
            </a:r>
            <a:r>
              <a:rPr sz="1200" b="1" spc="5" dirty="0">
                <a:latin typeface="Calibri"/>
                <a:cs typeface="Calibri"/>
              </a:rPr>
              <a:t>r</a:t>
            </a:r>
            <a:r>
              <a:rPr sz="1200" b="1" spc="-15" dirty="0">
                <a:latin typeface="Calibri"/>
                <a:cs typeface="Calibri"/>
              </a:rPr>
              <a:t>a</a:t>
            </a:r>
            <a:r>
              <a:rPr sz="1200" b="1" spc="-5" dirty="0">
                <a:latin typeface="Calibri"/>
                <a:cs typeface="Calibri"/>
              </a:rPr>
              <a:t>t</a:t>
            </a:r>
            <a:r>
              <a:rPr sz="1200" b="1" dirty="0">
                <a:latin typeface="Calibri"/>
                <a:cs typeface="Calibri"/>
              </a:rPr>
              <a:t>ic</a:t>
            </a:r>
            <a:r>
              <a:rPr sz="1200" b="1" spc="-10" dirty="0">
                <a:latin typeface="Calibri"/>
                <a:cs typeface="Calibri"/>
              </a:rPr>
              <a:t>a</a:t>
            </a:r>
            <a:r>
              <a:rPr sz="1200" b="1" dirty="0">
                <a:latin typeface="Calibri"/>
                <a:cs typeface="Calibri"/>
              </a:rPr>
              <a:t> e</a:t>
            </a:r>
            <a:r>
              <a:rPr sz="1200" b="1" spc="-15" dirty="0">
                <a:latin typeface="Calibri"/>
                <a:cs typeface="Calibri"/>
              </a:rPr>
              <a:t> </a:t>
            </a:r>
            <a:r>
              <a:rPr sz="1200" b="1" dirty="0">
                <a:latin typeface="Calibri"/>
                <a:cs typeface="Calibri"/>
              </a:rPr>
              <a:t>c</a:t>
            </a:r>
            <a:r>
              <a:rPr sz="1200" b="1" spc="-10" dirty="0">
                <a:latin typeface="Calibri"/>
                <a:cs typeface="Calibri"/>
              </a:rPr>
              <a:t>o</a:t>
            </a:r>
            <a:r>
              <a:rPr sz="1200" b="1" spc="-5" dirty="0">
                <a:latin typeface="Calibri"/>
                <a:cs typeface="Calibri"/>
              </a:rPr>
              <a:t>m</a:t>
            </a:r>
            <a:r>
              <a:rPr sz="1200" b="1" dirty="0">
                <a:latin typeface="Calibri"/>
                <a:cs typeface="Calibri"/>
              </a:rPr>
              <a:t>e f</a:t>
            </a:r>
            <a:r>
              <a:rPr sz="1200" b="1" spc="-15" dirty="0">
                <a:latin typeface="Calibri"/>
                <a:cs typeface="Calibri"/>
              </a:rPr>
              <a:t>a</a:t>
            </a:r>
            <a:r>
              <a:rPr sz="1200" b="1" dirty="0">
                <a:latin typeface="Calibri"/>
                <a:cs typeface="Calibri"/>
              </a:rPr>
              <a:t>cci</a:t>
            </a:r>
            <a:r>
              <a:rPr sz="1200" b="1" spc="-10" dirty="0">
                <a:latin typeface="Calibri"/>
                <a:cs typeface="Calibri"/>
              </a:rPr>
              <a:t>o</a:t>
            </a:r>
            <a:r>
              <a:rPr sz="1200" b="1" spc="-5" dirty="0">
                <a:latin typeface="Calibri"/>
                <a:cs typeface="Calibri"/>
              </a:rPr>
              <a:t> </a:t>
            </a:r>
            <a:r>
              <a:rPr sz="1200" b="1" spc="-10" dirty="0">
                <a:latin typeface="Calibri"/>
                <a:cs typeface="Calibri"/>
              </a:rPr>
              <a:t>a</a:t>
            </a:r>
            <a:r>
              <a:rPr sz="1200" b="1" dirty="0">
                <a:latin typeface="Calibri"/>
                <a:cs typeface="Calibri"/>
              </a:rPr>
              <a:t> </a:t>
            </a:r>
            <a:r>
              <a:rPr sz="1200" b="1" spc="-5" dirty="0">
                <a:latin typeface="Calibri"/>
                <a:cs typeface="Calibri"/>
              </a:rPr>
              <a:t>s</a:t>
            </a:r>
            <a:r>
              <a:rPr sz="1200" b="1" spc="-15" dirty="0">
                <a:latin typeface="Calibri"/>
                <a:cs typeface="Calibri"/>
              </a:rPr>
              <a:t>a</a:t>
            </a:r>
            <a:r>
              <a:rPr sz="1200" b="1" dirty="0">
                <a:latin typeface="Calibri"/>
                <a:cs typeface="Calibri"/>
              </a:rPr>
              <a:t>p</a:t>
            </a:r>
            <a:r>
              <a:rPr sz="1200" b="1" spc="-5" dirty="0">
                <a:latin typeface="Calibri"/>
                <a:cs typeface="Calibri"/>
              </a:rPr>
              <a:t>e</a:t>
            </a:r>
            <a:r>
              <a:rPr sz="1200" b="1" spc="5" dirty="0">
                <a:latin typeface="Calibri"/>
                <a:cs typeface="Calibri"/>
              </a:rPr>
              <a:t>r</a:t>
            </a:r>
            <a:r>
              <a:rPr sz="1200" b="1" dirty="0">
                <a:latin typeface="Calibri"/>
                <a:cs typeface="Calibri"/>
              </a:rPr>
              <a:t>e che </a:t>
            </a:r>
            <a:r>
              <a:rPr sz="1200" b="1" spc="-20" dirty="0">
                <a:latin typeface="Calibri"/>
                <a:cs typeface="Calibri"/>
              </a:rPr>
              <a:t>s</a:t>
            </a:r>
            <a:r>
              <a:rPr sz="1200" b="1" spc="-5" dirty="0">
                <a:latin typeface="Calibri"/>
                <a:cs typeface="Calibri"/>
              </a:rPr>
              <a:t>t</a:t>
            </a:r>
            <a:r>
              <a:rPr sz="1200" b="1" spc="-15" dirty="0">
                <a:latin typeface="Calibri"/>
                <a:cs typeface="Calibri"/>
              </a:rPr>
              <a:t>a</a:t>
            </a:r>
            <a:r>
              <a:rPr sz="1200" b="1" spc="-10" dirty="0">
                <a:latin typeface="Calibri"/>
                <a:cs typeface="Calibri"/>
              </a:rPr>
              <a:t>nno</a:t>
            </a:r>
            <a:r>
              <a:rPr sz="1200" b="1" spc="5" dirty="0">
                <a:latin typeface="Calibri"/>
                <a:cs typeface="Calibri"/>
              </a:rPr>
              <a:t> </a:t>
            </a:r>
            <a:r>
              <a:rPr sz="1200" b="1" spc="-20" dirty="0">
                <a:latin typeface="Calibri"/>
                <a:cs typeface="Calibri"/>
              </a:rPr>
              <a:t>e</a:t>
            </a:r>
            <a:r>
              <a:rPr sz="1200" b="1" dirty="0">
                <a:latin typeface="Calibri"/>
                <a:cs typeface="Calibri"/>
              </a:rPr>
              <a:t>ff</a:t>
            </a:r>
            <a:r>
              <a:rPr sz="1200" b="1" spc="-5" dirty="0">
                <a:latin typeface="Calibri"/>
                <a:cs typeface="Calibri"/>
              </a:rPr>
              <a:t>e</a:t>
            </a:r>
            <a:r>
              <a:rPr sz="1200" b="1" spc="-15" dirty="0">
                <a:latin typeface="Calibri"/>
                <a:cs typeface="Calibri"/>
              </a:rPr>
              <a:t>t</a:t>
            </a:r>
            <a:r>
              <a:rPr sz="1200" b="1" spc="-5" dirty="0">
                <a:latin typeface="Calibri"/>
                <a:cs typeface="Calibri"/>
              </a:rPr>
              <a:t>t</a:t>
            </a:r>
            <a:r>
              <a:rPr sz="1200" b="1" dirty="0">
                <a:latin typeface="Calibri"/>
                <a:cs typeface="Calibri"/>
              </a:rPr>
              <a:t>i</a:t>
            </a:r>
            <a:r>
              <a:rPr sz="1200" b="1" spc="-5" dirty="0">
                <a:latin typeface="Calibri"/>
                <a:cs typeface="Calibri"/>
              </a:rPr>
              <a:t>v</a:t>
            </a:r>
            <a:r>
              <a:rPr sz="1200" b="1" spc="-15" dirty="0">
                <a:latin typeface="Calibri"/>
                <a:cs typeface="Calibri"/>
              </a:rPr>
              <a:t>a</a:t>
            </a:r>
            <a:r>
              <a:rPr sz="1200" b="1" spc="-5" dirty="0">
                <a:latin typeface="Calibri"/>
                <a:cs typeface="Calibri"/>
              </a:rPr>
              <a:t>me</a:t>
            </a:r>
            <a:r>
              <a:rPr sz="1200" b="1" spc="-10" dirty="0">
                <a:latin typeface="Calibri"/>
                <a:cs typeface="Calibri"/>
              </a:rPr>
              <a:t>nte</a:t>
            </a:r>
            <a:r>
              <a:rPr sz="1200" b="1" dirty="0">
                <a:latin typeface="Calibri"/>
                <a:cs typeface="Calibri"/>
              </a:rPr>
              <a:t> </a:t>
            </a:r>
            <a:r>
              <a:rPr sz="1200" b="1" spc="-15" dirty="0">
                <a:latin typeface="Calibri"/>
                <a:cs typeface="Calibri"/>
              </a:rPr>
              <a:t>a</a:t>
            </a:r>
            <a:r>
              <a:rPr sz="1200" b="1" dirty="0">
                <a:latin typeface="Calibri"/>
                <a:cs typeface="Calibri"/>
              </a:rPr>
              <a:t>cc</a:t>
            </a:r>
            <a:r>
              <a:rPr sz="1200" b="1" spc="-15" dirty="0">
                <a:latin typeface="Calibri"/>
                <a:cs typeface="Calibri"/>
              </a:rPr>
              <a:t>a</a:t>
            </a:r>
            <a:r>
              <a:rPr sz="1200" b="1" dirty="0">
                <a:latin typeface="Calibri"/>
                <a:cs typeface="Calibri"/>
              </a:rPr>
              <a:t>d</a:t>
            </a:r>
            <a:r>
              <a:rPr sz="1200" b="1" spc="-5" dirty="0">
                <a:latin typeface="Calibri"/>
                <a:cs typeface="Calibri"/>
              </a:rPr>
              <a:t>e</a:t>
            </a:r>
            <a:r>
              <a:rPr sz="1200" b="1" spc="-10" dirty="0">
                <a:latin typeface="Calibri"/>
                <a:cs typeface="Calibri"/>
              </a:rPr>
              <a:t>ndo</a:t>
            </a:r>
            <a:r>
              <a:rPr sz="1200" b="1" dirty="0">
                <a:latin typeface="Calibri"/>
                <a:cs typeface="Calibri"/>
              </a:rPr>
              <a:t>?</a:t>
            </a:r>
            <a:endParaRPr sz="1200" dirty="0">
              <a:latin typeface="Calibri"/>
              <a:cs typeface="Calibri"/>
            </a:endParaRPr>
          </a:p>
          <a:p>
            <a:pPr marL="776605" indent="-228600">
              <a:lnSpc>
                <a:spcPct val="100000"/>
              </a:lnSpc>
              <a:spcBef>
                <a:spcPts val="80"/>
              </a:spcBef>
              <a:buFont typeface="Symbol"/>
              <a:buChar char=""/>
              <a:tabLst>
                <a:tab pos="777240" algn="l"/>
              </a:tabLst>
            </a:pPr>
            <a:r>
              <a:rPr sz="1200" b="1" spc="-10" dirty="0">
                <a:latin typeface="Calibri"/>
                <a:cs typeface="Calibri"/>
              </a:rPr>
              <a:t>F</a:t>
            </a:r>
            <a:r>
              <a:rPr sz="1200" b="1" dirty="0">
                <a:latin typeface="Calibri"/>
                <a:cs typeface="Calibri"/>
              </a:rPr>
              <a:t>i</a:t>
            </a:r>
            <a:r>
              <a:rPr sz="1200" b="1" spc="-10" dirty="0">
                <a:latin typeface="Calibri"/>
                <a:cs typeface="Calibri"/>
              </a:rPr>
              <a:t>no</a:t>
            </a:r>
            <a:r>
              <a:rPr sz="1200" b="1" spc="5" dirty="0">
                <a:latin typeface="Calibri"/>
                <a:cs typeface="Calibri"/>
              </a:rPr>
              <a:t> </a:t>
            </a:r>
            <a:r>
              <a:rPr sz="1200" b="1" spc="-10" dirty="0">
                <a:latin typeface="Calibri"/>
                <a:cs typeface="Calibri"/>
              </a:rPr>
              <a:t>a</a:t>
            </a:r>
            <a:r>
              <a:rPr sz="1200" b="1" spc="-15" dirty="0">
                <a:latin typeface="Calibri"/>
                <a:cs typeface="Calibri"/>
              </a:rPr>
              <a:t> </a:t>
            </a:r>
            <a:r>
              <a:rPr sz="1200" b="1" dirty="0">
                <a:latin typeface="Calibri"/>
                <a:cs typeface="Calibri"/>
              </a:rPr>
              <a:t>c</a:t>
            </a:r>
            <a:r>
              <a:rPr sz="1200" b="1" spc="-10" dirty="0">
                <a:latin typeface="Calibri"/>
                <a:cs typeface="Calibri"/>
              </a:rPr>
              <a:t>h</a:t>
            </a:r>
            <a:r>
              <a:rPr sz="1200" b="1" dirty="0">
                <a:latin typeface="Calibri"/>
                <a:cs typeface="Calibri"/>
              </a:rPr>
              <a:t>e </a:t>
            </a:r>
            <a:r>
              <a:rPr sz="1200" b="1" spc="-20" dirty="0">
                <a:latin typeface="Calibri"/>
                <a:cs typeface="Calibri"/>
              </a:rPr>
              <a:t>p</a:t>
            </a:r>
            <a:r>
              <a:rPr sz="1200" b="1" spc="-10" dirty="0">
                <a:latin typeface="Calibri"/>
                <a:cs typeface="Calibri"/>
              </a:rPr>
              <a:t>un</a:t>
            </a:r>
            <a:r>
              <a:rPr sz="1200" b="1" spc="-15" dirty="0">
                <a:latin typeface="Calibri"/>
                <a:cs typeface="Calibri"/>
              </a:rPr>
              <a:t>t</a:t>
            </a:r>
            <a:r>
              <a:rPr sz="1200" b="1" spc="-10" dirty="0">
                <a:latin typeface="Calibri"/>
                <a:cs typeface="Calibri"/>
              </a:rPr>
              <a:t>o</a:t>
            </a:r>
            <a:r>
              <a:rPr sz="1200" b="1" spc="5" dirty="0">
                <a:latin typeface="Calibri"/>
                <a:cs typeface="Calibri"/>
              </a:rPr>
              <a:t> </a:t>
            </a:r>
            <a:r>
              <a:rPr sz="1200" b="1" dirty="0">
                <a:latin typeface="Calibri"/>
                <a:cs typeface="Calibri"/>
              </a:rPr>
              <a:t>l</a:t>
            </a:r>
            <a:r>
              <a:rPr sz="1200" b="1" spc="-5" dirty="0">
                <a:latin typeface="Calibri"/>
                <a:cs typeface="Calibri"/>
              </a:rPr>
              <a:t>'e</a:t>
            </a:r>
            <a:r>
              <a:rPr sz="1200" b="1" dirty="0">
                <a:latin typeface="Calibri"/>
                <a:cs typeface="Calibri"/>
              </a:rPr>
              <a:t>t</a:t>
            </a:r>
            <a:r>
              <a:rPr sz="1200" b="1" spc="-20" dirty="0">
                <a:latin typeface="Calibri"/>
                <a:cs typeface="Calibri"/>
              </a:rPr>
              <a:t>h</a:t>
            </a:r>
            <a:r>
              <a:rPr sz="1200" b="1" spc="-10" dirty="0">
                <a:latin typeface="Calibri"/>
                <a:cs typeface="Calibri"/>
              </a:rPr>
              <a:t>os n</a:t>
            </a:r>
            <a:r>
              <a:rPr sz="1200" b="1" spc="-5" dirty="0">
                <a:latin typeface="Calibri"/>
                <a:cs typeface="Calibri"/>
              </a:rPr>
              <a:t>e</a:t>
            </a:r>
            <a:r>
              <a:rPr sz="1200" b="1" spc="5" dirty="0">
                <a:latin typeface="Calibri"/>
                <a:cs typeface="Calibri"/>
              </a:rPr>
              <a:t>l</a:t>
            </a:r>
            <a:r>
              <a:rPr sz="1200" b="1" dirty="0">
                <a:latin typeface="Calibri"/>
                <a:cs typeface="Calibri"/>
              </a:rPr>
              <a:t>l</a:t>
            </a:r>
            <a:r>
              <a:rPr sz="1200" b="1" spc="-10" dirty="0">
                <a:latin typeface="Calibri"/>
                <a:cs typeface="Calibri"/>
              </a:rPr>
              <a:t>a</a:t>
            </a:r>
            <a:r>
              <a:rPr sz="1200" b="1" dirty="0">
                <a:latin typeface="Calibri"/>
                <a:cs typeface="Calibri"/>
              </a:rPr>
              <a:t> </a:t>
            </a:r>
            <a:r>
              <a:rPr sz="1200" b="1" spc="-5" dirty="0">
                <a:latin typeface="Calibri"/>
                <a:cs typeface="Calibri"/>
              </a:rPr>
              <a:t>m</a:t>
            </a:r>
            <a:r>
              <a:rPr sz="1200" b="1" spc="5" dirty="0">
                <a:latin typeface="Calibri"/>
                <a:cs typeface="Calibri"/>
              </a:rPr>
              <a:t>i</a:t>
            </a:r>
            <a:r>
              <a:rPr sz="1200" b="1" spc="-10" dirty="0">
                <a:latin typeface="Calibri"/>
                <a:cs typeface="Calibri"/>
              </a:rPr>
              <a:t>a</a:t>
            </a:r>
            <a:r>
              <a:rPr sz="1200" b="1" dirty="0">
                <a:latin typeface="Calibri"/>
                <a:cs typeface="Calibri"/>
              </a:rPr>
              <a:t> </a:t>
            </a:r>
            <a:r>
              <a:rPr sz="1200" b="1" spc="-15" dirty="0">
                <a:latin typeface="Calibri"/>
                <a:cs typeface="Calibri"/>
              </a:rPr>
              <a:t>c</a:t>
            </a:r>
            <a:r>
              <a:rPr sz="1200" b="1" dirty="0">
                <a:latin typeface="Calibri"/>
                <a:cs typeface="Calibri"/>
              </a:rPr>
              <a:t>l</a:t>
            </a:r>
            <a:r>
              <a:rPr sz="1200" b="1" spc="-15" dirty="0">
                <a:latin typeface="Calibri"/>
                <a:cs typeface="Calibri"/>
              </a:rPr>
              <a:t>a</a:t>
            </a:r>
            <a:r>
              <a:rPr sz="1200" b="1" spc="-5" dirty="0">
                <a:latin typeface="Calibri"/>
                <a:cs typeface="Calibri"/>
              </a:rPr>
              <a:t>ss</a:t>
            </a:r>
            <a:r>
              <a:rPr sz="1200" b="1" dirty="0">
                <a:latin typeface="Calibri"/>
                <a:cs typeface="Calibri"/>
              </a:rPr>
              <a:t>e </a:t>
            </a:r>
            <a:r>
              <a:rPr sz="1200" b="1" spc="-10" dirty="0">
                <a:latin typeface="Calibri"/>
                <a:cs typeface="Calibri"/>
              </a:rPr>
              <a:t>sos</a:t>
            </a:r>
            <a:r>
              <a:rPr sz="1200" b="1" spc="-15" dirty="0">
                <a:latin typeface="Calibri"/>
                <a:cs typeface="Calibri"/>
              </a:rPr>
              <a:t>t</a:t>
            </a:r>
            <a:r>
              <a:rPr sz="1200" b="1" dirty="0">
                <a:latin typeface="Calibri"/>
                <a:cs typeface="Calibri"/>
              </a:rPr>
              <a:t>i</a:t>
            </a:r>
            <a:r>
              <a:rPr sz="1200" b="1" spc="-5" dirty="0">
                <a:latin typeface="Calibri"/>
                <a:cs typeface="Calibri"/>
              </a:rPr>
              <a:t>e</a:t>
            </a:r>
            <a:r>
              <a:rPr sz="1200" b="1" dirty="0">
                <a:latin typeface="Calibri"/>
                <a:cs typeface="Calibri"/>
              </a:rPr>
              <a:t>ne i</a:t>
            </a:r>
            <a:r>
              <a:rPr sz="1200" b="1" spc="-5" dirty="0">
                <a:latin typeface="Calibri"/>
                <a:cs typeface="Calibri"/>
              </a:rPr>
              <a:t>l </a:t>
            </a:r>
            <a:r>
              <a:rPr sz="1200" b="1" spc="-10" dirty="0">
                <a:latin typeface="Calibri"/>
                <a:cs typeface="Calibri"/>
              </a:rPr>
              <a:t>d</a:t>
            </a:r>
            <a:r>
              <a:rPr sz="1200" b="1" dirty="0">
                <a:latin typeface="Calibri"/>
                <a:cs typeface="Calibri"/>
              </a:rPr>
              <a:t>i</a:t>
            </a:r>
            <a:r>
              <a:rPr sz="1200" b="1" spc="-15" dirty="0">
                <a:latin typeface="Calibri"/>
                <a:cs typeface="Calibri"/>
              </a:rPr>
              <a:t>al</a:t>
            </a:r>
            <a:r>
              <a:rPr sz="1200" b="1" spc="-10" dirty="0">
                <a:latin typeface="Calibri"/>
                <a:cs typeface="Calibri"/>
              </a:rPr>
              <a:t>o</a:t>
            </a:r>
            <a:r>
              <a:rPr sz="1200" b="1" spc="-5" dirty="0">
                <a:latin typeface="Calibri"/>
                <a:cs typeface="Calibri"/>
              </a:rPr>
              <a:t>g</a:t>
            </a:r>
            <a:r>
              <a:rPr sz="1200" b="1" spc="-10" dirty="0">
                <a:latin typeface="Calibri"/>
                <a:cs typeface="Calibri"/>
              </a:rPr>
              <a:t>o</a:t>
            </a:r>
            <a:r>
              <a:rPr sz="1200" b="1" spc="5" dirty="0">
                <a:latin typeface="Calibri"/>
                <a:cs typeface="Calibri"/>
              </a:rPr>
              <a:t> </a:t>
            </a:r>
            <a:r>
              <a:rPr sz="1200" b="1" spc="-10" dirty="0">
                <a:latin typeface="Calibri"/>
                <a:cs typeface="Calibri"/>
              </a:rPr>
              <a:t>p</a:t>
            </a:r>
            <a:r>
              <a:rPr sz="1200" b="1" spc="-5" dirty="0">
                <a:latin typeface="Calibri"/>
                <a:cs typeface="Calibri"/>
              </a:rPr>
              <a:t>e</a:t>
            </a:r>
            <a:r>
              <a:rPr sz="1200" b="1" dirty="0">
                <a:latin typeface="Calibri"/>
                <a:cs typeface="Calibri"/>
              </a:rPr>
              <a:t>r</a:t>
            </a:r>
            <a:r>
              <a:rPr sz="1200" b="1" spc="-5" dirty="0">
                <a:latin typeface="Calibri"/>
                <a:cs typeface="Calibri"/>
              </a:rPr>
              <a:t> </a:t>
            </a:r>
            <a:r>
              <a:rPr sz="1200" b="1" dirty="0">
                <a:latin typeface="Calibri"/>
                <a:cs typeface="Calibri"/>
              </a:rPr>
              <a:t>l</a:t>
            </a:r>
            <a:r>
              <a:rPr sz="1200" b="1" spc="-5" dirty="0">
                <a:latin typeface="Calibri"/>
                <a:cs typeface="Calibri"/>
              </a:rPr>
              <a:t>'a</a:t>
            </a:r>
            <a:r>
              <a:rPr sz="1200" b="1" spc="-10" dirty="0">
                <a:latin typeface="Calibri"/>
                <a:cs typeface="Calibri"/>
              </a:rPr>
              <a:t>p</a:t>
            </a:r>
            <a:r>
              <a:rPr sz="1200" b="1" spc="-20" dirty="0">
                <a:latin typeface="Calibri"/>
                <a:cs typeface="Calibri"/>
              </a:rPr>
              <a:t>p</a:t>
            </a:r>
            <a:r>
              <a:rPr sz="1200" b="1" spc="5" dirty="0">
                <a:latin typeface="Calibri"/>
                <a:cs typeface="Calibri"/>
              </a:rPr>
              <a:t>r</a:t>
            </a:r>
            <a:r>
              <a:rPr sz="1200" b="1" spc="-5" dirty="0">
                <a:latin typeface="Calibri"/>
                <a:cs typeface="Calibri"/>
              </a:rPr>
              <a:t>e</a:t>
            </a:r>
            <a:r>
              <a:rPr sz="1200" b="1" dirty="0">
                <a:latin typeface="Calibri"/>
                <a:cs typeface="Calibri"/>
              </a:rPr>
              <a:t>n</a:t>
            </a:r>
            <a:r>
              <a:rPr sz="1200" b="1" spc="-10" dirty="0">
                <a:latin typeface="Calibri"/>
                <a:cs typeface="Calibri"/>
              </a:rPr>
              <a:t>d</a:t>
            </a:r>
            <a:r>
              <a:rPr sz="1200" b="1" spc="-15" dirty="0">
                <a:latin typeface="Calibri"/>
                <a:cs typeface="Calibri"/>
              </a:rPr>
              <a:t>i</a:t>
            </a:r>
            <a:r>
              <a:rPr sz="1200" b="1" spc="-5" dirty="0">
                <a:latin typeface="Calibri"/>
                <a:cs typeface="Calibri"/>
              </a:rPr>
              <a:t>me</a:t>
            </a:r>
            <a:r>
              <a:rPr sz="1200" b="1" dirty="0">
                <a:latin typeface="Calibri"/>
                <a:cs typeface="Calibri"/>
              </a:rPr>
              <a:t>n</a:t>
            </a:r>
            <a:r>
              <a:rPr sz="1200" b="1" spc="-10" dirty="0">
                <a:latin typeface="Calibri"/>
                <a:cs typeface="Calibri"/>
              </a:rPr>
              <a:t>to</a:t>
            </a:r>
            <a:r>
              <a:rPr sz="1200" b="1" dirty="0">
                <a:latin typeface="Calibri"/>
                <a:cs typeface="Calibri"/>
              </a:rPr>
              <a:t>?</a:t>
            </a:r>
            <a:endParaRPr sz="1200" dirty="0">
              <a:latin typeface="Calibri"/>
              <a:cs typeface="Calibri"/>
            </a:endParaRPr>
          </a:p>
          <a:p>
            <a:pPr marL="776605" indent="-228600">
              <a:lnSpc>
                <a:spcPct val="100000"/>
              </a:lnSpc>
              <a:spcBef>
                <a:spcPts val="95"/>
              </a:spcBef>
              <a:buFont typeface="Symbol"/>
              <a:buChar char=""/>
              <a:tabLst>
                <a:tab pos="777240" algn="l"/>
              </a:tabLst>
            </a:pPr>
            <a:r>
              <a:rPr sz="1200" b="1" dirty="0">
                <a:latin typeface="Calibri"/>
                <a:cs typeface="Calibri"/>
              </a:rPr>
              <a:t>Q</a:t>
            </a:r>
            <a:r>
              <a:rPr sz="1200" b="1" spc="-10" dirty="0">
                <a:latin typeface="Calibri"/>
                <a:cs typeface="Calibri"/>
              </a:rPr>
              <a:t>u</a:t>
            </a:r>
            <a:r>
              <a:rPr sz="1200" b="1" spc="-15" dirty="0">
                <a:latin typeface="Calibri"/>
                <a:cs typeface="Calibri"/>
              </a:rPr>
              <a:t>a</a:t>
            </a:r>
            <a:r>
              <a:rPr sz="1200" b="1" spc="-5" dirty="0">
                <a:latin typeface="Calibri"/>
                <a:cs typeface="Calibri"/>
              </a:rPr>
              <a:t>l</a:t>
            </a:r>
            <a:r>
              <a:rPr sz="1200" b="1" spc="10" dirty="0">
                <a:latin typeface="Calibri"/>
                <a:cs typeface="Calibri"/>
              </a:rPr>
              <a:t> </a:t>
            </a:r>
            <a:r>
              <a:rPr sz="1200" b="1" dirty="0">
                <a:latin typeface="Calibri"/>
                <a:cs typeface="Calibri"/>
              </a:rPr>
              <a:t>è</a:t>
            </a:r>
            <a:r>
              <a:rPr sz="1200" b="1" spc="-15" dirty="0">
                <a:latin typeface="Calibri"/>
                <a:cs typeface="Calibri"/>
              </a:rPr>
              <a:t> </a:t>
            </a:r>
            <a:r>
              <a:rPr sz="1200" b="1" dirty="0">
                <a:latin typeface="Calibri"/>
                <a:cs typeface="Calibri"/>
              </a:rPr>
              <a:t>l</a:t>
            </a:r>
            <a:r>
              <a:rPr sz="1200" b="1" spc="-10" dirty="0">
                <a:latin typeface="Calibri"/>
                <a:cs typeface="Calibri"/>
              </a:rPr>
              <a:t>a</a:t>
            </a:r>
            <a:r>
              <a:rPr sz="1200" b="1" dirty="0">
                <a:latin typeface="Calibri"/>
                <a:cs typeface="Calibri"/>
              </a:rPr>
              <a:t> </a:t>
            </a:r>
            <a:r>
              <a:rPr sz="1200" b="1" spc="-10" dirty="0">
                <a:latin typeface="Calibri"/>
                <a:cs typeface="Calibri"/>
              </a:rPr>
              <a:t>d</a:t>
            </a:r>
            <a:r>
              <a:rPr sz="1200" b="1" spc="-15" dirty="0">
                <a:latin typeface="Calibri"/>
                <a:cs typeface="Calibri"/>
              </a:rPr>
              <a:t>i</a:t>
            </a:r>
            <a:r>
              <a:rPr sz="1200" b="1" dirty="0">
                <a:latin typeface="Calibri"/>
                <a:cs typeface="Calibri"/>
              </a:rPr>
              <a:t>ff</a:t>
            </a:r>
            <a:r>
              <a:rPr sz="1200" b="1" spc="-5" dirty="0">
                <a:latin typeface="Calibri"/>
                <a:cs typeface="Calibri"/>
              </a:rPr>
              <a:t>e</a:t>
            </a:r>
            <a:r>
              <a:rPr sz="1200" b="1" spc="5" dirty="0">
                <a:latin typeface="Calibri"/>
                <a:cs typeface="Calibri"/>
              </a:rPr>
              <a:t>r</a:t>
            </a:r>
            <a:r>
              <a:rPr sz="1200" b="1" spc="-5" dirty="0">
                <a:latin typeface="Calibri"/>
                <a:cs typeface="Calibri"/>
              </a:rPr>
              <a:t>e</a:t>
            </a:r>
            <a:r>
              <a:rPr sz="1200" b="1" spc="-20" dirty="0">
                <a:latin typeface="Calibri"/>
                <a:cs typeface="Calibri"/>
              </a:rPr>
              <a:t>n</a:t>
            </a:r>
            <a:r>
              <a:rPr sz="1200" b="1" dirty="0">
                <a:latin typeface="Calibri"/>
                <a:cs typeface="Calibri"/>
              </a:rPr>
              <a:t>za t</a:t>
            </a:r>
            <a:r>
              <a:rPr sz="1200" b="1" spc="5" dirty="0">
                <a:latin typeface="Calibri"/>
                <a:cs typeface="Calibri"/>
              </a:rPr>
              <a:t>r</a:t>
            </a:r>
            <a:r>
              <a:rPr sz="1200" b="1" spc="-10" dirty="0">
                <a:latin typeface="Calibri"/>
                <a:cs typeface="Calibri"/>
              </a:rPr>
              <a:t>a</a:t>
            </a:r>
            <a:r>
              <a:rPr sz="1200" b="1" spc="-15" dirty="0">
                <a:latin typeface="Calibri"/>
                <a:cs typeface="Calibri"/>
              </a:rPr>
              <a:t> l</a:t>
            </a:r>
            <a:r>
              <a:rPr sz="1200" b="1" dirty="0">
                <a:latin typeface="Calibri"/>
                <a:cs typeface="Calibri"/>
              </a:rPr>
              <a:t>e c</a:t>
            </a:r>
            <a:r>
              <a:rPr sz="1200" b="1" spc="-10" dirty="0">
                <a:latin typeface="Calibri"/>
                <a:cs typeface="Calibri"/>
              </a:rPr>
              <a:t>o</a:t>
            </a:r>
            <a:r>
              <a:rPr sz="1200" b="1" dirty="0">
                <a:latin typeface="Calibri"/>
                <a:cs typeface="Calibri"/>
              </a:rPr>
              <a:t>l</a:t>
            </a:r>
            <a:r>
              <a:rPr sz="1200" b="1" spc="-10" dirty="0">
                <a:latin typeface="Calibri"/>
                <a:cs typeface="Calibri"/>
              </a:rPr>
              <a:t>o</a:t>
            </a:r>
            <a:r>
              <a:rPr sz="1200" b="1" spc="-20" dirty="0">
                <a:latin typeface="Calibri"/>
                <a:cs typeface="Calibri"/>
              </a:rPr>
              <a:t>n</a:t>
            </a:r>
            <a:r>
              <a:rPr sz="1200" b="1" dirty="0">
                <a:latin typeface="Calibri"/>
                <a:cs typeface="Calibri"/>
              </a:rPr>
              <a:t>ne "</a:t>
            </a:r>
            <a:r>
              <a:rPr sz="1200" b="1" spc="-15" dirty="0">
                <a:latin typeface="Calibri"/>
                <a:cs typeface="Calibri"/>
              </a:rPr>
              <a:t>i</a:t>
            </a:r>
            <a:r>
              <a:rPr sz="1200" b="1" spc="-10" dirty="0">
                <a:latin typeface="Calibri"/>
                <a:cs typeface="Calibri"/>
              </a:rPr>
              <a:t>o</a:t>
            </a:r>
            <a:r>
              <a:rPr sz="1200" b="1" dirty="0">
                <a:latin typeface="Calibri"/>
                <a:cs typeface="Calibri"/>
              </a:rPr>
              <a:t>"</a:t>
            </a:r>
            <a:r>
              <a:rPr sz="1200" b="1" spc="5" dirty="0">
                <a:latin typeface="Calibri"/>
                <a:cs typeface="Calibri"/>
              </a:rPr>
              <a:t> </a:t>
            </a:r>
            <a:r>
              <a:rPr sz="1200" b="1" dirty="0">
                <a:latin typeface="Calibri"/>
                <a:cs typeface="Calibri"/>
              </a:rPr>
              <a:t>e </a:t>
            </a:r>
            <a:r>
              <a:rPr sz="1200" b="1" spc="-15" dirty="0">
                <a:latin typeface="Calibri"/>
                <a:cs typeface="Calibri"/>
              </a:rPr>
              <a:t>"</a:t>
            </a:r>
            <a:r>
              <a:rPr sz="1200" b="1" spc="-10" dirty="0">
                <a:latin typeface="Calibri"/>
                <a:cs typeface="Calibri"/>
              </a:rPr>
              <a:t>no</a:t>
            </a:r>
            <a:r>
              <a:rPr sz="1200" b="1" spc="-15" dirty="0">
                <a:latin typeface="Calibri"/>
                <a:cs typeface="Calibri"/>
              </a:rPr>
              <a:t>i</a:t>
            </a:r>
            <a:r>
              <a:rPr sz="1200" b="1" dirty="0">
                <a:latin typeface="Calibri"/>
                <a:cs typeface="Calibri"/>
              </a:rPr>
              <a:t>"? </a:t>
            </a:r>
            <a:r>
              <a:rPr sz="1200" b="1" spc="-10" dirty="0">
                <a:latin typeface="Calibri"/>
                <a:cs typeface="Calibri"/>
              </a:rPr>
              <a:t> </a:t>
            </a:r>
            <a:r>
              <a:rPr sz="1200" b="1" dirty="0">
                <a:latin typeface="Calibri"/>
                <a:cs typeface="Calibri"/>
              </a:rPr>
              <a:t>C</a:t>
            </a:r>
            <a:r>
              <a:rPr sz="1200" b="1" spc="-5" dirty="0">
                <a:latin typeface="Calibri"/>
                <a:cs typeface="Calibri"/>
              </a:rPr>
              <a:t>'</a:t>
            </a:r>
            <a:r>
              <a:rPr sz="1200" b="1" dirty="0">
                <a:latin typeface="Calibri"/>
                <a:cs typeface="Calibri"/>
              </a:rPr>
              <a:t>è </a:t>
            </a:r>
            <a:r>
              <a:rPr sz="1200" b="1" spc="-10" dirty="0">
                <a:latin typeface="Calibri"/>
                <a:cs typeface="Calibri"/>
              </a:rPr>
              <a:t>una</a:t>
            </a:r>
            <a:r>
              <a:rPr sz="1200" b="1" dirty="0">
                <a:latin typeface="Calibri"/>
                <a:cs typeface="Calibri"/>
              </a:rPr>
              <a:t> </a:t>
            </a:r>
            <a:r>
              <a:rPr sz="1200" b="1" spc="-10" dirty="0">
                <a:latin typeface="Calibri"/>
                <a:cs typeface="Calibri"/>
              </a:rPr>
              <a:t>d</a:t>
            </a:r>
            <a:r>
              <a:rPr sz="1200" b="1" spc="-15" dirty="0">
                <a:latin typeface="Calibri"/>
                <a:cs typeface="Calibri"/>
              </a:rPr>
              <a:t>i</a:t>
            </a:r>
            <a:r>
              <a:rPr sz="1200" b="1" dirty="0">
                <a:latin typeface="Calibri"/>
                <a:cs typeface="Calibri"/>
              </a:rPr>
              <a:t>ff</a:t>
            </a:r>
            <a:r>
              <a:rPr sz="1200" b="1" spc="-5" dirty="0">
                <a:latin typeface="Calibri"/>
                <a:cs typeface="Calibri"/>
              </a:rPr>
              <a:t>e</a:t>
            </a:r>
            <a:r>
              <a:rPr sz="1200" b="1" spc="5" dirty="0">
                <a:latin typeface="Calibri"/>
                <a:cs typeface="Calibri"/>
              </a:rPr>
              <a:t>r</a:t>
            </a:r>
            <a:r>
              <a:rPr sz="1200" b="1" spc="-5" dirty="0">
                <a:latin typeface="Calibri"/>
                <a:cs typeface="Calibri"/>
              </a:rPr>
              <a:t>e</a:t>
            </a:r>
            <a:r>
              <a:rPr sz="1200" b="1" spc="-10" dirty="0">
                <a:latin typeface="Calibri"/>
                <a:cs typeface="Calibri"/>
              </a:rPr>
              <a:t>nza</a:t>
            </a:r>
            <a:r>
              <a:rPr sz="1200" b="1" spc="-15" dirty="0">
                <a:latin typeface="Calibri"/>
                <a:cs typeface="Calibri"/>
              </a:rPr>
              <a:t> </a:t>
            </a:r>
            <a:r>
              <a:rPr sz="1200" b="1" dirty="0">
                <a:latin typeface="Calibri"/>
                <a:cs typeface="Calibri"/>
              </a:rPr>
              <a:t>t</a:t>
            </a:r>
            <a:r>
              <a:rPr sz="1200" b="1" spc="5" dirty="0">
                <a:latin typeface="Calibri"/>
                <a:cs typeface="Calibri"/>
              </a:rPr>
              <a:t>r</a:t>
            </a:r>
            <a:r>
              <a:rPr sz="1200" b="1" spc="-10" dirty="0">
                <a:latin typeface="Calibri"/>
                <a:cs typeface="Calibri"/>
              </a:rPr>
              <a:t>a</a:t>
            </a:r>
            <a:r>
              <a:rPr sz="1200" b="1" spc="-15" dirty="0">
                <a:latin typeface="Calibri"/>
                <a:cs typeface="Calibri"/>
              </a:rPr>
              <a:t> </a:t>
            </a:r>
            <a:r>
              <a:rPr sz="1200" b="1" dirty="0">
                <a:latin typeface="Calibri"/>
                <a:cs typeface="Calibri"/>
              </a:rPr>
              <a:t>l</a:t>
            </a:r>
            <a:r>
              <a:rPr sz="1200" b="1" spc="-10" dirty="0">
                <a:latin typeface="Calibri"/>
                <a:cs typeface="Calibri"/>
              </a:rPr>
              <a:t>a</a:t>
            </a:r>
            <a:r>
              <a:rPr sz="1200" b="1" spc="-15" dirty="0">
                <a:latin typeface="Calibri"/>
                <a:cs typeface="Calibri"/>
              </a:rPr>
              <a:t> </a:t>
            </a:r>
            <a:r>
              <a:rPr sz="1200" b="1" spc="-5" dirty="0">
                <a:latin typeface="Calibri"/>
                <a:cs typeface="Calibri"/>
              </a:rPr>
              <a:t>m</a:t>
            </a:r>
            <a:r>
              <a:rPr sz="1200" b="1" spc="5" dirty="0">
                <a:latin typeface="Calibri"/>
                <a:cs typeface="Calibri"/>
              </a:rPr>
              <a:t>i</a:t>
            </a:r>
            <a:r>
              <a:rPr sz="1200" b="1" spc="-10" dirty="0">
                <a:latin typeface="Calibri"/>
                <a:cs typeface="Calibri"/>
              </a:rPr>
              <a:t>a</a:t>
            </a:r>
            <a:r>
              <a:rPr sz="1200" b="1" dirty="0">
                <a:latin typeface="Calibri"/>
                <a:cs typeface="Calibri"/>
              </a:rPr>
              <a:t> </a:t>
            </a:r>
            <a:r>
              <a:rPr sz="1200" b="1" spc="-10" dirty="0">
                <a:latin typeface="Calibri"/>
                <a:cs typeface="Calibri"/>
              </a:rPr>
              <a:t>p</a:t>
            </a:r>
            <a:r>
              <a:rPr sz="1200" b="1" dirty="0">
                <a:latin typeface="Calibri"/>
                <a:cs typeface="Calibri"/>
              </a:rPr>
              <a:t>i</a:t>
            </a:r>
            <a:r>
              <a:rPr sz="1200" b="1" spc="-15" dirty="0">
                <a:latin typeface="Calibri"/>
                <a:cs typeface="Calibri"/>
              </a:rPr>
              <a:t>a</a:t>
            </a:r>
            <a:r>
              <a:rPr sz="1200" b="1" spc="-10" dirty="0">
                <a:latin typeface="Calibri"/>
                <a:cs typeface="Calibri"/>
              </a:rPr>
              <a:t>n</a:t>
            </a:r>
            <a:r>
              <a:rPr sz="1200" b="1" spc="-15" dirty="0">
                <a:latin typeface="Calibri"/>
                <a:cs typeface="Calibri"/>
              </a:rPr>
              <a:t>i</a:t>
            </a:r>
            <a:r>
              <a:rPr sz="1200" b="1" dirty="0">
                <a:latin typeface="Calibri"/>
                <a:cs typeface="Calibri"/>
              </a:rPr>
              <a:t>fic</a:t>
            </a:r>
            <a:r>
              <a:rPr sz="1200" b="1" spc="-15" dirty="0">
                <a:latin typeface="Calibri"/>
                <a:cs typeface="Calibri"/>
              </a:rPr>
              <a:t>a</a:t>
            </a:r>
            <a:r>
              <a:rPr sz="1200" b="1" spc="-10" dirty="0">
                <a:latin typeface="Calibri"/>
                <a:cs typeface="Calibri"/>
              </a:rPr>
              <a:t>z</a:t>
            </a:r>
            <a:r>
              <a:rPr sz="1200" b="1" dirty="0">
                <a:latin typeface="Calibri"/>
                <a:cs typeface="Calibri"/>
              </a:rPr>
              <a:t>i</a:t>
            </a:r>
            <a:r>
              <a:rPr sz="1200" b="1" spc="-10" dirty="0">
                <a:latin typeface="Calibri"/>
                <a:cs typeface="Calibri"/>
              </a:rPr>
              <a:t>on</a:t>
            </a:r>
            <a:r>
              <a:rPr sz="1200" b="1" dirty="0">
                <a:latin typeface="Calibri"/>
                <a:cs typeface="Calibri"/>
              </a:rPr>
              <a:t>e e </a:t>
            </a:r>
            <a:r>
              <a:rPr sz="1200" b="1" spc="-15" dirty="0">
                <a:latin typeface="Calibri"/>
                <a:cs typeface="Calibri"/>
              </a:rPr>
              <a:t>c</a:t>
            </a:r>
            <a:r>
              <a:rPr sz="1200" b="1" dirty="0">
                <a:latin typeface="Calibri"/>
                <a:cs typeface="Calibri"/>
              </a:rPr>
              <a:t>i</a:t>
            </a:r>
            <a:r>
              <a:rPr sz="1200" b="1" spc="-10" dirty="0">
                <a:latin typeface="Calibri"/>
                <a:cs typeface="Calibri"/>
              </a:rPr>
              <a:t>ò</a:t>
            </a:r>
            <a:r>
              <a:rPr sz="1200" b="1" spc="-5" dirty="0">
                <a:latin typeface="Calibri"/>
                <a:cs typeface="Calibri"/>
              </a:rPr>
              <a:t> </a:t>
            </a:r>
            <a:r>
              <a:rPr sz="1200" b="1" dirty="0">
                <a:latin typeface="Calibri"/>
                <a:cs typeface="Calibri"/>
              </a:rPr>
              <a:t>c</a:t>
            </a:r>
            <a:r>
              <a:rPr sz="1200" b="1" spc="-10" dirty="0">
                <a:latin typeface="Calibri"/>
                <a:cs typeface="Calibri"/>
              </a:rPr>
              <a:t>h</a:t>
            </a:r>
            <a:r>
              <a:rPr sz="1200" b="1" dirty="0">
                <a:latin typeface="Calibri"/>
                <a:cs typeface="Calibri"/>
              </a:rPr>
              <a:t>e </a:t>
            </a:r>
            <a:r>
              <a:rPr sz="1200" b="1" spc="-15" dirty="0">
                <a:latin typeface="Calibri"/>
                <a:cs typeface="Calibri"/>
              </a:rPr>
              <a:t>a</a:t>
            </a:r>
            <a:r>
              <a:rPr sz="1200" b="1" dirty="0">
                <a:latin typeface="Calibri"/>
                <a:cs typeface="Calibri"/>
              </a:rPr>
              <a:t>cc</a:t>
            </a:r>
            <a:r>
              <a:rPr sz="1200" b="1" spc="-15" dirty="0">
                <a:latin typeface="Calibri"/>
                <a:cs typeface="Calibri"/>
              </a:rPr>
              <a:t>a</a:t>
            </a:r>
            <a:r>
              <a:rPr sz="1200" b="1" spc="-10" dirty="0">
                <a:latin typeface="Calibri"/>
                <a:cs typeface="Calibri"/>
              </a:rPr>
              <a:t>d</a:t>
            </a:r>
            <a:r>
              <a:rPr sz="1200" b="1" dirty="0">
                <a:latin typeface="Calibri"/>
                <a:cs typeface="Calibri"/>
              </a:rPr>
              <a:t>e </a:t>
            </a:r>
            <a:r>
              <a:rPr sz="1200" b="1" spc="-10" dirty="0">
                <a:latin typeface="Calibri"/>
                <a:cs typeface="Calibri"/>
              </a:rPr>
              <a:t>n</a:t>
            </a:r>
            <a:r>
              <a:rPr sz="1200" b="1" spc="-5" dirty="0">
                <a:latin typeface="Calibri"/>
                <a:cs typeface="Calibri"/>
              </a:rPr>
              <a:t>e</a:t>
            </a:r>
            <a:r>
              <a:rPr sz="1200" b="1" dirty="0">
                <a:latin typeface="Calibri"/>
                <a:cs typeface="Calibri"/>
              </a:rPr>
              <a:t>ll</a:t>
            </a:r>
            <a:r>
              <a:rPr sz="1200" b="1" spc="-10" dirty="0">
                <a:latin typeface="Calibri"/>
                <a:cs typeface="Calibri"/>
              </a:rPr>
              <a:t>a</a:t>
            </a:r>
            <a:r>
              <a:rPr sz="1200" b="1" spc="-15" dirty="0">
                <a:latin typeface="Calibri"/>
                <a:cs typeface="Calibri"/>
              </a:rPr>
              <a:t> </a:t>
            </a:r>
            <a:r>
              <a:rPr sz="1200" b="1" spc="-10" dirty="0">
                <a:latin typeface="Calibri"/>
                <a:cs typeface="Calibri"/>
              </a:rPr>
              <a:t>p</a:t>
            </a:r>
            <a:r>
              <a:rPr sz="1200" b="1" spc="5" dirty="0">
                <a:latin typeface="Calibri"/>
                <a:cs typeface="Calibri"/>
              </a:rPr>
              <a:t>r</a:t>
            </a:r>
            <a:r>
              <a:rPr sz="1200" b="1" spc="-15" dirty="0">
                <a:latin typeface="Calibri"/>
                <a:cs typeface="Calibri"/>
              </a:rPr>
              <a:t>at</a:t>
            </a:r>
            <a:r>
              <a:rPr sz="1200" b="1" spc="5" dirty="0">
                <a:latin typeface="Calibri"/>
                <a:cs typeface="Calibri"/>
              </a:rPr>
              <a:t>i</a:t>
            </a:r>
            <a:r>
              <a:rPr sz="1200" b="1" dirty="0">
                <a:latin typeface="Calibri"/>
                <a:cs typeface="Calibri"/>
              </a:rPr>
              <a:t>c</a:t>
            </a:r>
            <a:r>
              <a:rPr sz="1200" b="1" spc="-15" dirty="0">
                <a:latin typeface="Calibri"/>
                <a:cs typeface="Calibri"/>
              </a:rPr>
              <a:t>a</a:t>
            </a:r>
            <a:r>
              <a:rPr sz="1200" b="1" dirty="0">
                <a:latin typeface="Calibri"/>
                <a:cs typeface="Calibri"/>
              </a:rPr>
              <a:t>?</a:t>
            </a:r>
            <a:endParaRPr sz="1200" dirty="0">
              <a:latin typeface="Calibri"/>
              <a:cs typeface="Calibri"/>
            </a:endParaRPr>
          </a:p>
        </p:txBody>
      </p:sp>
      <p:graphicFrame>
        <p:nvGraphicFramePr>
          <p:cNvPr id="5" name="Tabella 5">
            <a:extLst>
              <a:ext uri="{FF2B5EF4-FFF2-40B4-BE49-F238E27FC236}">
                <a16:creationId xmlns:a16="http://schemas.microsoft.com/office/drawing/2014/main" id="{12152DC5-1686-431A-B35D-883064D47ED9}"/>
              </a:ext>
            </a:extLst>
          </p:cNvPr>
          <p:cNvGraphicFramePr>
            <a:graphicFrameLocks noGrp="1"/>
          </p:cNvGraphicFramePr>
          <p:nvPr>
            <p:extLst>
              <p:ext uri="{D42A27DB-BD31-4B8C-83A1-F6EECF244321}">
                <p14:modId xmlns:p14="http://schemas.microsoft.com/office/powerpoint/2010/main" val="2869985697"/>
              </p:ext>
            </p:extLst>
          </p:nvPr>
        </p:nvGraphicFramePr>
        <p:xfrm>
          <a:off x="585468" y="1419225"/>
          <a:ext cx="9777600" cy="5471160"/>
        </p:xfrm>
        <a:graphic>
          <a:graphicData uri="http://schemas.openxmlformats.org/drawingml/2006/table">
            <a:tbl>
              <a:tblPr firstRow="1" bandRow="1">
                <a:tableStyleId>{5940675A-B579-460E-94D1-54222C63F5DA}</a:tableStyleId>
              </a:tblPr>
              <a:tblGrid>
                <a:gridCol w="4060800">
                  <a:extLst>
                    <a:ext uri="{9D8B030D-6E8A-4147-A177-3AD203B41FA5}">
                      <a16:colId xmlns:a16="http://schemas.microsoft.com/office/drawing/2014/main" val="2105041638"/>
                    </a:ext>
                  </a:extLst>
                </a:gridCol>
                <a:gridCol w="828000">
                  <a:extLst>
                    <a:ext uri="{9D8B030D-6E8A-4147-A177-3AD203B41FA5}">
                      <a16:colId xmlns:a16="http://schemas.microsoft.com/office/drawing/2014/main" val="2300649413"/>
                    </a:ext>
                  </a:extLst>
                </a:gridCol>
                <a:gridCol w="4060800">
                  <a:extLst>
                    <a:ext uri="{9D8B030D-6E8A-4147-A177-3AD203B41FA5}">
                      <a16:colId xmlns:a16="http://schemas.microsoft.com/office/drawing/2014/main" val="762001937"/>
                    </a:ext>
                  </a:extLst>
                </a:gridCol>
                <a:gridCol w="828000">
                  <a:extLst>
                    <a:ext uri="{9D8B030D-6E8A-4147-A177-3AD203B41FA5}">
                      <a16:colId xmlns:a16="http://schemas.microsoft.com/office/drawing/2014/main" val="463870630"/>
                    </a:ext>
                  </a:extLst>
                </a:gridCol>
              </a:tblGrid>
              <a:tr h="370840">
                <a:tc gridSpan="4">
                  <a:txBody>
                    <a:bodyPr/>
                    <a:lstStyle/>
                    <a:p>
                      <a:r>
                        <a:rPr lang="it-CH" sz="1100" b="1" dirty="0"/>
                        <a:t>Autovalutazione: Supportare lo sviluppo del dialogo in classe</a:t>
                      </a:r>
                    </a:p>
                    <a:p>
                      <a:r>
                        <a:rPr lang="it-CH" sz="1100" dirty="0"/>
                        <a:t>Rifletti sull’apprendimento e sull’insegnamento nella tua classe e attribuisci un punteggio a ciascuna affermazione usando: (1) raramente, (2) alcune volte, (3) usualmente, (4) regolarmente</a:t>
                      </a:r>
                    </a:p>
                  </a:txBody>
                  <a:tcPr/>
                </a:tc>
                <a:tc hMerge="1">
                  <a:txBody>
                    <a:bodyPr/>
                    <a:lstStyle/>
                    <a:p>
                      <a:endParaRPr lang="it-CH" dirty="0"/>
                    </a:p>
                  </a:txBody>
                  <a:tcPr/>
                </a:tc>
                <a:tc hMerge="1">
                  <a:txBody>
                    <a:bodyPr/>
                    <a:lstStyle/>
                    <a:p>
                      <a:endParaRPr lang="it-CH" dirty="0"/>
                    </a:p>
                  </a:txBody>
                  <a:tcPr/>
                </a:tc>
                <a:tc hMerge="1">
                  <a:txBody>
                    <a:bodyPr/>
                    <a:lstStyle/>
                    <a:p>
                      <a:endParaRPr lang="it-CH" dirty="0"/>
                    </a:p>
                  </a:txBody>
                  <a:tcPr/>
                </a:tc>
                <a:extLst>
                  <a:ext uri="{0D108BD9-81ED-4DB2-BD59-A6C34878D82A}">
                    <a16:rowId xmlns:a16="http://schemas.microsoft.com/office/drawing/2014/main" val="2679541920"/>
                  </a:ext>
                </a:extLst>
              </a:tr>
              <a:tr h="370840">
                <a:tc>
                  <a:txBody>
                    <a:bodyPr/>
                    <a:lstStyle/>
                    <a:p>
                      <a:r>
                        <a:rPr lang="it-CH" sz="1100" b="1" dirty="0"/>
                        <a:t>Nel mio insegnamento…?</a:t>
                      </a:r>
                    </a:p>
                  </a:txBody>
                  <a:tcPr/>
                </a:tc>
                <a:tc>
                  <a:txBody>
                    <a:bodyPr/>
                    <a:lstStyle/>
                    <a:p>
                      <a:r>
                        <a:rPr lang="it-CH" sz="1100" b="1" dirty="0"/>
                        <a:t>Il mio punteggio</a:t>
                      </a:r>
                    </a:p>
                  </a:txBody>
                  <a:tcPr/>
                </a:tc>
                <a:tc>
                  <a:txBody>
                    <a:bodyPr/>
                    <a:lstStyle/>
                    <a:p>
                      <a:r>
                        <a:rPr lang="it-CH" sz="1100" b="1" dirty="0"/>
                        <a:t>Nella nostra classe noi…?</a:t>
                      </a:r>
                    </a:p>
                  </a:txBody>
                  <a:tcPr/>
                </a:tc>
                <a:tc>
                  <a:txBody>
                    <a:bodyPr/>
                    <a:lstStyle/>
                    <a:p>
                      <a:r>
                        <a:rPr lang="it-CH" sz="1100" b="1" dirty="0"/>
                        <a:t>Il mio punteggio</a:t>
                      </a:r>
                    </a:p>
                  </a:txBody>
                  <a:tcPr/>
                </a:tc>
                <a:extLst>
                  <a:ext uri="{0D108BD9-81ED-4DB2-BD59-A6C34878D82A}">
                    <a16:rowId xmlns:a16="http://schemas.microsoft.com/office/drawing/2014/main" val="3944589281"/>
                  </a:ext>
                </a:extLst>
              </a:tr>
              <a:tr h="370840">
                <a:tc>
                  <a:txBody>
                    <a:bodyPr/>
                    <a:lstStyle/>
                    <a:p>
                      <a:pPr marL="171450" indent="-171450">
                        <a:buFont typeface="Arial" panose="020B0604020202020204" pitchFamily="34" charset="0"/>
                        <a:buChar char="•"/>
                      </a:pPr>
                      <a:r>
                        <a:rPr lang="it-CH" sz="1100" dirty="0"/>
                        <a:t>valorizzo i contributi di allieve e allievi e progetto la lezione in maniera da stimolare le discussioni entro piccoli gruppi e in plenaria</a:t>
                      </a:r>
                    </a:p>
                    <a:p>
                      <a:pPr marL="171450" indent="-171450">
                        <a:buFont typeface="Arial" panose="020B0604020202020204" pitchFamily="34" charset="0"/>
                        <a:buChar char="•"/>
                      </a:pPr>
                      <a:r>
                        <a:rPr lang="it-CH" sz="1100" dirty="0"/>
                        <a:t>mi assicuro che ciascuno partecipi alcune volte al dialogo in classe, incluso-a me stesso-a</a:t>
                      </a:r>
                    </a:p>
                    <a:p>
                      <a:pPr marL="171450" indent="-171450">
                        <a:buFont typeface="Arial" panose="020B0604020202020204" pitchFamily="34" charset="0"/>
                        <a:buChar char="•"/>
                      </a:pPr>
                      <a:r>
                        <a:rPr lang="it-CH" sz="1100" dirty="0"/>
                        <a:t>quando sviluppo il dialogo, tengo conto dei bisogni e degli interessi individuali di ciascun allievo-a</a:t>
                      </a:r>
                    </a:p>
                    <a:p>
                      <a:pPr marL="171450" indent="-171450">
                        <a:buFont typeface="Arial" panose="020B0604020202020204" pitchFamily="34" charset="0"/>
                        <a:buChar char="•"/>
                      </a:pPr>
                      <a:r>
                        <a:rPr lang="it-CH" sz="1100" dirty="0"/>
                        <a:t>incoraggio le/gli allieve-i a essere responsabili del proprio apprendimento (individualmente e collettivamente)</a:t>
                      </a:r>
                    </a:p>
                    <a:p>
                      <a:pPr marL="171450" indent="-171450">
                        <a:buFont typeface="Arial" panose="020B0604020202020204" pitchFamily="34" charset="0"/>
                        <a:buChar char="•"/>
                      </a:pPr>
                      <a:r>
                        <a:rPr lang="it-CH" sz="1100" dirty="0"/>
                        <a:t>invito le/gli allieve-i a basarsi sia sulle proprie idee sia sulle idee altrui nello sviluppare idee</a:t>
                      </a:r>
                    </a:p>
                    <a:p>
                      <a:pPr marL="171450" indent="-171450">
                        <a:buFont typeface="Arial" panose="020B0604020202020204" pitchFamily="34" charset="0"/>
                        <a:buChar char="•"/>
                      </a:pPr>
                      <a:r>
                        <a:rPr lang="it-CH" sz="1100" dirty="0"/>
                        <a:t>invito le/gli allieve-i a giustificare le proprie idee e opinioni</a:t>
                      </a:r>
                    </a:p>
                    <a:p>
                      <a:pPr marL="171450" indent="-171450">
                        <a:buFont typeface="Arial" panose="020B0604020202020204" pitchFamily="34" charset="0"/>
                        <a:buChar char="•"/>
                      </a:pPr>
                      <a:r>
                        <a:rPr lang="it-CH" sz="1100" dirty="0"/>
                        <a:t>invito le/gli allieve-i a porsi domande stimolanti sulle loro idee</a:t>
                      </a:r>
                    </a:p>
                    <a:p>
                      <a:pPr marL="171450" indent="-171450">
                        <a:buFont typeface="Arial" panose="020B0604020202020204" pitchFamily="34" charset="0"/>
                        <a:buChar char="•"/>
                      </a:pPr>
                      <a:r>
                        <a:rPr lang="it-CH" sz="1100" dirty="0"/>
                        <a:t>invito e incoraggio le/gli allieve-i a confrontare/coordinare idee differenti</a:t>
                      </a:r>
                    </a:p>
                    <a:p>
                      <a:pPr marL="171450" indent="-171450">
                        <a:buFont typeface="Arial" panose="020B0604020202020204" pitchFamily="34" charset="0"/>
                        <a:buChar char="•"/>
                      </a:pPr>
                      <a:r>
                        <a:rPr lang="it-CH" sz="1100" dirty="0"/>
                        <a:t>supporto le/gli allieve-i – in una serie di modi – affinché riescano a condividere le loro idee, punti di vista e percezioni</a:t>
                      </a:r>
                    </a:p>
                    <a:p>
                      <a:pPr marL="171450" indent="-171450">
                        <a:buFont typeface="Arial" panose="020B0604020202020204" pitchFamily="34" charset="0"/>
                        <a:buChar char="•"/>
                      </a:pPr>
                      <a:r>
                        <a:rPr lang="it-CH" sz="1100" dirty="0"/>
                        <a:t>faccio riferimento ai contributi di allieve e allievi per portare avanti il dialogo utilizzando la mia conoscenza e comprensione della materia</a:t>
                      </a:r>
                    </a:p>
                    <a:p>
                      <a:pPr marL="171450" indent="-171450">
                        <a:buFont typeface="Arial" panose="020B0604020202020204" pitchFamily="34" charset="0"/>
                        <a:buChar char="•"/>
                      </a:pPr>
                      <a:r>
                        <a:rPr lang="it-CH" sz="1100" dirty="0"/>
                        <a:t>mi assumo dei rischi e sperimento, provando nuovi approcci di insegnamento dialogico</a:t>
                      </a:r>
                    </a:p>
                    <a:p>
                      <a:pPr marL="171450" indent="-171450">
                        <a:buFont typeface="Arial" panose="020B0604020202020204" pitchFamily="34" charset="0"/>
                        <a:buChar char="•"/>
                      </a:pPr>
                      <a:r>
                        <a:rPr lang="it-CH" sz="1100" dirty="0"/>
                        <a:t>ascolto le/gli allieve-i, do feedback e rispondo in maniera costruttiva</a:t>
                      </a:r>
                    </a:p>
                    <a:p>
                      <a:pPr marL="171450" indent="-171450">
                        <a:buFont typeface="Arial" panose="020B0604020202020204" pitchFamily="34" charset="0"/>
                        <a:buChar char="•"/>
                      </a:pPr>
                      <a:r>
                        <a:rPr lang="it-CH" sz="1100" dirty="0"/>
                        <a:t>uso le risorse della classe, incluse le tecnologie, in modi dialogici per aiutare le/gli allieve-i nell’apprendimento</a:t>
                      </a:r>
                    </a:p>
                  </a:txBody>
                  <a:tcPr/>
                </a:tc>
                <a:tc>
                  <a:txBody>
                    <a:bodyPr/>
                    <a:lstStyle/>
                    <a:p>
                      <a:endParaRPr lang="it-CH" sz="1100" dirty="0"/>
                    </a:p>
                  </a:txBody>
                  <a:tcPr/>
                </a:tc>
                <a:tc>
                  <a:txBody>
                    <a:bodyPr/>
                    <a:lstStyle/>
                    <a:p>
                      <a:pPr marL="171450" indent="-171450">
                        <a:buFont typeface="Arial" panose="020B0604020202020204" pitchFamily="34" charset="0"/>
                        <a:buChar char="•"/>
                      </a:pPr>
                      <a:r>
                        <a:rPr lang="it-CH" sz="1100" dirty="0"/>
                        <a:t>creiamo una conversazione di classe inclusiva</a:t>
                      </a:r>
                    </a:p>
                    <a:p>
                      <a:pPr marL="171450" indent="-171450">
                        <a:buFont typeface="Arial" panose="020B0604020202020204" pitchFamily="34" charset="0"/>
                        <a:buChar char="•"/>
                      </a:pPr>
                      <a:r>
                        <a:rPr lang="it-CH" sz="1100" dirty="0"/>
                        <a:t>ci diamo fiducia e ci ascoltiamo reciprocamente</a:t>
                      </a:r>
                    </a:p>
                    <a:p>
                      <a:pPr marL="171450" indent="-171450">
                        <a:buFont typeface="Arial" panose="020B0604020202020204" pitchFamily="34" charset="0"/>
                        <a:buChar char="•"/>
                      </a:pPr>
                      <a:r>
                        <a:rPr lang="it-CH" sz="1100" dirty="0"/>
                        <a:t>esprimiamo una pluralità di prospettive</a:t>
                      </a:r>
                    </a:p>
                    <a:p>
                      <a:pPr marL="171450" indent="-171450">
                        <a:buFont typeface="Arial" panose="020B0604020202020204" pitchFamily="34" charset="0"/>
                        <a:buChar char="•"/>
                      </a:pPr>
                      <a:r>
                        <a:rPr lang="it-CH" sz="1100" dirty="0"/>
                        <a:t>ci sfidiamo reciprocamente con rispetto</a:t>
                      </a:r>
                    </a:p>
                    <a:p>
                      <a:pPr marL="171450" indent="-171450">
                        <a:buFont typeface="Arial" panose="020B0604020202020204" pitchFamily="34" charset="0"/>
                        <a:buChar char="•"/>
                      </a:pPr>
                      <a:r>
                        <a:rPr lang="it-CH" sz="1100" dirty="0"/>
                        <a:t>spieghiamo il nostro ragionamento in modo chiaro</a:t>
                      </a:r>
                    </a:p>
                    <a:p>
                      <a:pPr marL="171450" indent="-171450">
                        <a:buFont typeface="Arial" panose="020B0604020202020204" pitchFamily="34" charset="0"/>
                        <a:buChar char="•"/>
                      </a:pPr>
                      <a:r>
                        <a:rPr lang="it-CH" sz="1100" dirty="0"/>
                        <a:t>poniamo domande per approfondire</a:t>
                      </a:r>
                    </a:p>
                    <a:p>
                      <a:pPr marL="171450" indent="-171450">
                        <a:buFont typeface="Arial" panose="020B0604020202020204" pitchFamily="34" charset="0"/>
                        <a:buChar char="•"/>
                      </a:pPr>
                      <a:r>
                        <a:rPr lang="it-CH" sz="1100" dirty="0"/>
                        <a:t>abbiamo la disponibilità a cambiare a volte idea</a:t>
                      </a:r>
                    </a:p>
                    <a:p>
                      <a:pPr marL="171450" indent="-171450">
                        <a:buFont typeface="Arial" panose="020B0604020202020204" pitchFamily="34" charset="0"/>
                        <a:buChar char="•"/>
                      </a:pPr>
                      <a:r>
                        <a:rPr lang="it-CH" sz="1100" dirty="0"/>
                        <a:t>alcune volte giungiamo a un accordo</a:t>
                      </a:r>
                    </a:p>
                    <a:p>
                      <a:pPr marL="171450" indent="-171450">
                        <a:buFont typeface="Arial" panose="020B0604020202020204" pitchFamily="34" charset="0"/>
                        <a:buChar char="•"/>
                      </a:pPr>
                      <a:r>
                        <a:rPr lang="it-CH" sz="1100" dirty="0"/>
                        <a:t>ci aiutiamo a vicenda a comprendere le cose in un modo nuovo, a migliorare insieme le idee</a:t>
                      </a:r>
                    </a:p>
                    <a:p>
                      <a:pPr marL="171450" indent="-171450">
                        <a:buFont typeface="Arial" panose="020B0604020202020204" pitchFamily="34" charset="0"/>
                        <a:buChar char="•"/>
                      </a:pPr>
                      <a:r>
                        <a:rPr lang="it-CH" sz="1100" dirty="0"/>
                        <a:t>ampliamo e precisiamo ciò che già sappiamo</a:t>
                      </a:r>
                    </a:p>
                    <a:p>
                      <a:pPr marL="171450" indent="-171450">
                        <a:buFont typeface="Arial" panose="020B0604020202020204" pitchFamily="34" charset="0"/>
                        <a:buChar char="•"/>
                      </a:pPr>
                      <a:r>
                        <a:rPr lang="it-CH" sz="1100" dirty="0"/>
                        <a:t>continuiamo un dialogo nel tempo, di lezione in lezione</a:t>
                      </a:r>
                    </a:p>
                    <a:p>
                      <a:pPr marL="171450" indent="-171450">
                        <a:buFont typeface="Arial" panose="020B0604020202020204" pitchFamily="34" charset="0"/>
                        <a:buChar char="•"/>
                      </a:pPr>
                      <a:r>
                        <a:rPr lang="it-CH" sz="1100" dirty="0"/>
                        <a:t>ricapitoliamo quello che abbiamo imparato</a:t>
                      </a:r>
                    </a:p>
                    <a:p>
                      <a:pPr marL="171450" indent="-171450">
                        <a:buFont typeface="Arial" panose="020B0604020202020204" pitchFamily="34" charset="0"/>
                        <a:buChar char="•"/>
                      </a:pPr>
                      <a:r>
                        <a:rPr lang="it-CH" sz="1100" dirty="0"/>
                        <a:t>ci rendiamo conto di ciò che abbiamo ancora bisogno di imparare o vogliamo imparare, e di come potremmo farlo</a:t>
                      </a:r>
                    </a:p>
                  </a:txBody>
                  <a:tcPr/>
                </a:tc>
                <a:tc>
                  <a:txBody>
                    <a:bodyPr/>
                    <a:lstStyle/>
                    <a:p>
                      <a:endParaRPr lang="it-CH" sz="1100" dirty="0"/>
                    </a:p>
                  </a:txBody>
                  <a:tcPr/>
                </a:tc>
                <a:extLst>
                  <a:ext uri="{0D108BD9-81ED-4DB2-BD59-A6C34878D82A}">
                    <a16:rowId xmlns:a16="http://schemas.microsoft.com/office/drawing/2014/main" val="709995211"/>
                  </a:ext>
                </a:extLst>
              </a:tr>
            </a:tbl>
          </a:graphicData>
        </a:graphic>
      </p:graphicFrame>
      <p:sp>
        <p:nvSpPr>
          <p:cNvPr id="7" name="CasellaDiTesto 6">
            <a:extLst>
              <a:ext uri="{FF2B5EF4-FFF2-40B4-BE49-F238E27FC236}">
                <a16:creationId xmlns:a16="http://schemas.microsoft.com/office/drawing/2014/main" id="{2097E904-FB79-644F-9F77-75CA2F0CEA0F}"/>
              </a:ext>
            </a:extLst>
          </p:cNvPr>
          <p:cNvSpPr txBox="1"/>
          <p:nvPr/>
        </p:nvSpPr>
        <p:spPr>
          <a:xfrm>
            <a:off x="10332917" y="7285851"/>
            <a:ext cx="341760" cy="276999"/>
          </a:xfrm>
          <a:prstGeom prst="rect">
            <a:avLst/>
          </a:prstGeom>
          <a:noFill/>
        </p:spPr>
        <p:txBody>
          <a:bodyPr wrap="none" rtlCol="0">
            <a:spAutoFit/>
          </a:bodyPr>
          <a:lstStyle/>
          <a:p>
            <a:r>
              <a:rPr lang="it-CH" sz="1200" dirty="0"/>
              <a:t>16</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598805" y="596900"/>
            <a:ext cx="2211070" cy="647485"/>
          </a:xfrm>
          <a:prstGeom prst="rect">
            <a:avLst/>
          </a:prstGeom>
          <a:solidFill>
            <a:srgbClr val="D9F1F6"/>
          </a:solidFill>
        </p:spPr>
        <p:txBody>
          <a:bodyPr vert="horz" wrap="square" lIns="0" tIns="0" rIns="0" bIns="0" rtlCol="0">
            <a:spAutoFit/>
          </a:bodyPr>
          <a:lstStyle/>
          <a:p>
            <a:pPr marL="36195" marR="31115">
              <a:lnSpc>
                <a:spcPct val="121100"/>
              </a:lnSpc>
            </a:pPr>
            <a:r>
              <a:rPr sz="1800" b="1" spc="-35" dirty="0">
                <a:solidFill>
                  <a:srgbClr val="1A616F"/>
                </a:solidFill>
                <a:latin typeface="Calibri"/>
                <a:cs typeface="Calibri"/>
              </a:rPr>
              <a:t>P</a:t>
            </a:r>
            <a:r>
              <a:rPr sz="1800" b="1" spc="-15" dirty="0">
                <a:solidFill>
                  <a:srgbClr val="1A616F"/>
                </a:solidFill>
                <a:latin typeface="Calibri"/>
                <a:cs typeface="Calibri"/>
              </a:rPr>
              <a:t>a</a:t>
            </a:r>
            <a:r>
              <a:rPr sz="1800" b="1" spc="-5" dirty="0">
                <a:solidFill>
                  <a:srgbClr val="1A616F"/>
                </a:solidFill>
                <a:latin typeface="Calibri"/>
                <a:cs typeface="Calibri"/>
              </a:rPr>
              <a:t>r</a:t>
            </a:r>
            <a:r>
              <a:rPr sz="1800" b="1" spc="-35" dirty="0">
                <a:solidFill>
                  <a:srgbClr val="1A616F"/>
                </a:solidFill>
                <a:latin typeface="Calibri"/>
                <a:cs typeface="Calibri"/>
              </a:rPr>
              <a:t>t</a:t>
            </a:r>
            <a:r>
              <a:rPr sz="1800" b="1" dirty="0">
                <a:solidFill>
                  <a:srgbClr val="1A616F"/>
                </a:solidFill>
                <a:latin typeface="Calibri"/>
                <a:cs typeface="Calibri"/>
              </a:rPr>
              <a:t>e</a:t>
            </a:r>
            <a:r>
              <a:rPr sz="1800" b="1" spc="5" dirty="0">
                <a:solidFill>
                  <a:srgbClr val="1A616F"/>
                </a:solidFill>
                <a:latin typeface="Calibri"/>
                <a:cs typeface="Calibri"/>
              </a:rPr>
              <a:t> e</a:t>
            </a:r>
            <a:r>
              <a:rPr sz="1800" b="1" dirty="0">
                <a:solidFill>
                  <a:srgbClr val="1A616F"/>
                </a:solidFill>
                <a:latin typeface="Calibri"/>
                <a:cs typeface="Calibri"/>
              </a:rPr>
              <a:t>. </a:t>
            </a:r>
            <a:r>
              <a:rPr sz="1800" b="1" spc="-5" dirty="0">
                <a:solidFill>
                  <a:srgbClr val="1A616F"/>
                </a:solidFill>
                <a:latin typeface="Calibri"/>
                <a:cs typeface="Calibri"/>
              </a:rPr>
              <a:t>C</a:t>
            </a:r>
            <a:r>
              <a:rPr sz="1800" b="1" dirty="0">
                <a:solidFill>
                  <a:srgbClr val="1A616F"/>
                </a:solidFill>
                <a:latin typeface="Calibri"/>
                <a:cs typeface="Calibri"/>
              </a:rPr>
              <a:t>ic</a:t>
            </a:r>
            <a:r>
              <a:rPr sz="1800" b="1" spc="-10" dirty="0">
                <a:solidFill>
                  <a:srgbClr val="1A616F"/>
                </a:solidFill>
                <a:latin typeface="Calibri"/>
                <a:cs typeface="Calibri"/>
              </a:rPr>
              <a:t>lo</a:t>
            </a:r>
            <a:r>
              <a:rPr sz="1800" b="1" spc="5" dirty="0">
                <a:solidFill>
                  <a:srgbClr val="1A616F"/>
                </a:solidFill>
                <a:latin typeface="Calibri"/>
                <a:cs typeface="Calibri"/>
              </a:rPr>
              <a:t> </a:t>
            </a:r>
            <a:r>
              <a:rPr sz="1800" b="1" spc="-5" dirty="0" err="1">
                <a:solidFill>
                  <a:srgbClr val="1A616F"/>
                </a:solidFill>
                <a:latin typeface="Calibri"/>
                <a:cs typeface="Calibri"/>
              </a:rPr>
              <a:t>r</a:t>
            </a:r>
            <a:r>
              <a:rPr sz="1800" b="1" dirty="0" err="1">
                <a:solidFill>
                  <a:srgbClr val="1A616F"/>
                </a:solidFill>
                <a:latin typeface="Calibri"/>
                <a:cs typeface="Calibri"/>
              </a:rPr>
              <a:t>i</a:t>
            </a:r>
            <a:r>
              <a:rPr sz="1800" b="1" spc="-10" dirty="0" err="1">
                <a:solidFill>
                  <a:srgbClr val="1A616F"/>
                </a:solidFill>
                <a:latin typeface="Calibri"/>
                <a:cs typeface="Calibri"/>
              </a:rPr>
              <a:t>f</a:t>
            </a:r>
            <a:r>
              <a:rPr sz="1800" b="1" spc="-15" dirty="0" err="1">
                <a:solidFill>
                  <a:srgbClr val="1A616F"/>
                </a:solidFill>
                <a:latin typeface="Calibri"/>
                <a:cs typeface="Calibri"/>
              </a:rPr>
              <a:t>l</a:t>
            </a:r>
            <a:r>
              <a:rPr sz="1800" b="1" spc="5" dirty="0" err="1">
                <a:solidFill>
                  <a:srgbClr val="1A616F"/>
                </a:solidFill>
                <a:latin typeface="Calibri"/>
                <a:cs typeface="Calibri"/>
              </a:rPr>
              <a:t>e</a:t>
            </a:r>
            <a:r>
              <a:rPr sz="1800" b="1" spc="-10" dirty="0" err="1">
                <a:solidFill>
                  <a:srgbClr val="1A616F"/>
                </a:solidFill>
                <a:latin typeface="Calibri"/>
                <a:cs typeface="Calibri"/>
              </a:rPr>
              <a:t>ssi</a:t>
            </a:r>
            <a:r>
              <a:rPr sz="1800" b="1" spc="-35" dirty="0" err="1">
                <a:solidFill>
                  <a:srgbClr val="1A616F"/>
                </a:solidFill>
                <a:latin typeface="Calibri"/>
                <a:cs typeface="Calibri"/>
              </a:rPr>
              <a:t>v</a:t>
            </a:r>
            <a:r>
              <a:rPr sz="1800" b="1" spc="-10" dirty="0" err="1">
                <a:solidFill>
                  <a:srgbClr val="1A616F"/>
                </a:solidFill>
                <a:latin typeface="Calibri"/>
                <a:cs typeface="Calibri"/>
              </a:rPr>
              <a:t>o</a:t>
            </a:r>
            <a:r>
              <a:rPr sz="1800" b="1" spc="-5" dirty="0">
                <a:solidFill>
                  <a:srgbClr val="1A616F"/>
                </a:solidFill>
                <a:latin typeface="Calibri"/>
                <a:cs typeface="Calibri"/>
              </a:rPr>
              <a:t> d</a:t>
            </a:r>
            <a:r>
              <a:rPr sz="1800" b="1" spc="5" dirty="0">
                <a:solidFill>
                  <a:srgbClr val="1A616F"/>
                </a:solidFill>
                <a:latin typeface="Calibri"/>
                <a:cs typeface="Calibri"/>
              </a:rPr>
              <a:t>e</a:t>
            </a:r>
            <a:r>
              <a:rPr sz="1800" b="1" spc="-10" dirty="0">
                <a:solidFill>
                  <a:srgbClr val="1A616F"/>
                </a:solidFill>
                <a:latin typeface="Calibri"/>
                <a:cs typeface="Calibri"/>
              </a:rPr>
              <a:t>ll</a:t>
            </a:r>
            <a:r>
              <a:rPr lang="it-CH" sz="1800" b="1" spc="-10" dirty="0">
                <a:solidFill>
                  <a:srgbClr val="1A616F"/>
                </a:solidFill>
                <a:latin typeface="Calibri"/>
                <a:cs typeface="Calibri"/>
              </a:rPr>
              <a:t>’inchiesta</a:t>
            </a:r>
            <a:r>
              <a:rPr sz="1800" b="1" spc="-5" dirty="0">
                <a:solidFill>
                  <a:srgbClr val="1A616F"/>
                </a:solidFill>
                <a:latin typeface="Calibri"/>
                <a:cs typeface="Calibri"/>
              </a:rPr>
              <a:t> </a:t>
            </a:r>
            <a:r>
              <a:rPr sz="1800" b="1" spc="-10" dirty="0">
                <a:solidFill>
                  <a:srgbClr val="1A616F"/>
                </a:solidFill>
                <a:latin typeface="Calibri"/>
                <a:cs typeface="Calibri"/>
              </a:rPr>
              <a:t>in</a:t>
            </a:r>
            <a:r>
              <a:rPr sz="1800" b="1" spc="-5" dirty="0">
                <a:solidFill>
                  <a:srgbClr val="1A616F"/>
                </a:solidFill>
                <a:latin typeface="Calibri"/>
                <a:cs typeface="Calibri"/>
              </a:rPr>
              <a:t> </a:t>
            </a:r>
            <a:r>
              <a:rPr sz="1800" b="1" spc="-10" dirty="0">
                <a:solidFill>
                  <a:srgbClr val="1A616F"/>
                </a:solidFill>
                <a:latin typeface="Calibri"/>
                <a:cs typeface="Calibri"/>
              </a:rPr>
              <a:t>c</a:t>
            </a:r>
            <a:r>
              <a:rPr sz="1800" b="1" spc="-5" dirty="0">
                <a:solidFill>
                  <a:srgbClr val="1A616F"/>
                </a:solidFill>
                <a:latin typeface="Calibri"/>
                <a:cs typeface="Calibri"/>
              </a:rPr>
              <a:t>l</a:t>
            </a:r>
            <a:r>
              <a:rPr sz="1800" b="1" spc="-15" dirty="0">
                <a:solidFill>
                  <a:srgbClr val="1A616F"/>
                </a:solidFill>
                <a:latin typeface="Calibri"/>
                <a:cs typeface="Calibri"/>
              </a:rPr>
              <a:t>a</a:t>
            </a:r>
            <a:r>
              <a:rPr sz="1800" b="1" dirty="0">
                <a:solidFill>
                  <a:srgbClr val="1A616F"/>
                </a:solidFill>
                <a:latin typeface="Calibri"/>
                <a:cs typeface="Calibri"/>
              </a:rPr>
              <a:t>sse</a:t>
            </a:r>
            <a:endParaRPr sz="1800" dirty="0">
              <a:latin typeface="Calibri"/>
              <a:cs typeface="Calibri"/>
            </a:endParaRPr>
          </a:p>
        </p:txBody>
      </p:sp>
      <p:sp>
        <p:nvSpPr>
          <p:cNvPr id="3" name="object 3"/>
          <p:cNvSpPr txBox="1"/>
          <p:nvPr/>
        </p:nvSpPr>
        <p:spPr>
          <a:xfrm>
            <a:off x="601726" y="1622590"/>
            <a:ext cx="4752340" cy="4237891"/>
          </a:xfrm>
          <a:prstGeom prst="rect">
            <a:avLst/>
          </a:prstGeom>
          <a:ln w="63499">
            <a:solidFill>
              <a:srgbClr val="2791A6"/>
            </a:solidFill>
          </a:ln>
        </p:spPr>
        <p:txBody>
          <a:bodyPr vert="horz" wrap="square" lIns="0" tIns="0" rIns="0" bIns="0" rtlCol="0">
            <a:spAutoFit/>
          </a:bodyPr>
          <a:lstStyle/>
          <a:p>
            <a:pPr marL="93345" marR="80645" algn="just">
              <a:lnSpc>
                <a:spcPct val="121200"/>
              </a:lnSpc>
            </a:pPr>
            <a:r>
              <a:rPr sz="1200" dirty="0">
                <a:latin typeface="Calibri"/>
                <a:cs typeface="Calibri"/>
              </a:rPr>
              <a:t>T-SE</a:t>
            </a:r>
            <a:r>
              <a:rPr sz="1200" spc="5" dirty="0">
                <a:latin typeface="Calibri"/>
                <a:cs typeface="Calibri"/>
              </a:rPr>
              <a:t>D</a:t>
            </a:r>
            <a:r>
              <a:rPr sz="1200" spc="-10" dirty="0">
                <a:latin typeface="Calibri"/>
                <a:cs typeface="Calibri"/>
              </a:rPr>
              <a:t>A</a:t>
            </a:r>
            <a:r>
              <a:rPr sz="1200" dirty="0">
                <a:latin typeface="Calibri"/>
                <a:cs typeface="Calibri"/>
              </a:rPr>
              <a:t> </a:t>
            </a:r>
            <a:r>
              <a:rPr sz="1200" spc="-85" dirty="0">
                <a:latin typeface="Calibri"/>
                <a:cs typeface="Calibri"/>
              </a:rPr>
              <a:t> </a:t>
            </a:r>
            <a:r>
              <a:rPr sz="1200" spc="-10" dirty="0">
                <a:latin typeface="Calibri"/>
                <a:cs typeface="Calibri"/>
              </a:rPr>
              <a:t>è</a:t>
            </a:r>
            <a:r>
              <a:rPr sz="1200" dirty="0">
                <a:latin typeface="Calibri"/>
                <a:cs typeface="Calibri"/>
              </a:rPr>
              <a:t> </a:t>
            </a:r>
            <a:r>
              <a:rPr sz="1200" spc="-100" dirty="0">
                <a:latin typeface="Calibri"/>
                <a:cs typeface="Calibri"/>
              </a:rPr>
              <a:t> </a:t>
            </a:r>
            <a:r>
              <a:rPr sz="1200" spc="5" dirty="0">
                <a:latin typeface="Calibri"/>
                <a:cs typeface="Calibri"/>
              </a:rPr>
              <a:t>p</a:t>
            </a:r>
            <a:r>
              <a:rPr sz="1200" spc="-5" dirty="0">
                <a:latin typeface="Calibri"/>
                <a:cs typeface="Calibri"/>
              </a:rPr>
              <a:t>ar</a:t>
            </a:r>
            <a:r>
              <a:rPr sz="1200" dirty="0">
                <a:latin typeface="Calibri"/>
                <a:cs typeface="Calibri"/>
              </a:rPr>
              <a:t>ti</a:t>
            </a:r>
            <a:r>
              <a:rPr sz="1200" spc="-5" dirty="0">
                <a:latin typeface="Calibri"/>
                <a:cs typeface="Calibri"/>
              </a:rPr>
              <a:t>c</a:t>
            </a:r>
            <a:r>
              <a:rPr sz="1200" dirty="0">
                <a:latin typeface="Calibri"/>
                <a:cs typeface="Calibri"/>
              </a:rPr>
              <a:t>ol</a:t>
            </a:r>
            <a:r>
              <a:rPr sz="1200" spc="-15" dirty="0">
                <a:latin typeface="Calibri"/>
                <a:cs typeface="Calibri"/>
              </a:rPr>
              <a:t>a</a:t>
            </a:r>
            <a:r>
              <a:rPr sz="1200" spc="-10" dirty="0">
                <a:latin typeface="Calibri"/>
                <a:cs typeface="Calibri"/>
              </a:rPr>
              <a:t>rmen</a:t>
            </a:r>
            <a:r>
              <a:rPr sz="1200" dirty="0">
                <a:latin typeface="Calibri"/>
                <a:cs typeface="Calibri"/>
              </a:rPr>
              <a:t>t</a:t>
            </a:r>
            <a:r>
              <a:rPr sz="1200" spc="-10" dirty="0">
                <a:latin typeface="Calibri"/>
                <a:cs typeface="Calibri"/>
              </a:rPr>
              <a:t>e</a:t>
            </a:r>
            <a:r>
              <a:rPr sz="1200" dirty="0">
                <a:latin typeface="Calibri"/>
                <a:cs typeface="Calibri"/>
              </a:rPr>
              <a:t> </a:t>
            </a:r>
            <a:r>
              <a:rPr sz="1200" spc="-85" dirty="0">
                <a:latin typeface="Calibri"/>
                <a:cs typeface="Calibri"/>
              </a:rPr>
              <a:t> </a:t>
            </a:r>
            <a:r>
              <a:rPr sz="1200" dirty="0">
                <a:latin typeface="Calibri"/>
                <a:cs typeface="Calibri"/>
              </a:rPr>
              <a:t>a</a:t>
            </a:r>
            <a:r>
              <a:rPr sz="1200" spc="5" dirty="0">
                <a:latin typeface="Calibri"/>
                <a:cs typeface="Calibri"/>
              </a:rPr>
              <a:t>d</a:t>
            </a:r>
            <a:r>
              <a:rPr sz="1200" spc="-15" dirty="0">
                <a:latin typeface="Calibri"/>
                <a:cs typeface="Calibri"/>
              </a:rPr>
              <a:t>a</a:t>
            </a:r>
            <a:r>
              <a:rPr sz="1200" dirty="0">
                <a:latin typeface="Calibri"/>
                <a:cs typeface="Calibri"/>
              </a:rPr>
              <a:t>tto </a:t>
            </a:r>
            <a:r>
              <a:rPr sz="1200" spc="-85" dirty="0">
                <a:latin typeface="Calibri"/>
                <a:cs typeface="Calibri"/>
              </a:rPr>
              <a:t> </a:t>
            </a:r>
            <a:r>
              <a:rPr sz="1200" dirty="0">
                <a:latin typeface="Calibri"/>
                <a:cs typeface="Calibri"/>
              </a:rPr>
              <a:t>a </a:t>
            </a:r>
            <a:r>
              <a:rPr sz="1200" spc="-90" dirty="0">
                <a:latin typeface="Calibri"/>
                <a:cs typeface="Calibri"/>
              </a:rPr>
              <a:t> </a:t>
            </a:r>
            <a:r>
              <a:rPr sz="1200" spc="-5" dirty="0">
                <a:latin typeface="Calibri"/>
                <a:cs typeface="Calibri"/>
              </a:rPr>
              <a:t>s</a:t>
            </a:r>
            <a:r>
              <a:rPr sz="1200" dirty="0">
                <a:latin typeface="Calibri"/>
                <a:cs typeface="Calibri"/>
              </a:rPr>
              <a:t>i</a:t>
            </a:r>
            <a:r>
              <a:rPr sz="1200" spc="-10" dirty="0">
                <a:latin typeface="Calibri"/>
                <a:cs typeface="Calibri"/>
              </a:rPr>
              <a:t>t</a:t>
            </a:r>
            <a:r>
              <a:rPr sz="1200" spc="5" dirty="0">
                <a:latin typeface="Calibri"/>
                <a:cs typeface="Calibri"/>
              </a:rPr>
              <a:t>u</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 </a:t>
            </a:r>
            <a:r>
              <a:rPr sz="1200" spc="-90" dirty="0">
                <a:latin typeface="Calibri"/>
                <a:cs typeface="Calibri"/>
              </a:rPr>
              <a:t> </a:t>
            </a:r>
            <a:r>
              <a:rPr sz="1200" dirty="0">
                <a:latin typeface="Calibri"/>
                <a:cs typeface="Calibri"/>
              </a:rPr>
              <a:t>in </a:t>
            </a:r>
            <a:r>
              <a:rPr sz="1200" spc="-85"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 </a:t>
            </a:r>
            <a:r>
              <a:rPr sz="1200" spc="-90" dirty="0">
                <a:latin typeface="Calibri"/>
                <a:cs typeface="Calibri"/>
              </a:rPr>
              <a:t> </a:t>
            </a:r>
            <a:r>
              <a:rPr sz="1200" dirty="0">
                <a:latin typeface="Calibri"/>
                <a:cs typeface="Calibri"/>
              </a:rPr>
              <a:t>le </a:t>
            </a:r>
            <a:r>
              <a:rPr sz="1200" spc="-8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ti </a:t>
            </a:r>
            <a:r>
              <a:rPr sz="1200" spc="-90" dirty="0">
                <a:latin typeface="Calibri"/>
                <a:cs typeface="Calibri"/>
              </a:rPr>
              <a:t> </a:t>
            </a:r>
            <a:r>
              <a:rPr sz="1200" spc="-10" dirty="0">
                <a:latin typeface="Calibri"/>
                <a:cs typeface="Calibri"/>
              </a:rPr>
              <a:t>e</a:t>
            </a:r>
            <a:r>
              <a:rPr sz="1200" dirty="0">
                <a:latin typeface="Calibri"/>
                <a:cs typeface="Calibri"/>
              </a:rPr>
              <a:t> </a:t>
            </a:r>
            <a:r>
              <a:rPr sz="1200" spc="-75" dirty="0">
                <a:latin typeface="Calibri"/>
                <a:cs typeface="Calibri"/>
              </a:rPr>
              <a:t> </a:t>
            </a:r>
            <a:r>
              <a:rPr sz="1200" spc="-15" dirty="0">
                <a:latin typeface="Calibri"/>
                <a:cs typeface="Calibri"/>
              </a:rPr>
              <a:t>g</a:t>
            </a:r>
            <a:r>
              <a:rPr sz="1200" dirty="0">
                <a:latin typeface="Calibri"/>
                <a:cs typeface="Calibri"/>
              </a:rPr>
              <a:t>li 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5" dirty="0">
                <a:latin typeface="Calibri"/>
                <a:cs typeface="Calibri"/>
              </a:rPr>
              <a:t>nt</a:t>
            </a:r>
            <a:r>
              <a:rPr sz="1200" dirty="0">
                <a:latin typeface="Calibri"/>
                <a:cs typeface="Calibri"/>
              </a:rPr>
              <a:t>i</a:t>
            </a:r>
            <a:r>
              <a:rPr sz="1200" spc="5" dirty="0">
                <a:latin typeface="Calibri"/>
                <a:cs typeface="Calibri"/>
              </a:rPr>
              <a:t> h</a:t>
            </a:r>
            <a:r>
              <a:rPr sz="1200" spc="-15" dirty="0">
                <a:latin typeface="Calibri"/>
                <a:cs typeface="Calibri"/>
              </a:rPr>
              <a:t>a</a:t>
            </a:r>
            <a:r>
              <a:rPr sz="1200" spc="5" dirty="0">
                <a:latin typeface="Calibri"/>
                <a:cs typeface="Calibri"/>
              </a:rPr>
              <a:t>nn</a:t>
            </a:r>
            <a:r>
              <a:rPr sz="1200" dirty="0">
                <a:latin typeface="Calibri"/>
                <a:cs typeface="Calibri"/>
              </a:rPr>
              <a:t>o</a:t>
            </a:r>
            <a:r>
              <a:rPr sz="1200" spc="5" dirty="0">
                <a:latin typeface="Calibri"/>
                <a:cs typeface="Calibri"/>
              </a:rPr>
              <a:t> </a:t>
            </a:r>
            <a:r>
              <a:rPr sz="1200" dirty="0">
                <a:latin typeface="Calibri"/>
                <a:cs typeface="Calibri"/>
              </a:rPr>
              <a:t>i</a:t>
            </a:r>
            <a:r>
              <a:rPr sz="1200" spc="-10" dirty="0">
                <a:latin typeface="Calibri"/>
                <a:cs typeface="Calibri"/>
              </a:rPr>
              <a:t>den</a:t>
            </a:r>
            <a:r>
              <a:rPr sz="1200" spc="5" dirty="0">
                <a:latin typeface="Calibri"/>
                <a:cs typeface="Calibri"/>
              </a:rPr>
              <a:t>t</a:t>
            </a:r>
            <a:r>
              <a:rPr sz="1200" dirty="0">
                <a:latin typeface="Calibri"/>
                <a:cs typeface="Calibri"/>
              </a:rPr>
              <a:t>i</a:t>
            </a:r>
            <a:r>
              <a:rPr sz="1200" spc="5" dirty="0">
                <a:latin typeface="Calibri"/>
                <a:cs typeface="Calibri"/>
              </a:rPr>
              <a:t>f</a:t>
            </a:r>
            <a:r>
              <a:rPr sz="1200" spc="-15" dirty="0">
                <a:latin typeface="Calibri"/>
                <a:cs typeface="Calibri"/>
              </a:rPr>
              <a:t>i</a:t>
            </a:r>
            <a:r>
              <a:rPr sz="1200" spc="-10" dirty="0">
                <a:latin typeface="Calibri"/>
                <a:cs typeface="Calibri"/>
              </a:rPr>
              <a:t>c</a:t>
            </a:r>
            <a:r>
              <a:rPr sz="1200" dirty="0">
                <a:latin typeface="Calibri"/>
                <a:cs typeface="Calibri"/>
              </a:rPr>
              <a:t>a</a:t>
            </a:r>
            <a:r>
              <a:rPr sz="1200" spc="5" dirty="0">
                <a:latin typeface="Calibri"/>
                <a:cs typeface="Calibri"/>
              </a:rPr>
              <a:t>t</a:t>
            </a:r>
            <a:r>
              <a:rPr sz="1200" dirty="0">
                <a:latin typeface="Calibri"/>
                <a:cs typeface="Calibri"/>
              </a:rPr>
              <a:t>o</a:t>
            </a:r>
            <a:r>
              <a:rPr sz="1200" spc="5" dirty="0">
                <a:latin typeface="Calibri"/>
                <a:cs typeface="Calibri"/>
              </a:rPr>
              <a:t> u</a:t>
            </a:r>
            <a:r>
              <a:rPr sz="1200" dirty="0">
                <a:latin typeface="Calibri"/>
                <a:cs typeface="Calibri"/>
              </a:rPr>
              <a:t>n</a:t>
            </a:r>
            <a:r>
              <a:rPr sz="1200" spc="10" dirty="0">
                <a:latin typeface="Calibri"/>
                <a:cs typeface="Calibri"/>
              </a:rPr>
              <a:t> </a:t>
            </a:r>
            <a:r>
              <a:rPr sz="1200" b="1" spc="-10" dirty="0">
                <a:latin typeface="Calibri"/>
                <a:cs typeface="Calibri"/>
              </a:rPr>
              <a:t>p</a:t>
            </a:r>
            <a:r>
              <a:rPr sz="1200" b="1" spc="-15" dirty="0">
                <a:latin typeface="Calibri"/>
                <a:cs typeface="Calibri"/>
              </a:rPr>
              <a:t>a</a:t>
            </a:r>
            <a:r>
              <a:rPr sz="1200" b="1" spc="5" dirty="0">
                <a:latin typeface="Calibri"/>
                <a:cs typeface="Calibri"/>
              </a:rPr>
              <a:t>r</a:t>
            </a:r>
            <a:r>
              <a:rPr sz="1200" b="1" spc="-15" dirty="0">
                <a:latin typeface="Calibri"/>
                <a:cs typeface="Calibri"/>
              </a:rPr>
              <a:t>t</a:t>
            </a:r>
            <a:r>
              <a:rPr sz="1200" b="1" dirty="0">
                <a:latin typeface="Calibri"/>
                <a:cs typeface="Calibri"/>
              </a:rPr>
              <a:t>ic</a:t>
            </a:r>
            <a:r>
              <a:rPr sz="1200" b="1" spc="-10" dirty="0">
                <a:latin typeface="Calibri"/>
                <a:cs typeface="Calibri"/>
              </a:rPr>
              <a:t>o</a:t>
            </a:r>
            <a:r>
              <a:rPr sz="1200" b="1" dirty="0">
                <a:latin typeface="Calibri"/>
                <a:cs typeface="Calibri"/>
              </a:rPr>
              <a:t>l</a:t>
            </a:r>
            <a:r>
              <a:rPr sz="1200" b="1" spc="-15" dirty="0">
                <a:latin typeface="Calibri"/>
                <a:cs typeface="Calibri"/>
              </a:rPr>
              <a:t>a</a:t>
            </a:r>
            <a:r>
              <a:rPr sz="1200" b="1" spc="5" dirty="0">
                <a:latin typeface="Calibri"/>
                <a:cs typeface="Calibri"/>
              </a:rPr>
              <a:t>r</a:t>
            </a:r>
            <a:r>
              <a:rPr sz="1200" b="1" dirty="0">
                <a:latin typeface="Calibri"/>
                <a:cs typeface="Calibri"/>
              </a:rPr>
              <a:t>e</a:t>
            </a:r>
            <a:r>
              <a:rPr sz="1200" b="1" spc="10" dirty="0">
                <a:latin typeface="Calibri"/>
                <a:cs typeface="Calibri"/>
              </a:rPr>
              <a:t> </a:t>
            </a:r>
            <a:r>
              <a:rPr sz="1200" b="1" spc="-15" dirty="0">
                <a:latin typeface="Calibri"/>
                <a:cs typeface="Calibri"/>
              </a:rPr>
              <a:t>i</a:t>
            </a:r>
            <a:r>
              <a:rPr sz="1200" b="1" spc="-10" dirty="0">
                <a:latin typeface="Calibri"/>
                <a:cs typeface="Calibri"/>
              </a:rPr>
              <a:t>nt</a:t>
            </a:r>
            <a:r>
              <a:rPr sz="1200" b="1" spc="-5" dirty="0">
                <a:latin typeface="Calibri"/>
                <a:cs typeface="Calibri"/>
              </a:rPr>
              <a:t>e</a:t>
            </a:r>
            <a:r>
              <a:rPr sz="1200" b="1" spc="-10" dirty="0">
                <a:latin typeface="Calibri"/>
                <a:cs typeface="Calibri"/>
              </a:rPr>
              <a:t>r</a:t>
            </a:r>
            <a:r>
              <a:rPr sz="1200" b="1" spc="-5" dirty="0">
                <a:latin typeface="Calibri"/>
                <a:cs typeface="Calibri"/>
              </a:rPr>
              <a:t>ess</a:t>
            </a:r>
            <a:r>
              <a:rPr sz="1200" b="1" dirty="0">
                <a:latin typeface="Calibri"/>
                <a:cs typeface="Calibri"/>
              </a:rPr>
              <a:t>e</a:t>
            </a:r>
            <a:r>
              <a:rPr sz="1200" b="1" spc="10" dirty="0">
                <a:latin typeface="Calibri"/>
                <a:cs typeface="Calibri"/>
              </a:rPr>
              <a:t> </a:t>
            </a:r>
            <a:r>
              <a:rPr sz="1200" b="1" spc="-10" dirty="0">
                <a:latin typeface="Calibri"/>
                <a:cs typeface="Calibri"/>
              </a:rPr>
              <a:t>o</a:t>
            </a:r>
            <a:r>
              <a:rPr sz="1200" b="1" spc="15" dirty="0">
                <a:latin typeface="Calibri"/>
                <a:cs typeface="Calibri"/>
              </a:rPr>
              <a:t> </a:t>
            </a:r>
            <a:r>
              <a:rPr sz="1200" b="1" spc="-20" dirty="0">
                <a:latin typeface="Calibri"/>
                <a:cs typeface="Calibri"/>
              </a:rPr>
              <a:t>p</a:t>
            </a:r>
            <a:r>
              <a:rPr sz="1200" b="1" spc="5" dirty="0">
                <a:latin typeface="Calibri"/>
                <a:cs typeface="Calibri"/>
              </a:rPr>
              <a:t>r</a:t>
            </a:r>
            <a:r>
              <a:rPr sz="1200" b="1" spc="-5" dirty="0">
                <a:latin typeface="Calibri"/>
                <a:cs typeface="Calibri"/>
              </a:rPr>
              <a:t>e</a:t>
            </a:r>
            <a:r>
              <a:rPr sz="1200" b="1" dirty="0">
                <a:latin typeface="Calibri"/>
                <a:cs typeface="Calibri"/>
              </a:rPr>
              <a:t>occu</a:t>
            </a:r>
            <a:r>
              <a:rPr sz="1200" b="1" spc="-10" dirty="0">
                <a:latin typeface="Calibri"/>
                <a:cs typeface="Calibri"/>
              </a:rPr>
              <a:t>p</a:t>
            </a:r>
            <a:r>
              <a:rPr sz="1200" b="1" spc="-15" dirty="0">
                <a:latin typeface="Calibri"/>
                <a:cs typeface="Calibri"/>
              </a:rPr>
              <a:t>a</a:t>
            </a:r>
            <a:r>
              <a:rPr sz="1200" b="1" spc="-10" dirty="0">
                <a:latin typeface="Calibri"/>
                <a:cs typeface="Calibri"/>
              </a:rPr>
              <a:t>z</a:t>
            </a:r>
            <a:r>
              <a:rPr sz="1200" b="1" dirty="0">
                <a:latin typeface="Calibri"/>
                <a:cs typeface="Calibri"/>
              </a:rPr>
              <a:t>i</a:t>
            </a:r>
            <a:r>
              <a:rPr sz="1200" b="1" spc="-10" dirty="0">
                <a:latin typeface="Calibri"/>
                <a:cs typeface="Calibri"/>
              </a:rPr>
              <a:t>on</a:t>
            </a:r>
            <a:r>
              <a:rPr sz="1200" b="1" dirty="0">
                <a:latin typeface="Calibri"/>
                <a:cs typeface="Calibri"/>
              </a:rPr>
              <a:t>e </a:t>
            </a:r>
            <a:r>
              <a:rPr sz="1200" spc="5" dirty="0">
                <a:latin typeface="Calibri"/>
                <a:cs typeface="Calibri"/>
              </a:rPr>
              <a:t>p</a:t>
            </a:r>
            <a:r>
              <a:rPr sz="1200" spc="-5" dirty="0">
                <a:latin typeface="Calibri"/>
                <a:cs typeface="Calibri"/>
              </a:rPr>
              <a:t>er</a:t>
            </a:r>
            <a:r>
              <a:rPr sz="1200" spc="15" dirty="0">
                <a:latin typeface="Calibri"/>
                <a:cs typeface="Calibri"/>
              </a:rPr>
              <a:t> </a:t>
            </a:r>
            <a:r>
              <a:rPr sz="1200" dirty="0">
                <a:latin typeface="Calibri"/>
                <a:cs typeface="Calibri"/>
              </a:rPr>
              <a:t>il</a:t>
            </a:r>
            <a:r>
              <a:rPr sz="1200" spc="5" dirty="0">
                <a:latin typeface="Calibri"/>
                <a:cs typeface="Calibri"/>
              </a:rPr>
              <a:t> d</a:t>
            </a:r>
            <a:r>
              <a:rPr sz="1200" dirty="0">
                <a:latin typeface="Calibri"/>
                <a:cs typeface="Calibri"/>
              </a:rPr>
              <a:t>i</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r</a:t>
            </a:r>
            <a:r>
              <a:rPr sz="1200" spc="-10" dirty="0">
                <a:latin typeface="Calibri"/>
                <a:cs typeface="Calibri"/>
              </a:rPr>
              <a:t>s</a:t>
            </a:r>
            <a:r>
              <a:rPr sz="1200" dirty="0">
                <a:latin typeface="Calibri"/>
                <a:cs typeface="Calibri"/>
              </a:rPr>
              <a:t>o</a:t>
            </a:r>
            <a:r>
              <a:rPr sz="1200" spc="5" dirty="0">
                <a:latin typeface="Calibri"/>
                <a:cs typeface="Calibri"/>
              </a:rPr>
              <a:t> </a:t>
            </a:r>
            <a:r>
              <a:rPr sz="1200" spc="-10" dirty="0">
                <a:latin typeface="Calibri"/>
                <a:cs typeface="Calibri"/>
              </a:rPr>
              <a:t>e</a:t>
            </a:r>
            <a:r>
              <a:rPr sz="1200" spc="15"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a</a:t>
            </a:r>
            <a:r>
              <a:rPr sz="1200" spc="-10" dirty="0">
                <a:latin typeface="Calibri"/>
                <a:cs typeface="Calibri"/>
              </a:rPr>
              <a:t>p</a:t>
            </a:r>
            <a:r>
              <a:rPr sz="1200" spc="5" dirty="0">
                <a:latin typeface="Calibri"/>
                <a:cs typeface="Calibri"/>
              </a:rPr>
              <a:t>p</a:t>
            </a:r>
            <a:r>
              <a:rPr sz="1200" spc="-5" dirty="0">
                <a:latin typeface="Calibri"/>
                <a:cs typeface="Calibri"/>
              </a:rPr>
              <a:t>r</a:t>
            </a:r>
            <a:r>
              <a:rPr sz="1200" spc="-20" dirty="0">
                <a:latin typeface="Calibri"/>
                <a:cs typeface="Calibri"/>
              </a:rPr>
              <a:t>e</a:t>
            </a:r>
            <a:r>
              <a:rPr sz="1200" spc="-10" dirty="0">
                <a:latin typeface="Calibri"/>
                <a:cs typeface="Calibri"/>
              </a:rPr>
              <a:t>n</a:t>
            </a:r>
            <a:r>
              <a:rPr sz="1200" spc="5" dirty="0">
                <a:latin typeface="Calibri"/>
                <a:cs typeface="Calibri"/>
              </a:rPr>
              <a:t>d</a:t>
            </a:r>
            <a:r>
              <a:rPr sz="1200" spc="-10" dirty="0">
                <a:latin typeface="Calibri"/>
                <a:cs typeface="Calibri"/>
              </a:rPr>
              <a:t>imen</a:t>
            </a:r>
            <a:r>
              <a:rPr sz="1200" dirty="0">
                <a:latin typeface="Calibri"/>
                <a:cs typeface="Calibri"/>
              </a:rPr>
              <a:t>to</a:t>
            </a:r>
            <a:r>
              <a:rPr sz="1200" spc="20" dirty="0">
                <a:latin typeface="Calibri"/>
                <a:cs typeface="Calibri"/>
              </a:rPr>
              <a:t> </a:t>
            </a:r>
            <a:r>
              <a:rPr sz="1200" spc="-15" dirty="0">
                <a:latin typeface="Calibri"/>
                <a:cs typeface="Calibri"/>
              </a:rPr>
              <a:t>i</a:t>
            </a:r>
            <a:r>
              <a:rPr sz="1200" dirty="0">
                <a:latin typeface="Calibri"/>
                <a:cs typeface="Calibri"/>
              </a:rPr>
              <a:t>n</a:t>
            </a:r>
            <a:r>
              <a:rPr sz="1200" spc="2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a:t>
            </a:r>
            <a:r>
              <a:rPr sz="1200" spc="10" dirty="0">
                <a:latin typeface="Calibri"/>
                <a:cs typeface="Calibri"/>
              </a:rPr>
              <a:t> </a:t>
            </a:r>
            <a:r>
              <a:rPr sz="1200" spc="-10" dirty="0">
                <a:latin typeface="Calibri"/>
                <a:cs typeface="Calibri"/>
              </a:rPr>
              <a:t>A</a:t>
            </a:r>
            <a:r>
              <a:rPr sz="1200" spc="5" dirty="0">
                <a:latin typeface="Calibri"/>
                <a:cs typeface="Calibri"/>
              </a:rPr>
              <a:t> q</a:t>
            </a:r>
            <a:r>
              <a:rPr sz="1200" spc="-10" dirty="0">
                <a:latin typeface="Calibri"/>
                <a:cs typeface="Calibri"/>
              </a:rPr>
              <a:t>u</a:t>
            </a:r>
            <a:r>
              <a:rPr sz="1200" spc="-20" dirty="0">
                <a:latin typeface="Calibri"/>
                <a:cs typeface="Calibri"/>
              </a:rPr>
              <a:t>e</a:t>
            </a:r>
            <a:r>
              <a:rPr sz="1200" spc="-5" dirty="0">
                <a:latin typeface="Calibri"/>
                <a:cs typeface="Calibri"/>
              </a:rPr>
              <a:t>s</a:t>
            </a:r>
            <a:r>
              <a:rPr sz="1200" dirty="0">
                <a:latin typeface="Calibri"/>
                <a:cs typeface="Calibri"/>
              </a:rPr>
              <a:t>to</a:t>
            </a:r>
            <a:r>
              <a:rPr sz="1200" spc="20" dirty="0">
                <a:latin typeface="Calibri"/>
                <a:cs typeface="Calibri"/>
              </a:rPr>
              <a:t> </a:t>
            </a:r>
            <a:r>
              <a:rPr sz="1200" spc="-10" dirty="0">
                <a:latin typeface="Calibri"/>
                <a:cs typeface="Calibri"/>
              </a:rPr>
              <a:t>p</a:t>
            </a:r>
            <a:r>
              <a:rPr sz="1200" spc="5" dirty="0">
                <a:latin typeface="Calibri"/>
                <a:cs typeface="Calibri"/>
              </a:rPr>
              <a:t>u</a:t>
            </a:r>
            <a:r>
              <a:rPr sz="1200" spc="-10" dirty="0">
                <a:latin typeface="Calibri"/>
                <a:cs typeface="Calibri"/>
              </a:rPr>
              <a:t>n</a:t>
            </a:r>
            <a:r>
              <a:rPr sz="1200" dirty="0">
                <a:latin typeface="Calibri"/>
                <a:cs typeface="Calibri"/>
              </a:rPr>
              <a:t>to</a:t>
            </a:r>
            <a:r>
              <a:rPr sz="1200" spc="-5" dirty="0">
                <a:latin typeface="Calibri"/>
                <a:cs typeface="Calibri"/>
              </a:rPr>
              <a:t>,</a:t>
            </a:r>
            <a:r>
              <a:rPr sz="1200" spc="5" dirty="0">
                <a:latin typeface="Calibri"/>
                <a:cs typeface="Calibri"/>
              </a:rPr>
              <a:t> p</a:t>
            </a:r>
            <a:r>
              <a:rPr sz="1200" spc="-10" dirty="0">
                <a:latin typeface="Calibri"/>
                <a:cs typeface="Calibri"/>
              </a:rPr>
              <a:t>o</a:t>
            </a:r>
            <a:r>
              <a:rPr sz="1200" dirty="0">
                <a:latin typeface="Calibri"/>
                <a:cs typeface="Calibri"/>
              </a:rPr>
              <a:t>t</a:t>
            </a:r>
            <a:r>
              <a:rPr sz="1200" spc="-5" dirty="0">
                <a:latin typeface="Calibri"/>
                <a:cs typeface="Calibri"/>
              </a:rPr>
              <a:t>res</a:t>
            </a:r>
            <a:r>
              <a:rPr sz="1200" dirty="0">
                <a:latin typeface="Calibri"/>
                <a:cs typeface="Calibri"/>
              </a:rPr>
              <a:t>ti</a:t>
            </a:r>
            <a:r>
              <a:rPr sz="1200" spc="5" dirty="0">
                <a:latin typeface="Calibri"/>
                <a:cs typeface="Calibri"/>
              </a:rPr>
              <a:t> </a:t>
            </a:r>
            <a:r>
              <a:rPr sz="1200" spc="-10" dirty="0">
                <a:latin typeface="Calibri"/>
                <a:cs typeface="Calibri"/>
              </a:rPr>
              <a:t>a</a:t>
            </a:r>
            <a:r>
              <a:rPr sz="1200" spc="-15" dirty="0">
                <a:latin typeface="Calibri"/>
                <a:cs typeface="Calibri"/>
              </a:rPr>
              <a:t>v</a:t>
            </a:r>
            <a:r>
              <a:rPr sz="1200" spc="-5" dirty="0">
                <a:latin typeface="Calibri"/>
                <a:cs typeface="Calibri"/>
              </a:rPr>
              <a:t>er </a:t>
            </a:r>
            <a:r>
              <a:rPr sz="1200" dirty="0">
                <a:latin typeface="Calibri"/>
                <a:cs typeface="Calibri"/>
              </a:rPr>
              <a:t>i</a:t>
            </a:r>
            <a:r>
              <a:rPr sz="1200" spc="5" dirty="0">
                <a:latin typeface="Calibri"/>
                <a:cs typeface="Calibri"/>
              </a:rPr>
              <a:t>d</a:t>
            </a:r>
            <a:r>
              <a:rPr sz="1200" spc="-10" dirty="0">
                <a:latin typeface="Calibri"/>
                <a:cs typeface="Calibri"/>
              </a:rPr>
              <a:t>en</a:t>
            </a:r>
            <a:r>
              <a:rPr sz="1200" dirty="0">
                <a:latin typeface="Calibri"/>
                <a:cs typeface="Calibri"/>
              </a:rPr>
              <a:t>ti</a:t>
            </a:r>
            <a:r>
              <a:rPr sz="1200" spc="5" dirty="0">
                <a:latin typeface="Calibri"/>
                <a:cs typeface="Calibri"/>
              </a:rPr>
              <a:t>f</a:t>
            </a:r>
            <a:r>
              <a:rPr sz="1200" dirty="0">
                <a:latin typeface="Calibri"/>
                <a:cs typeface="Calibri"/>
              </a:rPr>
              <a:t>i</a:t>
            </a:r>
            <a:r>
              <a:rPr sz="1200" spc="-5" dirty="0">
                <a:latin typeface="Calibri"/>
                <a:cs typeface="Calibri"/>
              </a:rPr>
              <a:t>c</a:t>
            </a:r>
            <a:r>
              <a:rPr sz="1200" spc="-15" dirty="0">
                <a:latin typeface="Calibri"/>
                <a:cs typeface="Calibri"/>
              </a:rPr>
              <a:t>a</a:t>
            </a:r>
            <a:r>
              <a:rPr sz="1200" dirty="0">
                <a:latin typeface="Calibri"/>
                <a:cs typeface="Calibri"/>
              </a:rPr>
              <a:t>to</a:t>
            </a:r>
            <a:r>
              <a:rPr sz="1200" spc="-20" dirty="0">
                <a:latin typeface="Calibri"/>
                <a:cs typeface="Calibri"/>
              </a:rPr>
              <a:t> </a:t>
            </a:r>
            <a:r>
              <a:rPr sz="1200" spc="5" dirty="0">
                <a:latin typeface="Calibri"/>
                <a:cs typeface="Calibri"/>
              </a:rPr>
              <a:t>d</a:t>
            </a:r>
            <a:r>
              <a:rPr sz="1200" dirty="0">
                <a:latin typeface="Calibri"/>
                <a:cs typeface="Calibri"/>
              </a:rPr>
              <a:t>alla</a:t>
            </a:r>
            <a:r>
              <a:rPr sz="1200" spc="-20" dirty="0">
                <a:latin typeface="Calibri"/>
                <a:cs typeface="Calibri"/>
              </a:rPr>
              <a:t> </a:t>
            </a:r>
            <a:r>
              <a:rPr sz="1200" dirty="0">
                <a:latin typeface="Calibri"/>
                <a:cs typeface="Calibri"/>
              </a:rPr>
              <a:t>t</a:t>
            </a:r>
            <a:r>
              <a:rPr sz="1200" spc="-10" dirty="0">
                <a:latin typeface="Calibri"/>
                <a:cs typeface="Calibri"/>
              </a:rPr>
              <a:t>u</a:t>
            </a:r>
            <a:r>
              <a:rPr sz="1200" dirty="0">
                <a:latin typeface="Calibri"/>
                <a:cs typeface="Calibri"/>
              </a:rPr>
              <a:t>a</a:t>
            </a:r>
            <a:r>
              <a:rPr sz="1200" spc="-10" dirty="0">
                <a:latin typeface="Calibri"/>
                <a:cs typeface="Calibri"/>
              </a:rPr>
              <a:t> </a:t>
            </a:r>
            <a:r>
              <a:rPr sz="1200" spc="-15"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a:t>
            </a:r>
            <a:r>
              <a:rPr sz="1200" spc="5" dirty="0">
                <a:latin typeface="Calibri"/>
                <a:cs typeface="Calibri"/>
              </a:rPr>
              <a:t>n</a:t>
            </a:r>
            <a:r>
              <a:rPr sz="1200" dirty="0">
                <a:latin typeface="Calibri"/>
                <a:cs typeface="Calibri"/>
              </a:rPr>
              <a:t>ali</a:t>
            </a:r>
            <a:r>
              <a:rPr sz="1200" spc="-5" dirty="0">
                <a:latin typeface="Calibri"/>
                <a:cs typeface="Calibri"/>
              </a:rPr>
              <a:t>s</a:t>
            </a:r>
            <a:r>
              <a:rPr sz="1200" dirty="0">
                <a:latin typeface="Calibri"/>
                <a:cs typeface="Calibri"/>
              </a:rPr>
              <a:t>i</a:t>
            </a:r>
            <a:r>
              <a:rPr sz="1200" spc="-2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20" dirty="0">
                <a:latin typeface="Calibri"/>
                <a:cs typeface="Calibri"/>
              </a:rPr>
              <a:t> </a:t>
            </a:r>
            <a:r>
              <a:rPr sz="1200" spc="5" dirty="0">
                <a:latin typeface="Calibri"/>
                <a:cs typeface="Calibri"/>
              </a:rPr>
              <a:t>h</a:t>
            </a:r>
            <a:r>
              <a:rPr sz="1200" dirty="0">
                <a:latin typeface="Calibri"/>
                <a:cs typeface="Calibri"/>
              </a:rPr>
              <a:t>ai</a:t>
            </a:r>
            <a:r>
              <a:rPr sz="1200" spc="-20" dirty="0">
                <a:latin typeface="Calibri"/>
                <a:cs typeface="Calibri"/>
              </a:rPr>
              <a:t> </a:t>
            </a:r>
            <a:r>
              <a:rPr sz="1200" spc="-10" dirty="0">
                <a:latin typeface="Calibri"/>
                <a:cs typeface="Calibri"/>
              </a:rPr>
              <a:t>u</a:t>
            </a:r>
            <a:r>
              <a:rPr sz="1200" dirty="0">
                <a:latin typeface="Calibri"/>
                <a:cs typeface="Calibri"/>
              </a:rPr>
              <a:t>n</a:t>
            </a:r>
            <a:r>
              <a:rPr sz="1200" spc="-15" dirty="0">
                <a:latin typeface="Calibri"/>
                <a:cs typeface="Calibri"/>
              </a:rPr>
              <a:t> </a:t>
            </a:r>
            <a:r>
              <a:rPr sz="1200" spc="5" dirty="0">
                <a:latin typeface="Calibri"/>
                <a:cs typeface="Calibri"/>
              </a:rPr>
              <a:t>p</a:t>
            </a:r>
            <a:r>
              <a:rPr sz="1200" spc="-5" dirty="0">
                <a:latin typeface="Calibri"/>
                <a:cs typeface="Calibri"/>
              </a:rPr>
              <a:t>ar</a:t>
            </a:r>
            <a:r>
              <a:rPr sz="1200" dirty="0">
                <a:latin typeface="Calibri"/>
                <a:cs typeface="Calibri"/>
              </a:rPr>
              <a:t>t</a:t>
            </a:r>
            <a:r>
              <a:rPr sz="1200" spc="-15" dirty="0">
                <a:latin typeface="Calibri"/>
                <a:cs typeface="Calibri"/>
              </a:rPr>
              <a:t>i</a:t>
            </a:r>
            <a:r>
              <a:rPr sz="1200" spc="-10" dirty="0">
                <a:latin typeface="Calibri"/>
                <a:cs typeface="Calibri"/>
              </a:rPr>
              <a:t>c</a:t>
            </a:r>
            <a:r>
              <a:rPr sz="1200" dirty="0">
                <a:latin typeface="Calibri"/>
                <a:cs typeface="Calibri"/>
              </a:rPr>
              <a:t>o</a:t>
            </a:r>
            <a:r>
              <a:rPr sz="1200" spc="-5" dirty="0">
                <a:latin typeface="Calibri"/>
                <a:cs typeface="Calibri"/>
              </a:rPr>
              <a:t>lare s</a:t>
            </a:r>
            <a:r>
              <a:rPr sz="1200" spc="-10" dirty="0">
                <a:latin typeface="Calibri"/>
                <a:cs typeface="Calibri"/>
              </a:rPr>
              <a:t>c</a:t>
            </a:r>
            <a:r>
              <a:rPr sz="1200" dirty="0">
                <a:latin typeface="Calibri"/>
                <a:cs typeface="Calibri"/>
              </a:rPr>
              <a:t>o</a:t>
            </a:r>
            <a:r>
              <a:rPr sz="1200" spc="-10" dirty="0">
                <a:latin typeface="Calibri"/>
                <a:cs typeface="Calibri"/>
              </a:rPr>
              <a:t>p</a:t>
            </a:r>
            <a:r>
              <a:rPr sz="1200" dirty="0">
                <a:latin typeface="Calibri"/>
                <a:cs typeface="Calibri"/>
              </a:rPr>
              <a:t>o</a:t>
            </a:r>
            <a:r>
              <a:rPr sz="1200" spc="-5" dirty="0">
                <a:latin typeface="Calibri"/>
                <a:cs typeface="Calibri"/>
              </a:rPr>
              <a:t> </a:t>
            </a:r>
            <a:r>
              <a:rPr sz="1200" dirty="0">
                <a:latin typeface="Calibri"/>
                <a:cs typeface="Calibri"/>
              </a:rPr>
              <a:t>o</a:t>
            </a:r>
            <a:r>
              <a:rPr sz="1200" spc="-20" dirty="0">
                <a:latin typeface="Calibri"/>
                <a:cs typeface="Calibri"/>
              </a:rPr>
              <a:t> </a:t>
            </a:r>
            <a:r>
              <a:rPr sz="1200" dirty="0">
                <a:latin typeface="Calibri"/>
                <a:cs typeface="Calibri"/>
              </a:rPr>
              <a:t>o</a:t>
            </a:r>
            <a:r>
              <a:rPr sz="1200" spc="5" dirty="0">
                <a:latin typeface="Calibri"/>
                <a:cs typeface="Calibri"/>
              </a:rPr>
              <a:t>b</a:t>
            </a:r>
            <a:r>
              <a:rPr sz="1200" spc="-15" dirty="0">
                <a:latin typeface="Calibri"/>
                <a:cs typeface="Calibri"/>
              </a:rPr>
              <a:t>i</a:t>
            </a:r>
            <a:r>
              <a:rPr sz="1200" spc="-10" dirty="0">
                <a:latin typeface="Calibri"/>
                <a:cs typeface="Calibri"/>
              </a:rPr>
              <a:t>e</a:t>
            </a:r>
            <a:r>
              <a:rPr sz="1200" spc="-15" dirty="0">
                <a:latin typeface="Calibri"/>
                <a:cs typeface="Calibri"/>
              </a:rPr>
              <a:t>t</a:t>
            </a:r>
            <a:r>
              <a:rPr sz="1200" dirty="0">
                <a:latin typeface="Calibri"/>
                <a:cs typeface="Calibri"/>
              </a:rPr>
              <a:t>ti</a:t>
            </a:r>
            <a:r>
              <a:rPr sz="1200" spc="-5" dirty="0">
                <a:latin typeface="Calibri"/>
                <a:cs typeface="Calibri"/>
              </a:rPr>
              <a:t>v</a:t>
            </a:r>
            <a:r>
              <a:rPr sz="1200" dirty="0">
                <a:latin typeface="Calibri"/>
                <a:cs typeface="Calibri"/>
              </a:rPr>
              <a:t>o </a:t>
            </a:r>
            <a:r>
              <a:rPr sz="1200" spc="5" dirty="0">
                <a:latin typeface="Calibri"/>
                <a:cs typeface="Calibri"/>
              </a:rPr>
              <a:t>p</a:t>
            </a:r>
            <a:r>
              <a:rPr sz="1200" spc="-5" dirty="0">
                <a:latin typeface="Calibri"/>
                <a:cs typeface="Calibri"/>
              </a:rPr>
              <a:t>er</a:t>
            </a:r>
            <a:r>
              <a:rPr sz="1200" spc="-20" dirty="0">
                <a:latin typeface="Calibri"/>
                <a:cs typeface="Calibri"/>
              </a:rPr>
              <a:t> </a:t>
            </a:r>
            <a:r>
              <a:rPr sz="1200" dirty="0">
                <a:latin typeface="Calibri"/>
                <a:cs typeface="Calibri"/>
              </a:rPr>
              <a:t>il</a:t>
            </a:r>
            <a:r>
              <a:rPr sz="1200" spc="-20"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a:t>
            </a:r>
            <a:r>
              <a:rPr sz="1200" spc="-2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t</a:t>
            </a:r>
            <a:r>
              <a:rPr sz="1200" spc="-10" dirty="0">
                <a:latin typeface="Calibri"/>
                <a:cs typeface="Calibri"/>
              </a:rPr>
              <a:t>e</a:t>
            </a:r>
            <a:r>
              <a:rPr sz="1200" spc="-5" dirty="0">
                <a:latin typeface="Calibri"/>
                <a:cs typeface="Calibri"/>
              </a:rPr>
              <a:t>s</a:t>
            </a:r>
            <a:r>
              <a:rPr sz="1200" spc="-10" dirty="0">
                <a:latin typeface="Calibri"/>
                <a:cs typeface="Calibri"/>
              </a:rPr>
              <a:t>t</a:t>
            </a:r>
            <a:r>
              <a:rPr sz="1200" dirty="0">
                <a:latin typeface="Calibri"/>
                <a:cs typeface="Calibri"/>
              </a:rPr>
              <a:t>o</a:t>
            </a:r>
            <a:r>
              <a:rPr sz="1200" spc="-5" dirty="0">
                <a:latin typeface="Calibri"/>
                <a:cs typeface="Calibri"/>
              </a:rPr>
              <a:t>,</a:t>
            </a:r>
            <a:r>
              <a:rPr sz="1200" spc="-20" dirty="0">
                <a:latin typeface="Calibri"/>
                <a:cs typeface="Calibri"/>
              </a:rPr>
              <a:t> </a:t>
            </a:r>
            <a:r>
              <a:rPr sz="1200" dirty="0">
                <a:latin typeface="Calibri"/>
                <a:cs typeface="Calibri"/>
              </a:rPr>
              <a:t>o</a:t>
            </a:r>
            <a:r>
              <a:rPr sz="1200" spc="-20" dirty="0">
                <a:latin typeface="Calibri"/>
                <a:cs typeface="Calibri"/>
              </a:rPr>
              <a:t> </a:t>
            </a:r>
            <a:r>
              <a:rPr sz="1200" spc="5" dirty="0">
                <a:latin typeface="Calibri"/>
                <a:cs typeface="Calibri"/>
              </a:rPr>
              <a:t>p</a:t>
            </a:r>
            <a:r>
              <a:rPr sz="1200" spc="-10" dirty="0">
                <a:latin typeface="Calibri"/>
                <a:cs typeface="Calibri"/>
              </a:rPr>
              <a:t>o</a:t>
            </a:r>
            <a:r>
              <a:rPr sz="1200" spc="-15" dirty="0">
                <a:latin typeface="Calibri"/>
                <a:cs typeface="Calibri"/>
              </a:rPr>
              <a:t>t</a:t>
            </a:r>
            <a:r>
              <a:rPr sz="1200" spc="-5" dirty="0">
                <a:latin typeface="Calibri"/>
                <a:cs typeface="Calibri"/>
              </a:rPr>
              <a:t>res</a:t>
            </a:r>
            <a:r>
              <a:rPr sz="1200" dirty="0">
                <a:latin typeface="Calibri"/>
                <a:cs typeface="Calibri"/>
              </a:rPr>
              <a:t>ti</a:t>
            </a:r>
            <a:r>
              <a:rPr sz="1200" spc="-20" dirty="0">
                <a:latin typeface="Calibri"/>
                <a:cs typeface="Calibri"/>
              </a:rPr>
              <a:t> </a:t>
            </a:r>
            <a:r>
              <a:rPr sz="1200" spc="-10" dirty="0">
                <a:latin typeface="Calibri"/>
                <a:cs typeface="Calibri"/>
              </a:rPr>
              <a:t>a</a:t>
            </a:r>
            <a:r>
              <a:rPr sz="1200" spc="-15" dirty="0">
                <a:latin typeface="Calibri"/>
                <a:cs typeface="Calibri"/>
              </a:rPr>
              <a:t>v</a:t>
            </a:r>
            <a:r>
              <a:rPr sz="1200" spc="-10" dirty="0">
                <a:latin typeface="Calibri"/>
                <a:cs typeface="Calibri"/>
              </a:rPr>
              <a:t>e</a:t>
            </a:r>
            <a:r>
              <a:rPr sz="1200" dirty="0">
                <a:latin typeface="Calibri"/>
                <a:cs typeface="Calibri"/>
              </a:rPr>
              <a:t>rlo</a:t>
            </a:r>
            <a:r>
              <a:rPr sz="1200" spc="-20" dirty="0">
                <a:latin typeface="Calibri"/>
                <a:cs typeface="Calibri"/>
              </a:rPr>
              <a:t> </a:t>
            </a:r>
            <a:r>
              <a:rPr sz="1200" spc="-15" dirty="0">
                <a:latin typeface="Calibri"/>
                <a:cs typeface="Calibri"/>
              </a:rPr>
              <a:t>i</a:t>
            </a:r>
            <a:r>
              <a:rPr sz="1200" spc="5" dirty="0">
                <a:latin typeface="Calibri"/>
                <a:cs typeface="Calibri"/>
              </a:rPr>
              <a:t>d</a:t>
            </a:r>
            <a:r>
              <a:rPr sz="1200" spc="-10" dirty="0">
                <a:latin typeface="Calibri"/>
                <a:cs typeface="Calibri"/>
              </a:rPr>
              <a:t>en</a:t>
            </a:r>
            <a:r>
              <a:rPr sz="1200" dirty="0">
                <a:latin typeface="Calibri"/>
                <a:cs typeface="Calibri"/>
              </a:rPr>
              <a:t>ti</a:t>
            </a:r>
            <a:r>
              <a:rPr sz="1200" spc="5" dirty="0">
                <a:latin typeface="Calibri"/>
                <a:cs typeface="Calibri"/>
              </a:rPr>
              <a:t>f</a:t>
            </a:r>
            <a:r>
              <a:rPr sz="1200" dirty="0">
                <a:latin typeface="Calibri"/>
                <a:cs typeface="Calibri"/>
              </a:rPr>
              <a:t>i</a:t>
            </a:r>
            <a:r>
              <a:rPr sz="1200" spc="-5" dirty="0">
                <a:latin typeface="Calibri"/>
                <a:cs typeface="Calibri"/>
              </a:rPr>
              <a:t>c</a:t>
            </a:r>
            <a:r>
              <a:rPr sz="1200" spc="-15" dirty="0">
                <a:latin typeface="Calibri"/>
                <a:cs typeface="Calibri"/>
              </a:rPr>
              <a:t>a</a:t>
            </a:r>
            <a:r>
              <a:rPr sz="1200" dirty="0">
                <a:latin typeface="Calibri"/>
                <a:cs typeface="Calibri"/>
              </a:rPr>
              <a:t>to</a:t>
            </a:r>
            <a:r>
              <a:rPr sz="1200" spc="-20" dirty="0">
                <a:latin typeface="Calibri"/>
                <a:cs typeface="Calibri"/>
              </a:rPr>
              <a:t> </a:t>
            </a:r>
            <a:r>
              <a:rPr sz="1200" spc="-10" dirty="0">
                <a:latin typeface="Calibri"/>
                <a:cs typeface="Calibri"/>
              </a:rPr>
              <a:t>d</a:t>
            </a:r>
            <a:r>
              <a:rPr sz="1200" spc="5" dirty="0">
                <a:latin typeface="Calibri"/>
                <a:cs typeface="Calibri"/>
              </a:rPr>
              <a:t>u</a:t>
            </a:r>
            <a:r>
              <a:rPr sz="1200" dirty="0">
                <a:latin typeface="Calibri"/>
                <a:cs typeface="Calibri"/>
              </a:rPr>
              <a:t>ra</a:t>
            </a:r>
            <a:r>
              <a:rPr sz="1200" spc="-10" dirty="0">
                <a:latin typeface="Calibri"/>
                <a:cs typeface="Calibri"/>
              </a:rPr>
              <a:t>n</a:t>
            </a:r>
            <a:r>
              <a:rPr sz="1200" dirty="0">
                <a:latin typeface="Calibri"/>
                <a:cs typeface="Calibri"/>
              </a:rPr>
              <a:t>t</a:t>
            </a:r>
            <a:r>
              <a:rPr sz="1200" spc="-10" dirty="0">
                <a:latin typeface="Calibri"/>
                <a:cs typeface="Calibri"/>
              </a:rPr>
              <a:t>e</a:t>
            </a:r>
            <a:r>
              <a:rPr sz="1200" spc="-20" dirty="0">
                <a:latin typeface="Calibri"/>
                <a:cs typeface="Calibri"/>
              </a:rPr>
              <a:t> </a:t>
            </a:r>
            <a:r>
              <a:rPr sz="1200" dirty="0">
                <a:latin typeface="Calibri"/>
                <a:cs typeface="Calibri"/>
              </a:rPr>
              <a:t>le</a:t>
            </a:r>
            <a:r>
              <a:rPr sz="1200" spc="-2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 </a:t>
            </a:r>
            <a:r>
              <a:rPr sz="1200" spc="-5" dirty="0">
                <a:latin typeface="Calibri"/>
                <a:cs typeface="Calibri"/>
              </a:rPr>
              <a:t>c</a:t>
            </a:r>
            <a:r>
              <a:rPr sz="1200" dirty="0">
                <a:latin typeface="Calibri"/>
                <a:cs typeface="Calibri"/>
              </a:rPr>
              <a:t>on</a:t>
            </a:r>
            <a:r>
              <a:rPr sz="1200" spc="10" dirty="0">
                <a:latin typeface="Calibri"/>
                <a:cs typeface="Calibri"/>
              </a:rPr>
              <a:t> </a:t>
            </a:r>
            <a:r>
              <a:rPr lang="it-CH" sz="1200" spc="10" dirty="0">
                <a:latin typeface="Calibri"/>
                <a:cs typeface="Calibri"/>
              </a:rPr>
              <a:t>le/i </a:t>
            </a:r>
            <a:r>
              <a:rPr sz="1200" spc="-5" dirty="0" err="1">
                <a:latin typeface="Calibri"/>
                <a:cs typeface="Calibri"/>
              </a:rPr>
              <a:t>c</a:t>
            </a:r>
            <a:r>
              <a:rPr sz="1200" dirty="0" err="1">
                <a:latin typeface="Calibri"/>
                <a:cs typeface="Calibri"/>
              </a:rPr>
              <a:t>ol</a:t>
            </a:r>
            <a:r>
              <a:rPr sz="1200" spc="-15" dirty="0" err="1">
                <a:latin typeface="Calibri"/>
                <a:cs typeface="Calibri"/>
              </a:rPr>
              <a:t>l</a:t>
            </a:r>
            <a:r>
              <a:rPr sz="1200" spc="-10" dirty="0" err="1">
                <a:latin typeface="Calibri"/>
                <a:cs typeface="Calibri"/>
              </a:rPr>
              <a:t>e</a:t>
            </a:r>
            <a:r>
              <a:rPr sz="1200" spc="-15" dirty="0" err="1">
                <a:latin typeface="Calibri"/>
                <a:cs typeface="Calibri"/>
              </a:rPr>
              <a:t>g</a:t>
            </a:r>
            <a:r>
              <a:rPr sz="1200" spc="5" dirty="0" err="1">
                <a:latin typeface="Calibri"/>
                <a:cs typeface="Calibri"/>
              </a:rPr>
              <a:t>h</a:t>
            </a:r>
            <a:r>
              <a:rPr sz="1200" spc="-20" dirty="0" err="1">
                <a:latin typeface="Calibri"/>
                <a:cs typeface="Calibri"/>
              </a:rPr>
              <a:t>e</a:t>
            </a:r>
            <a:r>
              <a:rPr sz="1200" dirty="0" err="1">
                <a:latin typeface="Calibri"/>
                <a:cs typeface="Calibri"/>
              </a:rPr>
              <a:t>-i</a:t>
            </a:r>
            <a:r>
              <a:rPr sz="1200" spc="5" dirty="0">
                <a:latin typeface="Calibri"/>
                <a:cs typeface="Calibri"/>
              </a:rPr>
              <a:t> </a:t>
            </a:r>
            <a:r>
              <a:rPr sz="1200" dirty="0">
                <a:latin typeface="Calibri"/>
                <a:cs typeface="Calibri"/>
              </a:rPr>
              <a:t>o</a:t>
            </a:r>
            <a:r>
              <a:rPr sz="1200" spc="-5" dirty="0">
                <a:latin typeface="Calibri"/>
                <a:cs typeface="Calibri"/>
              </a:rPr>
              <a:t> </a:t>
            </a:r>
            <a:r>
              <a:rPr sz="1200" dirty="0">
                <a:latin typeface="Calibri"/>
                <a:cs typeface="Calibri"/>
              </a:rPr>
              <a:t>a</a:t>
            </a:r>
            <a:r>
              <a:rPr sz="1200" spc="5" dirty="0">
                <a:latin typeface="Calibri"/>
                <a:cs typeface="Calibri"/>
              </a:rPr>
              <a:t>n</a:t>
            </a:r>
            <a:r>
              <a:rPr sz="1200" spc="-10" dirty="0">
                <a:latin typeface="Calibri"/>
                <a:cs typeface="Calibri"/>
              </a:rPr>
              <a:t>che</a:t>
            </a:r>
            <a:r>
              <a:rPr sz="1200" spc="5" dirty="0">
                <a:latin typeface="Calibri"/>
                <a:cs typeface="Calibri"/>
              </a:rPr>
              <a:t> </a:t>
            </a:r>
            <a:r>
              <a:rPr sz="1200" spc="-25" dirty="0">
                <a:latin typeface="Calibri"/>
                <a:cs typeface="Calibri"/>
              </a:rPr>
              <a:t>c</a:t>
            </a:r>
            <a:r>
              <a:rPr sz="1200" dirty="0">
                <a:latin typeface="Calibri"/>
                <a:cs typeface="Calibri"/>
              </a:rPr>
              <a:t>on</a:t>
            </a:r>
            <a:r>
              <a:rPr sz="1200" spc="10" dirty="0">
                <a:latin typeface="Calibri"/>
                <a:cs typeface="Calibri"/>
              </a:rPr>
              <a:t> </a:t>
            </a:r>
            <a:r>
              <a:rPr sz="1200" dirty="0">
                <a:latin typeface="Calibri"/>
                <a:cs typeface="Calibri"/>
              </a:rPr>
              <a:t>le</a:t>
            </a:r>
            <a:r>
              <a:rPr sz="1200" spc="-5"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spc="5" dirty="0">
                <a:latin typeface="Calibri"/>
                <a:cs typeface="Calibri"/>
              </a:rPr>
              <a:t>f</a:t>
            </a:r>
            <a:r>
              <a:rPr sz="1200" spc="-10" dirty="0">
                <a:latin typeface="Calibri"/>
                <a:cs typeface="Calibri"/>
              </a:rPr>
              <a:t>orma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a:t>
            </a:r>
          </a:p>
          <a:p>
            <a:pPr>
              <a:lnSpc>
                <a:spcPct val="100000"/>
              </a:lnSpc>
              <a:spcBef>
                <a:spcPts val="21"/>
              </a:spcBef>
            </a:pPr>
            <a:endParaRPr sz="1500" dirty="0">
              <a:latin typeface="Times New Roman"/>
              <a:cs typeface="Times New Roman"/>
            </a:endParaRPr>
          </a:p>
          <a:p>
            <a:pPr marL="93345" marR="81915" algn="just">
              <a:lnSpc>
                <a:spcPct val="121200"/>
              </a:lnSpc>
            </a:pPr>
            <a:r>
              <a:rPr sz="1200" spc="-15" dirty="0">
                <a:latin typeface="Calibri"/>
                <a:cs typeface="Calibri"/>
              </a:rPr>
              <a:t>G</a:t>
            </a:r>
            <a:r>
              <a:rPr sz="1200" dirty="0">
                <a:latin typeface="Calibri"/>
                <a:cs typeface="Calibri"/>
              </a:rPr>
              <a:t>li</a:t>
            </a:r>
            <a:r>
              <a:rPr sz="1200" spc="5" dirty="0">
                <a:latin typeface="Calibri"/>
                <a:cs typeface="Calibri"/>
              </a:rPr>
              <a:t> </a:t>
            </a:r>
            <a:r>
              <a:rPr sz="1200" dirty="0">
                <a:latin typeface="Calibri"/>
                <a:cs typeface="Calibri"/>
              </a:rPr>
              <a:t>a</a:t>
            </a:r>
            <a:r>
              <a:rPr sz="1200" spc="5" dirty="0">
                <a:latin typeface="Calibri"/>
                <a:cs typeface="Calibri"/>
              </a:rPr>
              <a:t>pp</a:t>
            </a:r>
            <a:r>
              <a:rPr sz="1200" spc="-20" dirty="0">
                <a:latin typeface="Calibri"/>
                <a:cs typeface="Calibri"/>
              </a:rPr>
              <a:t>r</a:t>
            </a:r>
            <a:r>
              <a:rPr sz="1200" dirty="0">
                <a:latin typeface="Calibri"/>
                <a:cs typeface="Calibri"/>
              </a:rPr>
              <a:t>o</a:t>
            </a:r>
            <a:r>
              <a:rPr sz="1200" spc="-10" dirty="0">
                <a:latin typeface="Calibri"/>
                <a:cs typeface="Calibri"/>
              </a:rPr>
              <a:t>cc</a:t>
            </a:r>
            <a:r>
              <a:rPr sz="1200" dirty="0">
                <a:latin typeface="Calibri"/>
                <a:cs typeface="Calibri"/>
              </a:rPr>
              <a:t>i</a:t>
            </a:r>
            <a:r>
              <a:rPr sz="1200" spc="5" dirty="0">
                <a:latin typeface="Calibri"/>
                <a:cs typeface="Calibri"/>
              </a:rPr>
              <a:t> d</a:t>
            </a:r>
            <a:r>
              <a:rPr sz="1200" spc="-10" dirty="0">
                <a:latin typeface="Calibri"/>
                <a:cs typeface="Calibri"/>
              </a:rPr>
              <a:t>e</a:t>
            </a:r>
            <a:r>
              <a:rPr sz="1200" dirty="0">
                <a:latin typeface="Calibri"/>
                <a:cs typeface="Calibri"/>
              </a:rPr>
              <a:t>l</a:t>
            </a:r>
            <a:r>
              <a:rPr sz="1200" spc="-15" dirty="0">
                <a:latin typeface="Calibri"/>
                <a:cs typeface="Calibri"/>
              </a:rPr>
              <a:t>i</a:t>
            </a:r>
            <a:r>
              <a:rPr sz="1200" spc="5" dirty="0">
                <a:latin typeface="Calibri"/>
                <a:cs typeface="Calibri"/>
              </a:rPr>
              <a:t>n</a:t>
            </a:r>
            <a:r>
              <a:rPr sz="1200" spc="-10" dirty="0">
                <a:latin typeface="Calibri"/>
                <a:cs typeface="Calibri"/>
              </a:rPr>
              <a:t>ea</a:t>
            </a:r>
            <a:r>
              <a:rPr sz="1200" spc="-15" dirty="0">
                <a:latin typeface="Calibri"/>
                <a:cs typeface="Calibri"/>
              </a:rPr>
              <a:t>t</a:t>
            </a:r>
            <a:r>
              <a:rPr sz="1200" dirty="0">
                <a:latin typeface="Calibri"/>
                <a:cs typeface="Calibri"/>
              </a:rPr>
              <a:t>i</a:t>
            </a:r>
            <a:r>
              <a:rPr sz="1200" spc="5" dirty="0">
                <a:latin typeface="Calibri"/>
                <a:cs typeface="Calibri"/>
              </a:rPr>
              <a:t> n</a:t>
            </a:r>
            <a:r>
              <a:rPr sz="1200" spc="-20" dirty="0">
                <a:latin typeface="Calibri"/>
                <a:cs typeface="Calibri"/>
              </a:rPr>
              <a:t>e</a:t>
            </a:r>
            <a:r>
              <a:rPr sz="1200" dirty="0">
                <a:latin typeface="Calibri"/>
                <a:cs typeface="Calibri"/>
              </a:rPr>
              <a:t>l</a:t>
            </a:r>
            <a:r>
              <a:rPr sz="1200" spc="-10" dirty="0">
                <a:latin typeface="Calibri"/>
                <a:cs typeface="Calibri"/>
              </a:rPr>
              <a:t> </a:t>
            </a:r>
            <a:r>
              <a:rPr sz="1200" spc="5" dirty="0">
                <a:latin typeface="Calibri"/>
                <a:cs typeface="Calibri"/>
              </a:rPr>
              <a:t>p</a:t>
            </a:r>
            <a:r>
              <a:rPr sz="1200" spc="-10" dirty="0">
                <a:latin typeface="Calibri"/>
                <a:cs typeface="Calibri"/>
              </a:rPr>
              <a:t>acc</a:t>
            </a:r>
            <a:r>
              <a:rPr sz="1200" spc="5" dirty="0">
                <a:latin typeface="Calibri"/>
                <a:cs typeface="Calibri"/>
              </a:rPr>
              <a:t>h</a:t>
            </a:r>
            <a:r>
              <a:rPr sz="1200" spc="-10" dirty="0">
                <a:latin typeface="Calibri"/>
                <a:cs typeface="Calibri"/>
              </a:rPr>
              <a:t>e</a:t>
            </a:r>
            <a:r>
              <a:rPr sz="1200" spc="-15" dirty="0">
                <a:latin typeface="Calibri"/>
                <a:cs typeface="Calibri"/>
              </a:rPr>
              <a:t>t</a:t>
            </a:r>
            <a:r>
              <a:rPr sz="1200" dirty="0">
                <a:latin typeface="Calibri"/>
                <a:cs typeface="Calibri"/>
              </a:rPr>
              <a:t>to</a:t>
            </a:r>
            <a:r>
              <a:rPr sz="1200" spc="-5"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spc="5" dirty="0">
                <a:latin typeface="Calibri"/>
                <a:cs typeface="Calibri"/>
              </a:rPr>
              <a:t> </a:t>
            </a:r>
            <a:r>
              <a:rPr sz="1200" spc="-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a:t>
            </a:r>
            <a:r>
              <a:rPr sz="1200" spc="-5" dirty="0">
                <a:latin typeface="Calibri"/>
                <a:cs typeface="Calibri"/>
              </a:rPr>
              <a:t> </a:t>
            </a:r>
            <a:r>
              <a:rPr sz="1200" spc="5" dirty="0">
                <a:latin typeface="Calibri"/>
                <a:cs typeface="Calibri"/>
              </a:rPr>
              <a:t>b</a:t>
            </a:r>
            <a:r>
              <a:rPr sz="1200" dirty="0">
                <a:latin typeface="Calibri"/>
                <a:cs typeface="Calibri"/>
              </a:rPr>
              <a:t>a</a:t>
            </a:r>
            <a:r>
              <a:rPr sz="1200" spc="-5" dirty="0">
                <a:latin typeface="Calibri"/>
                <a:cs typeface="Calibri"/>
              </a:rPr>
              <a:t>s</a:t>
            </a:r>
            <a:r>
              <a:rPr sz="1200" spc="-10" dirty="0">
                <a:latin typeface="Calibri"/>
                <a:cs typeface="Calibri"/>
              </a:rPr>
              <a:t>a</a:t>
            </a:r>
            <a:r>
              <a:rPr sz="1200" dirty="0">
                <a:latin typeface="Calibri"/>
                <a:cs typeface="Calibri"/>
              </a:rPr>
              <a:t>ti</a:t>
            </a:r>
            <a:r>
              <a:rPr sz="1200" spc="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lla</a:t>
            </a:r>
            <a:r>
              <a:rPr sz="1200" spc="5" dirty="0">
                <a:latin typeface="Calibri"/>
                <a:cs typeface="Calibri"/>
              </a:rPr>
              <a:t> </a:t>
            </a:r>
            <a:r>
              <a:rPr sz="1200" spc="-10" dirty="0">
                <a:latin typeface="Calibri"/>
                <a:cs typeface="Calibri"/>
              </a:rPr>
              <a:t>co</a:t>
            </a:r>
            <a:r>
              <a:rPr sz="1200" spc="5" dirty="0">
                <a:latin typeface="Calibri"/>
                <a:cs typeface="Calibri"/>
              </a:rPr>
              <a:t>n</a:t>
            </a:r>
            <a:r>
              <a:rPr sz="1200" spc="-15" dirty="0">
                <a:latin typeface="Calibri"/>
                <a:cs typeface="Calibri"/>
              </a:rPr>
              <a:t>v</a:t>
            </a:r>
            <a:r>
              <a:rPr sz="1200" dirty="0">
                <a:latin typeface="Calibri"/>
                <a:cs typeface="Calibri"/>
              </a:rPr>
              <a:t>i</a:t>
            </a:r>
            <a:r>
              <a:rPr sz="1200" spc="5" dirty="0">
                <a:latin typeface="Calibri"/>
                <a:cs typeface="Calibri"/>
              </a:rPr>
              <a:t>nz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spc="-5" dirty="0" err="1">
                <a:latin typeface="Calibri"/>
                <a:cs typeface="Calibri"/>
              </a:rPr>
              <a:t>c</a:t>
            </a:r>
            <a:r>
              <a:rPr sz="1200" spc="5" dirty="0" err="1">
                <a:latin typeface="Calibri"/>
                <a:cs typeface="Calibri"/>
              </a:rPr>
              <a:t>h</a:t>
            </a:r>
            <a:r>
              <a:rPr sz="1200" spc="-10" dirty="0" err="1">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l</a:t>
            </a:r>
            <a:r>
              <a:rPr sz="1200" spc="-20" dirty="0">
                <a:latin typeface="Calibri"/>
                <a:cs typeface="Calibri"/>
              </a:rPr>
              <a:t>'</a:t>
            </a:r>
            <a:r>
              <a:rPr lang="it-CH" sz="1200" b="1" dirty="0">
                <a:latin typeface="Calibri"/>
                <a:cs typeface="Calibri"/>
              </a:rPr>
              <a:t>inchiesta</a:t>
            </a:r>
            <a:r>
              <a:rPr sz="1200" b="1" dirty="0">
                <a:latin typeface="Calibri"/>
                <a:cs typeface="Calibri"/>
              </a:rPr>
              <a:t> </a:t>
            </a:r>
            <a:r>
              <a:rPr sz="1200" b="1" spc="75" dirty="0">
                <a:latin typeface="Calibri"/>
                <a:cs typeface="Calibri"/>
              </a:rPr>
              <a:t> </a:t>
            </a:r>
            <a:r>
              <a:rPr sz="1200" b="1" spc="-10" dirty="0">
                <a:latin typeface="Calibri"/>
                <a:cs typeface="Calibri"/>
              </a:rPr>
              <a:t>r</a:t>
            </a:r>
            <a:r>
              <a:rPr sz="1200" b="1" spc="5" dirty="0">
                <a:latin typeface="Calibri"/>
                <a:cs typeface="Calibri"/>
              </a:rPr>
              <a:t>ifl</a:t>
            </a:r>
            <a:r>
              <a:rPr sz="1200" b="1" spc="-5" dirty="0">
                <a:latin typeface="Calibri"/>
                <a:cs typeface="Calibri"/>
              </a:rPr>
              <a:t>es</a:t>
            </a:r>
            <a:r>
              <a:rPr sz="1200" b="1" spc="-20" dirty="0">
                <a:latin typeface="Calibri"/>
                <a:cs typeface="Calibri"/>
              </a:rPr>
              <a:t>s</a:t>
            </a:r>
            <a:r>
              <a:rPr sz="1200" b="1" dirty="0">
                <a:latin typeface="Calibri"/>
                <a:cs typeface="Calibri"/>
              </a:rPr>
              <a:t>i</a:t>
            </a:r>
            <a:r>
              <a:rPr sz="1200" b="1" spc="-15" dirty="0">
                <a:latin typeface="Calibri"/>
                <a:cs typeface="Calibri"/>
              </a:rPr>
              <a:t>v</a:t>
            </a:r>
            <a:r>
              <a:rPr sz="1200" b="1" spc="-10" dirty="0">
                <a:latin typeface="Calibri"/>
                <a:cs typeface="Calibri"/>
              </a:rPr>
              <a:t>a</a:t>
            </a:r>
            <a:r>
              <a:rPr sz="1200" b="1" dirty="0">
                <a:latin typeface="Calibri"/>
                <a:cs typeface="Calibri"/>
              </a:rPr>
              <a:t> </a:t>
            </a:r>
            <a:r>
              <a:rPr sz="1200" b="1" spc="85" dirty="0">
                <a:latin typeface="Calibri"/>
                <a:cs typeface="Calibri"/>
              </a:rPr>
              <a:t> </a:t>
            </a:r>
            <a:r>
              <a:rPr sz="1200" spc="-10" dirty="0">
                <a:latin typeface="Calibri"/>
                <a:cs typeface="Calibri"/>
              </a:rPr>
              <a:t>è</a:t>
            </a:r>
            <a:r>
              <a:rPr sz="1200" dirty="0">
                <a:latin typeface="Calibri"/>
                <a:cs typeface="Calibri"/>
              </a:rPr>
              <a:t> </a:t>
            </a:r>
            <a:r>
              <a:rPr sz="1200" spc="80" dirty="0">
                <a:latin typeface="Calibri"/>
                <a:cs typeface="Calibri"/>
              </a:rPr>
              <a:t> </a:t>
            </a:r>
            <a:r>
              <a:rPr sz="1200" dirty="0">
                <a:latin typeface="Calibri"/>
                <a:cs typeface="Calibri"/>
              </a:rPr>
              <a:t>il </a:t>
            </a:r>
            <a:r>
              <a:rPr sz="1200" spc="80"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o</a:t>
            </a:r>
            <a:r>
              <a:rPr sz="1200" spc="-20" dirty="0">
                <a:latin typeface="Calibri"/>
                <a:cs typeface="Calibri"/>
              </a:rPr>
              <a:t>r</a:t>
            </a:r>
            <a:r>
              <a:rPr sz="1200" spc="-10" dirty="0">
                <a:latin typeface="Calibri"/>
                <a:cs typeface="Calibri"/>
              </a:rPr>
              <a:t>e</a:t>
            </a:r>
            <a:r>
              <a:rPr sz="1200" dirty="0">
                <a:latin typeface="Calibri"/>
                <a:cs typeface="Calibri"/>
              </a:rPr>
              <a:t> </a:t>
            </a:r>
            <a:r>
              <a:rPr sz="1200" spc="8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t>
            </a:r>
            <a:r>
              <a:rPr sz="1200" spc="-5" dirty="0">
                <a:latin typeface="Calibri"/>
                <a:cs typeface="Calibri"/>
              </a:rPr>
              <a:t>'</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10" dirty="0">
                <a:latin typeface="Calibri"/>
                <a:cs typeface="Calibri"/>
              </a:rPr>
              <a:t>me</a:t>
            </a:r>
            <a:r>
              <a:rPr sz="1200" spc="5" dirty="0">
                <a:latin typeface="Calibri"/>
                <a:cs typeface="Calibri"/>
              </a:rPr>
              <a:t>n</a:t>
            </a:r>
            <a:r>
              <a:rPr sz="1200" spc="-15" dirty="0">
                <a:latin typeface="Calibri"/>
                <a:cs typeface="Calibri"/>
              </a:rPr>
              <a:t>t</a:t>
            </a:r>
            <a:r>
              <a:rPr sz="1200" dirty="0">
                <a:latin typeface="Calibri"/>
                <a:cs typeface="Calibri"/>
              </a:rPr>
              <a:t>o. </a:t>
            </a:r>
            <a:r>
              <a:rPr sz="1200" spc="90" dirty="0">
                <a:latin typeface="Calibri"/>
                <a:cs typeface="Calibri"/>
              </a:rPr>
              <a:t> </a:t>
            </a:r>
            <a:r>
              <a:rPr sz="1200" dirty="0">
                <a:latin typeface="Calibri"/>
                <a:cs typeface="Calibri"/>
              </a:rPr>
              <a:t>Fo</a:t>
            </a:r>
            <a:r>
              <a:rPr sz="1200" spc="-10" dirty="0">
                <a:latin typeface="Calibri"/>
                <a:cs typeface="Calibri"/>
              </a:rPr>
              <a:t>c</a:t>
            </a:r>
            <a:r>
              <a:rPr sz="1200" dirty="0">
                <a:latin typeface="Calibri"/>
                <a:cs typeface="Calibri"/>
              </a:rPr>
              <a:t>al</a:t>
            </a:r>
            <a:r>
              <a:rPr sz="1200" spc="-15" dirty="0">
                <a:latin typeface="Calibri"/>
                <a:cs typeface="Calibri"/>
              </a:rPr>
              <a:t>i</a:t>
            </a:r>
            <a:r>
              <a:rPr sz="1200" spc="5" dirty="0">
                <a:latin typeface="Calibri"/>
                <a:cs typeface="Calibri"/>
              </a:rPr>
              <a:t>zz</a:t>
            </a:r>
            <a:r>
              <a:rPr sz="1200" spc="-15" dirty="0">
                <a:latin typeface="Calibri"/>
                <a:cs typeface="Calibri"/>
              </a:rPr>
              <a:t>a</a:t>
            </a:r>
            <a:r>
              <a:rPr sz="1200" spc="-5" dirty="0">
                <a:latin typeface="Calibri"/>
                <a:cs typeface="Calibri"/>
              </a:rPr>
              <a:t>re</a:t>
            </a:r>
            <a:r>
              <a:rPr sz="1200" dirty="0">
                <a:latin typeface="Calibri"/>
                <a:cs typeface="Calibri"/>
              </a:rPr>
              <a:t> </a:t>
            </a:r>
            <a:r>
              <a:rPr sz="1200" spc="80" dirty="0">
                <a:latin typeface="Calibri"/>
                <a:cs typeface="Calibri"/>
              </a:rPr>
              <a:t> </a:t>
            </a:r>
            <a:r>
              <a:rPr sz="1200" dirty="0">
                <a:latin typeface="Calibri"/>
                <a:cs typeface="Calibri"/>
              </a:rPr>
              <a:t>le </a:t>
            </a:r>
            <a:r>
              <a:rPr sz="1200" b="1" spc="-10" dirty="0">
                <a:latin typeface="Calibri"/>
                <a:cs typeface="Calibri"/>
              </a:rPr>
              <a:t>do</a:t>
            </a:r>
            <a:r>
              <a:rPr sz="1200" b="1" spc="-5" dirty="0">
                <a:latin typeface="Calibri"/>
                <a:cs typeface="Calibri"/>
              </a:rPr>
              <a:t>m</a:t>
            </a:r>
            <a:r>
              <a:rPr sz="1200" b="1" spc="-15" dirty="0">
                <a:latin typeface="Calibri"/>
                <a:cs typeface="Calibri"/>
              </a:rPr>
              <a:t>a</a:t>
            </a:r>
            <a:r>
              <a:rPr sz="1200" b="1" spc="-10" dirty="0">
                <a:latin typeface="Calibri"/>
                <a:cs typeface="Calibri"/>
              </a:rPr>
              <a:t>nde</a:t>
            </a:r>
            <a:r>
              <a:rPr sz="1200" b="1" dirty="0">
                <a:latin typeface="Calibri"/>
                <a:cs typeface="Calibri"/>
              </a:rPr>
              <a:t> </a:t>
            </a:r>
            <a:r>
              <a:rPr sz="1200" b="1" spc="25" dirty="0">
                <a:latin typeface="Calibri"/>
                <a:cs typeface="Calibri"/>
              </a:rPr>
              <a:t> </a:t>
            </a:r>
            <a:r>
              <a:rPr sz="1200" b="1" spc="-20" dirty="0">
                <a:latin typeface="Calibri"/>
                <a:cs typeface="Calibri"/>
              </a:rPr>
              <a:t>d</a:t>
            </a:r>
            <a:r>
              <a:rPr sz="1200" b="1" spc="-5" dirty="0">
                <a:latin typeface="Calibri"/>
                <a:cs typeface="Calibri"/>
              </a:rPr>
              <a:t>i</a:t>
            </a:r>
            <a:r>
              <a:rPr sz="1200" b="1" dirty="0">
                <a:latin typeface="Calibri"/>
                <a:cs typeface="Calibri"/>
              </a:rPr>
              <a:t> </a:t>
            </a:r>
            <a:r>
              <a:rPr sz="1200" b="1" spc="25" dirty="0">
                <a:latin typeface="Calibri"/>
                <a:cs typeface="Calibri"/>
              </a:rPr>
              <a:t> </a:t>
            </a:r>
            <a:r>
              <a:rPr lang="it-CH" sz="1200" b="1" dirty="0">
                <a:latin typeface="Calibri"/>
                <a:cs typeface="Calibri"/>
              </a:rPr>
              <a:t>inchiesta</a:t>
            </a:r>
            <a:r>
              <a:rPr sz="1200" b="1" dirty="0">
                <a:latin typeface="Calibri"/>
                <a:cs typeface="Calibri"/>
              </a:rPr>
              <a:t> </a:t>
            </a:r>
            <a:r>
              <a:rPr sz="1200" b="1" spc="25" dirty="0">
                <a:latin typeface="Calibri"/>
                <a:cs typeface="Calibri"/>
              </a:rPr>
              <a:t> </a:t>
            </a:r>
            <a:r>
              <a:rPr sz="1200" spc="-10" dirty="0">
                <a:latin typeface="Calibri"/>
                <a:cs typeface="Calibri"/>
              </a:rPr>
              <a:t>e</a:t>
            </a:r>
            <a:r>
              <a:rPr sz="1200" dirty="0">
                <a:latin typeface="Calibri"/>
                <a:cs typeface="Calibri"/>
              </a:rPr>
              <a:t> </a:t>
            </a:r>
            <a:r>
              <a:rPr sz="1200" spc="2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du</a:t>
            </a:r>
            <a:r>
              <a:rPr sz="1200" dirty="0">
                <a:latin typeface="Calibri"/>
                <a:cs typeface="Calibri"/>
              </a:rPr>
              <a:t>r</a:t>
            </a:r>
            <a:r>
              <a:rPr sz="1200" spc="-20" dirty="0">
                <a:latin typeface="Calibri"/>
                <a:cs typeface="Calibri"/>
              </a:rPr>
              <a:t>r</a:t>
            </a:r>
            <a:r>
              <a:rPr sz="1200" spc="-10" dirty="0">
                <a:latin typeface="Calibri"/>
                <a:cs typeface="Calibri"/>
              </a:rPr>
              <a:t>e</a:t>
            </a:r>
            <a:r>
              <a:rPr sz="1200" dirty="0">
                <a:latin typeface="Calibri"/>
                <a:cs typeface="Calibri"/>
              </a:rPr>
              <a:t> </a:t>
            </a:r>
            <a:r>
              <a:rPr sz="1200" spc="20" dirty="0">
                <a:latin typeface="Calibri"/>
                <a:cs typeface="Calibri"/>
              </a:rPr>
              <a:t> </a:t>
            </a:r>
            <a:r>
              <a:rPr sz="1200" spc="5" dirty="0">
                <a:latin typeface="Calibri"/>
                <a:cs typeface="Calibri"/>
              </a:rPr>
              <a:t>un</a:t>
            </a:r>
            <a:r>
              <a:rPr sz="1200" dirty="0">
                <a:latin typeface="Calibri"/>
                <a:cs typeface="Calibri"/>
              </a:rPr>
              <a:t>a </a:t>
            </a:r>
            <a:r>
              <a:rPr sz="1200" spc="10" dirty="0">
                <a:latin typeface="Calibri"/>
                <a:cs typeface="Calibri"/>
              </a:rPr>
              <a:t> </a:t>
            </a:r>
            <a:r>
              <a:rPr sz="1200" b="1" spc="-10" dirty="0">
                <a:latin typeface="Calibri"/>
                <a:cs typeface="Calibri"/>
              </a:rPr>
              <a:t>b</a:t>
            </a:r>
            <a:r>
              <a:rPr sz="1200" b="1" spc="5" dirty="0">
                <a:latin typeface="Calibri"/>
                <a:cs typeface="Calibri"/>
              </a:rPr>
              <a:t>r</a:t>
            </a:r>
            <a:r>
              <a:rPr sz="1200" b="1" spc="-5" dirty="0">
                <a:latin typeface="Calibri"/>
                <a:cs typeface="Calibri"/>
              </a:rPr>
              <a:t>ev</a:t>
            </a:r>
            <a:r>
              <a:rPr sz="1200" b="1" dirty="0">
                <a:latin typeface="Calibri"/>
                <a:cs typeface="Calibri"/>
              </a:rPr>
              <a:t>e </a:t>
            </a:r>
            <a:r>
              <a:rPr sz="1200" b="1" spc="30" dirty="0">
                <a:latin typeface="Calibri"/>
                <a:cs typeface="Calibri"/>
              </a:rPr>
              <a:t> </a:t>
            </a:r>
            <a:r>
              <a:rPr lang="it-CH" sz="1200" b="1" spc="-15" dirty="0">
                <a:latin typeface="Calibri"/>
                <a:cs typeface="Calibri"/>
              </a:rPr>
              <a:t>inchiesta</a:t>
            </a:r>
            <a:r>
              <a:rPr sz="1200" b="1" dirty="0">
                <a:latin typeface="Calibri"/>
                <a:cs typeface="Calibri"/>
              </a:rPr>
              <a:t> </a:t>
            </a:r>
            <a:r>
              <a:rPr sz="1200" b="1" spc="15" dirty="0">
                <a:latin typeface="Calibri"/>
                <a:cs typeface="Calibri"/>
              </a:rPr>
              <a:t> </a:t>
            </a:r>
            <a:r>
              <a:rPr sz="1200" b="1" dirty="0">
                <a:latin typeface="Calibri"/>
                <a:cs typeface="Calibri"/>
              </a:rPr>
              <a:t>i</a:t>
            </a:r>
            <a:r>
              <a:rPr sz="1200" b="1" spc="-10" dirty="0">
                <a:latin typeface="Calibri"/>
                <a:cs typeface="Calibri"/>
              </a:rPr>
              <a:t>n</a:t>
            </a:r>
            <a:r>
              <a:rPr sz="1200" b="1" dirty="0">
                <a:latin typeface="Calibri"/>
                <a:cs typeface="Calibri"/>
              </a:rPr>
              <a:t> </a:t>
            </a:r>
            <a:r>
              <a:rPr sz="1200" b="1" spc="25" dirty="0">
                <a:latin typeface="Calibri"/>
                <a:cs typeface="Calibri"/>
              </a:rPr>
              <a:t> </a:t>
            </a:r>
            <a:r>
              <a:rPr sz="1200" b="1" dirty="0">
                <a:latin typeface="Calibri"/>
                <a:cs typeface="Calibri"/>
              </a:rPr>
              <a:t>cl</a:t>
            </a:r>
            <a:r>
              <a:rPr sz="1200" b="1" spc="-15" dirty="0">
                <a:latin typeface="Calibri"/>
                <a:cs typeface="Calibri"/>
              </a:rPr>
              <a:t>a</a:t>
            </a:r>
            <a:r>
              <a:rPr sz="1200" b="1" spc="-5" dirty="0">
                <a:latin typeface="Calibri"/>
                <a:cs typeface="Calibri"/>
              </a:rPr>
              <a:t>ss</a:t>
            </a:r>
            <a:r>
              <a:rPr sz="1200" b="1" dirty="0">
                <a:latin typeface="Calibri"/>
                <a:cs typeface="Calibri"/>
              </a:rPr>
              <a:t>e </a:t>
            </a:r>
            <a:r>
              <a:rPr sz="1200" b="1" spc="15" dirty="0">
                <a:latin typeface="Calibri"/>
                <a:cs typeface="Calibri"/>
              </a:rPr>
              <a:t> </a:t>
            </a:r>
            <a:r>
              <a:rPr sz="1200" spc="5" dirty="0">
                <a:latin typeface="Calibri"/>
                <a:cs typeface="Calibri"/>
              </a:rPr>
              <a:t>p</a:t>
            </a:r>
            <a:r>
              <a:rPr sz="1200" spc="-10" dirty="0">
                <a:latin typeface="Calibri"/>
                <a:cs typeface="Calibri"/>
              </a:rPr>
              <a:t>u</a:t>
            </a:r>
            <a:r>
              <a:rPr sz="1200" dirty="0">
                <a:latin typeface="Calibri"/>
                <a:cs typeface="Calibri"/>
              </a:rPr>
              <a:t>ò ai</a:t>
            </a:r>
            <a:r>
              <a:rPr sz="1200" spc="5" dirty="0">
                <a:latin typeface="Calibri"/>
                <a:cs typeface="Calibri"/>
              </a:rPr>
              <a:t>u</a:t>
            </a:r>
            <a:r>
              <a:rPr sz="1200" dirty="0">
                <a:latin typeface="Calibri"/>
                <a:cs typeface="Calibri"/>
              </a:rPr>
              <a:t>t</a:t>
            </a:r>
            <a:r>
              <a:rPr sz="1200" spc="-10" dirty="0">
                <a:latin typeface="Calibri"/>
                <a:cs typeface="Calibri"/>
              </a:rPr>
              <a:t>a</a:t>
            </a:r>
            <a:r>
              <a:rPr sz="1200" spc="-20" dirty="0">
                <a:latin typeface="Calibri"/>
                <a:cs typeface="Calibri"/>
              </a:rPr>
              <a:t>r</a:t>
            </a:r>
            <a:r>
              <a:rPr sz="1200" spc="-10" dirty="0">
                <a:latin typeface="Calibri"/>
                <a:cs typeface="Calibri"/>
              </a:rPr>
              <a:t>e</a:t>
            </a:r>
            <a:r>
              <a:rPr sz="1200" spc="-30" dirty="0">
                <a:latin typeface="Calibri"/>
                <a:cs typeface="Calibri"/>
              </a:rPr>
              <a:t> </a:t>
            </a:r>
            <a:r>
              <a:rPr sz="1200" dirty="0">
                <a:latin typeface="Calibri"/>
                <a:cs typeface="Calibri"/>
              </a:rPr>
              <a:t>a</a:t>
            </a:r>
            <a:r>
              <a:rPr sz="1200" spc="-45" dirty="0">
                <a:latin typeface="Calibri"/>
                <a:cs typeface="Calibri"/>
              </a:rPr>
              <a:t> </a:t>
            </a:r>
            <a:r>
              <a:rPr sz="1200" spc="5" dirty="0">
                <a:latin typeface="Calibri"/>
                <a:cs typeface="Calibri"/>
              </a:rPr>
              <a:t>f</a:t>
            </a:r>
            <a:r>
              <a:rPr sz="1200" dirty="0">
                <a:latin typeface="Calibri"/>
                <a:cs typeface="Calibri"/>
              </a:rPr>
              <a:t>o</a:t>
            </a:r>
            <a:r>
              <a:rPr sz="1200" spc="-10" dirty="0">
                <a:latin typeface="Calibri"/>
                <a:cs typeface="Calibri"/>
              </a:rPr>
              <a:t>c</a:t>
            </a:r>
            <a:r>
              <a:rPr sz="1200" dirty="0">
                <a:latin typeface="Calibri"/>
                <a:cs typeface="Calibri"/>
              </a:rPr>
              <a:t>al</a:t>
            </a:r>
            <a:r>
              <a:rPr sz="1200" spc="-15" dirty="0">
                <a:latin typeface="Calibri"/>
                <a:cs typeface="Calibri"/>
              </a:rPr>
              <a:t>i</a:t>
            </a:r>
            <a:r>
              <a:rPr sz="1200" spc="5" dirty="0">
                <a:latin typeface="Calibri"/>
                <a:cs typeface="Calibri"/>
              </a:rPr>
              <a:t>zz</a:t>
            </a:r>
            <a:r>
              <a:rPr sz="1200" dirty="0">
                <a:latin typeface="Calibri"/>
                <a:cs typeface="Calibri"/>
              </a:rPr>
              <a:t>a</a:t>
            </a:r>
            <a:r>
              <a:rPr sz="1200" spc="-20" dirty="0">
                <a:latin typeface="Calibri"/>
                <a:cs typeface="Calibri"/>
              </a:rPr>
              <a:t>r</a:t>
            </a:r>
            <a:r>
              <a:rPr sz="1200" spc="-10" dirty="0">
                <a:latin typeface="Calibri"/>
                <a:cs typeface="Calibri"/>
              </a:rPr>
              <a:t>e</a:t>
            </a:r>
            <a:r>
              <a:rPr sz="1200" spc="-30" dirty="0">
                <a:latin typeface="Calibri"/>
                <a:cs typeface="Calibri"/>
              </a:rPr>
              <a:t> </a:t>
            </a:r>
            <a:r>
              <a:rPr sz="1200" dirty="0">
                <a:latin typeface="Calibri"/>
                <a:cs typeface="Calibri"/>
              </a:rPr>
              <a:t>l</a:t>
            </a:r>
            <a:r>
              <a:rPr sz="1200" spc="-10" dirty="0">
                <a:latin typeface="Calibri"/>
                <a:cs typeface="Calibri"/>
              </a:rPr>
              <a:t>'</a:t>
            </a:r>
            <a:r>
              <a:rPr sz="1200" spc="-15" dirty="0">
                <a:latin typeface="Calibri"/>
                <a:cs typeface="Calibri"/>
              </a:rPr>
              <a:t>a</a:t>
            </a:r>
            <a:r>
              <a:rPr sz="1200" dirty="0">
                <a:latin typeface="Calibri"/>
                <a:cs typeface="Calibri"/>
              </a:rPr>
              <a:t>t</a:t>
            </a:r>
            <a:r>
              <a:rPr sz="1200" spc="-15" dirty="0">
                <a:latin typeface="Calibri"/>
                <a:cs typeface="Calibri"/>
              </a:rPr>
              <a:t>t</a:t>
            </a:r>
            <a:r>
              <a:rPr sz="1200" spc="-10" dirty="0">
                <a:latin typeface="Calibri"/>
                <a:cs typeface="Calibri"/>
              </a:rPr>
              <a:t>e</a:t>
            </a:r>
            <a:r>
              <a:rPr sz="1200" spc="5" dirty="0">
                <a:latin typeface="Calibri"/>
                <a:cs typeface="Calibri"/>
              </a:rPr>
              <a:t>nz</a:t>
            </a:r>
            <a:r>
              <a:rPr sz="1200" spc="-15" dirty="0">
                <a:latin typeface="Calibri"/>
                <a:cs typeface="Calibri"/>
              </a:rPr>
              <a:t>i</a:t>
            </a:r>
            <a:r>
              <a:rPr sz="1200" dirty="0">
                <a:latin typeface="Calibri"/>
                <a:cs typeface="Calibri"/>
              </a:rPr>
              <a:t>o</a:t>
            </a:r>
            <a:r>
              <a:rPr sz="1200" spc="-5" dirty="0">
                <a:latin typeface="Calibri"/>
                <a:cs typeface="Calibri"/>
              </a:rPr>
              <a:t>ne,</a:t>
            </a:r>
            <a:r>
              <a:rPr sz="1200" spc="-45" dirty="0">
                <a:latin typeface="Calibri"/>
                <a:cs typeface="Calibri"/>
              </a:rPr>
              <a:t> </a:t>
            </a:r>
            <a:r>
              <a:rPr sz="1200" dirty="0">
                <a:latin typeface="Calibri"/>
                <a:cs typeface="Calibri"/>
              </a:rPr>
              <a:t>a</a:t>
            </a:r>
            <a:r>
              <a:rPr sz="1200" spc="-10" dirty="0">
                <a:latin typeface="Calibri"/>
                <a:cs typeface="Calibri"/>
              </a:rPr>
              <a:t>f</a:t>
            </a:r>
            <a:r>
              <a:rPr sz="1200" spc="5" dirty="0">
                <a:latin typeface="Calibri"/>
                <a:cs typeface="Calibri"/>
              </a:rPr>
              <a:t>f</a:t>
            </a:r>
            <a:r>
              <a:rPr sz="1200" dirty="0">
                <a:latin typeface="Calibri"/>
                <a:cs typeface="Calibri"/>
              </a:rPr>
              <a:t>i</a:t>
            </a:r>
            <a:r>
              <a:rPr sz="1200" spc="5" dirty="0">
                <a:latin typeface="Calibri"/>
                <a:cs typeface="Calibri"/>
              </a:rPr>
              <a:t>n</a:t>
            </a:r>
            <a:r>
              <a:rPr sz="1200" dirty="0">
                <a:latin typeface="Calibri"/>
                <a:cs typeface="Calibri"/>
              </a:rPr>
              <a:t>a</a:t>
            </a:r>
            <a:r>
              <a:rPr sz="1200" spc="-20" dirty="0">
                <a:latin typeface="Calibri"/>
                <a:cs typeface="Calibri"/>
              </a:rPr>
              <a:t>r</a:t>
            </a:r>
            <a:r>
              <a:rPr sz="1200" spc="-10" dirty="0">
                <a:latin typeface="Calibri"/>
                <a:cs typeface="Calibri"/>
              </a:rPr>
              <a:t>e</a:t>
            </a:r>
            <a:r>
              <a:rPr sz="1200" spc="-30" dirty="0">
                <a:latin typeface="Calibri"/>
                <a:cs typeface="Calibri"/>
              </a:rPr>
              <a:t> </a:t>
            </a:r>
            <a:r>
              <a:rPr sz="1200" dirty="0">
                <a:latin typeface="Calibri"/>
                <a:cs typeface="Calibri"/>
              </a:rPr>
              <a:t>la</a:t>
            </a:r>
            <a:r>
              <a:rPr sz="1200" spc="-4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s</a:t>
            </a:r>
            <a:r>
              <a:rPr sz="1200" dirty="0">
                <a:latin typeface="Calibri"/>
                <a:cs typeface="Calibri"/>
              </a:rPr>
              <a:t>a</a:t>
            </a:r>
            <a:r>
              <a:rPr sz="1200" spc="-5" dirty="0">
                <a:latin typeface="Calibri"/>
                <a:cs typeface="Calibri"/>
              </a:rPr>
              <a:t>p</a:t>
            </a:r>
            <a:r>
              <a:rPr sz="1200" spc="-10" dirty="0">
                <a:latin typeface="Calibri"/>
                <a:cs typeface="Calibri"/>
              </a:rPr>
              <a:t>e</a:t>
            </a:r>
            <a:r>
              <a:rPr sz="1200" spc="-15" dirty="0">
                <a:latin typeface="Calibri"/>
                <a:cs typeface="Calibri"/>
              </a:rPr>
              <a:t>v</a:t>
            </a:r>
            <a:r>
              <a:rPr sz="1200" dirty="0">
                <a:latin typeface="Calibri"/>
                <a:cs typeface="Calibri"/>
              </a:rPr>
              <a:t>ol</a:t>
            </a:r>
            <a:r>
              <a:rPr sz="1200" spc="-20" dirty="0">
                <a:latin typeface="Calibri"/>
                <a:cs typeface="Calibri"/>
              </a:rPr>
              <a:t>e</a:t>
            </a:r>
            <a:r>
              <a:rPr sz="1200" spc="5" dirty="0">
                <a:latin typeface="Calibri"/>
                <a:cs typeface="Calibri"/>
              </a:rPr>
              <a:t>zz</a:t>
            </a:r>
            <a:r>
              <a:rPr sz="1200" dirty="0">
                <a:latin typeface="Calibri"/>
                <a:cs typeface="Calibri"/>
              </a:rPr>
              <a:t>a</a:t>
            </a:r>
            <a:r>
              <a:rPr sz="1200" spc="-45" dirty="0">
                <a:latin typeface="Calibri"/>
                <a:cs typeface="Calibri"/>
              </a:rPr>
              <a:t> </a:t>
            </a:r>
            <a:r>
              <a:rPr sz="1200" spc="-10" dirty="0">
                <a:latin typeface="Calibri"/>
                <a:cs typeface="Calibri"/>
              </a:rPr>
              <a:t>e</a:t>
            </a:r>
            <a:r>
              <a:rPr sz="1200" spc="-30" dirty="0">
                <a:latin typeface="Calibri"/>
                <a:cs typeface="Calibri"/>
              </a:rPr>
              <a:t> </a:t>
            </a:r>
            <a:r>
              <a:rPr sz="1200" spc="-10" dirty="0">
                <a:latin typeface="Calibri"/>
                <a:cs typeface="Calibri"/>
              </a:rPr>
              <a:t>c</a:t>
            </a:r>
            <a:r>
              <a:rPr sz="1200" dirty="0">
                <a:latin typeface="Calibri"/>
                <a:cs typeface="Calibri"/>
              </a:rPr>
              <a:t>o</a:t>
            </a:r>
            <a:r>
              <a:rPr sz="1200" spc="-15" dirty="0">
                <a:latin typeface="Calibri"/>
                <a:cs typeface="Calibri"/>
              </a:rPr>
              <a:t>s</a:t>
            </a:r>
            <a:r>
              <a:rPr sz="1200" dirty="0">
                <a:latin typeface="Calibri"/>
                <a:cs typeface="Calibri"/>
              </a:rPr>
              <a:t>t</a:t>
            </a:r>
            <a:r>
              <a:rPr sz="1200" spc="-5" dirty="0">
                <a:latin typeface="Calibri"/>
                <a:cs typeface="Calibri"/>
              </a:rPr>
              <a:t>r</a:t>
            </a:r>
            <a:r>
              <a:rPr sz="1200" spc="5" dirty="0">
                <a:latin typeface="Calibri"/>
                <a:cs typeface="Calibri"/>
              </a:rPr>
              <a:t>u</a:t>
            </a:r>
            <a:r>
              <a:rPr sz="1200" dirty="0">
                <a:latin typeface="Calibri"/>
                <a:cs typeface="Calibri"/>
              </a:rPr>
              <a:t>i</a:t>
            </a:r>
            <a:r>
              <a:rPr sz="1200" spc="-20" dirty="0">
                <a:latin typeface="Calibri"/>
                <a:cs typeface="Calibri"/>
              </a:rPr>
              <a:t>r</a:t>
            </a:r>
            <a:r>
              <a:rPr sz="1200" spc="-10" dirty="0">
                <a:latin typeface="Calibri"/>
                <a:cs typeface="Calibri"/>
              </a:rPr>
              <a:t>e</a:t>
            </a:r>
            <a:r>
              <a:rPr sz="1200" spc="-30" dirty="0">
                <a:latin typeface="Calibri"/>
                <a:cs typeface="Calibri"/>
              </a:rPr>
              <a:t> </a:t>
            </a:r>
            <a:r>
              <a:rPr sz="1200" dirty="0">
                <a:latin typeface="Calibri"/>
                <a:cs typeface="Calibri"/>
              </a:rPr>
              <a:t>la </a:t>
            </a:r>
            <a:r>
              <a:rPr sz="1200" spc="-10" dirty="0">
                <a:latin typeface="Calibri"/>
                <a:cs typeface="Calibri"/>
              </a:rPr>
              <a:t>c</a:t>
            </a:r>
            <a:r>
              <a:rPr sz="1200" dirty="0">
                <a:latin typeface="Calibri"/>
                <a:cs typeface="Calibri"/>
              </a:rPr>
              <a:t>o</a:t>
            </a:r>
            <a:r>
              <a:rPr sz="1200" spc="-10" dirty="0">
                <a:latin typeface="Calibri"/>
                <a:cs typeface="Calibri"/>
              </a:rPr>
              <a:t>m</a:t>
            </a:r>
            <a:r>
              <a:rPr sz="1200" spc="5" dirty="0">
                <a:latin typeface="Calibri"/>
                <a:cs typeface="Calibri"/>
              </a:rPr>
              <a:t>p</a:t>
            </a:r>
            <a:r>
              <a:rPr sz="1200" dirty="0">
                <a:latin typeface="Calibri"/>
                <a:cs typeface="Calibri"/>
              </a:rPr>
              <a:t>r</a:t>
            </a:r>
            <a:r>
              <a:rPr sz="1200" spc="-10" dirty="0">
                <a:latin typeface="Calibri"/>
                <a:cs typeface="Calibri"/>
              </a:rPr>
              <a:t>e</a:t>
            </a:r>
            <a:r>
              <a:rPr sz="1200" spc="5" dirty="0">
                <a:latin typeface="Calibri"/>
                <a:cs typeface="Calibri"/>
              </a:rPr>
              <a:t>n</a:t>
            </a:r>
            <a:r>
              <a:rPr sz="1200" spc="-5" dirty="0">
                <a:latin typeface="Calibri"/>
                <a:cs typeface="Calibri"/>
              </a:rPr>
              <a:t>s</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45" dirty="0">
                <a:latin typeface="Calibri"/>
                <a:cs typeface="Calibri"/>
              </a:rPr>
              <a:t> </a:t>
            </a:r>
            <a:r>
              <a:rPr sz="1200" spc="5" dirty="0">
                <a:latin typeface="Calibri"/>
                <a:cs typeface="Calibri"/>
              </a:rPr>
              <a:t>d</a:t>
            </a:r>
            <a:r>
              <a:rPr sz="1200" dirty="0">
                <a:latin typeface="Calibri"/>
                <a:cs typeface="Calibri"/>
              </a:rPr>
              <a:t>i</a:t>
            </a:r>
            <a:r>
              <a:rPr sz="1200" spc="-35" dirty="0">
                <a:latin typeface="Calibri"/>
                <a:cs typeface="Calibri"/>
              </a:rPr>
              <a:t> </a:t>
            </a:r>
            <a:r>
              <a:rPr sz="1200" spc="-10" dirty="0">
                <a:latin typeface="Calibri"/>
                <a:cs typeface="Calibri"/>
              </a:rPr>
              <a:t>c</a:t>
            </a:r>
            <a:r>
              <a:rPr sz="1200" dirty="0">
                <a:latin typeface="Calibri"/>
                <a:cs typeface="Calibri"/>
              </a:rPr>
              <a:t>iò</a:t>
            </a:r>
            <a:r>
              <a:rPr sz="1200" spc="-4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45" dirty="0">
                <a:latin typeface="Calibri"/>
                <a:cs typeface="Calibri"/>
              </a:rPr>
              <a:t> </a:t>
            </a:r>
            <a:r>
              <a:rPr sz="1200" spc="-5" dirty="0">
                <a:latin typeface="Calibri"/>
                <a:cs typeface="Calibri"/>
              </a:rPr>
              <a:t>s</a:t>
            </a:r>
            <a:r>
              <a:rPr sz="1200" dirty="0">
                <a:latin typeface="Calibri"/>
                <a:cs typeface="Calibri"/>
              </a:rPr>
              <a:t>t</a:t>
            </a:r>
            <a:r>
              <a:rPr sz="1200" spc="-10" dirty="0">
                <a:latin typeface="Calibri"/>
                <a:cs typeface="Calibri"/>
              </a:rPr>
              <a:t>a</a:t>
            </a:r>
            <a:r>
              <a:rPr sz="1200" spc="-30" dirty="0">
                <a:latin typeface="Calibri"/>
                <a:cs typeface="Calibri"/>
              </a:rPr>
              <a:t> </a:t>
            </a:r>
            <a:r>
              <a:rPr sz="1200" b="1" spc="-5" dirty="0">
                <a:latin typeface="Calibri"/>
                <a:cs typeface="Calibri"/>
              </a:rPr>
              <a:t>e</a:t>
            </a:r>
            <a:r>
              <a:rPr sz="1200" b="1" dirty="0">
                <a:latin typeface="Calibri"/>
                <a:cs typeface="Calibri"/>
              </a:rPr>
              <a:t>ff</a:t>
            </a:r>
            <a:r>
              <a:rPr sz="1200" b="1" spc="-5" dirty="0">
                <a:latin typeface="Calibri"/>
                <a:cs typeface="Calibri"/>
              </a:rPr>
              <a:t>e</a:t>
            </a:r>
            <a:r>
              <a:rPr sz="1200" b="1" dirty="0">
                <a:latin typeface="Calibri"/>
                <a:cs typeface="Calibri"/>
              </a:rPr>
              <a:t>t</a:t>
            </a:r>
            <a:r>
              <a:rPr sz="1200" b="1" spc="-15" dirty="0">
                <a:latin typeface="Calibri"/>
                <a:cs typeface="Calibri"/>
              </a:rPr>
              <a:t>t</a:t>
            </a:r>
            <a:r>
              <a:rPr sz="1200" b="1" dirty="0">
                <a:latin typeface="Calibri"/>
                <a:cs typeface="Calibri"/>
              </a:rPr>
              <a:t>i</a:t>
            </a:r>
            <a:r>
              <a:rPr sz="1200" b="1" spc="-15" dirty="0">
                <a:latin typeface="Calibri"/>
                <a:cs typeface="Calibri"/>
              </a:rPr>
              <a:t>va</a:t>
            </a:r>
            <a:r>
              <a:rPr sz="1200" b="1" spc="-5" dirty="0">
                <a:latin typeface="Calibri"/>
                <a:cs typeface="Calibri"/>
              </a:rPr>
              <a:t>me</a:t>
            </a:r>
            <a:r>
              <a:rPr sz="1200" b="1" dirty="0">
                <a:latin typeface="Calibri"/>
                <a:cs typeface="Calibri"/>
              </a:rPr>
              <a:t>n</a:t>
            </a:r>
            <a:r>
              <a:rPr sz="1200" b="1" spc="-5" dirty="0">
                <a:latin typeface="Calibri"/>
                <a:cs typeface="Calibri"/>
              </a:rPr>
              <a:t>t</a:t>
            </a:r>
            <a:r>
              <a:rPr sz="1200" b="1" dirty="0">
                <a:latin typeface="Calibri"/>
                <a:cs typeface="Calibri"/>
              </a:rPr>
              <a:t>e</a:t>
            </a:r>
            <a:r>
              <a:rPr sz="1200" b="1" spc="-40" dirty="0">
                <a:latin typeface="Calibri"/>
                <a:cs typeface="Calibri"/>
              </a:rPr>
              <a:t> </a:t>
            </a:r>
            <a:r>
              <a:rPr sz="1200" b="1" spc="-15" dirty="0">
                <a:latin typeface="Calibri"/>
                <a:cs typeface="Calibri"/>
              </a:rPr>
              <a:t>a</a:t>
            </a:r>
            <a:r>
              <a:rPr sz="1200" b="1" dirty="0">
                <a:latin typeface="Calibri"/>
                <a:cs typeface="Calibri"/>
              </a:rPr>
              <a:t>cc</a:t>
            </a:r>
            <a:r>
              <a:rPr sz="1200" b="1" spc="-15" dirty="0">
                <a:latin typeface="Calibri"/>
                <a:cs typeface="Calibri"/>
              </a:rPr>
              <a:t>a</a:t>
            </a:r>
            <a:r>
              <a:rPr sz="1200" b="1" spc="-10" dirty="0">
                <a:latin typeface="Calibri"/>
                <a:cs typeface="Calibri"/>
              </a:rPr>
              <a:t>d</a:t>
            </a:r>
            <a:r>
              <a:rPr sz="1200" b="1" spc="-5" dirty="0">
                <a:latin typeface="Calibri"/>
                <a:cs typeface="Calibri"/>
              </a:rPr>
              <a:t>e</a:t>
            </a:r>
            <a:r>
              <a:rPr sz="1200" b="1" dirty="0">
                <a:latin typeface="Calibri"/>
                <a:cs typeface="Calibri"/>
              </a:rPr>
              <a:t>n</a:t>
            </a:r>
            <a:r>
              <a:rPr sz="1200" b="1" spc="-10" dirty="0">
                <a:latin typeface="Calibri"/>
                <a:cs typeface="Calibri"/>
              </a:rPr>
              <a:t>do</a:t>
            </a:r>
            <a:r>
              <a:rPr sz="1200" b="1" spc="-30" dirty="0">
                <a:latin typeface="Calibri"/>
                <a:cs typeface="Calibri"/>
              </a:rPr>
              <a:t> </a:t>
            </a:r>
            <a:r>
              <a:rPr sz="1200" dirty="0">
                <a:latin typeface="Calibri"/>
                <a:cs typeface="Calibri"/>
              </a:rPr>
              <a:t>in</a:t>
            </a:r>
            <a:r>
              <a:rPr sz="1200" spc="-40" dirty="0">
                <a:latin typeface="Calibri"/>
                <a:cs typeface="Calibri"/>
              </a:rPr>
              <a:t> </a:t>
            </a:r>
            <a:r>
              <a:rPr sz="1200" spc="-10" dirty="0">
                <a:latin typeface="Calibri"/>
                <a:cs typeface="Calibri"/>
              </a:rPr>
              <a:t>u</a:t>
            </a:r>
            <a:r>
              <a:rPr sz="1200" dirty="0">
                <a:latin typeface="Calibri"/>
                <a:cs typeface="Calibri"/>
              </a:rPr>
              <a:t>n</a:t>
            </a:r>
            <a:r>
              <a:rPr sz="1200" spc="-30" dirty="0">
                <a:latin typeface="Calibri"/>
                <a:cs typeface="Calibri"/>
              </a:rPr>
              <a:t> </a:t>
            </a:r>
            <a:r>
              <a:rPr sz="1200" dirty="0">
                <a:latin typeface="Calibri"/>
                <a:cs typeface="Calibri"/>
              </a:rPr>
              <a:t>a</a:t>
            </a:r>
            <a:r>
              <a:rPr sz="1200" spc="-25" dirty="0">
                <a:latin typeface="Calibri"/>
                <a:cs typeface="Calibri"/>
              </a:rPr>
              <a:t>m</a:t>
            </a:r>
            <a:r>
              <a:rPr sz="1200" spc="5" dirty="0">
                <a:latin typeface="Calibri"/>
                <a:cs typeface="Calibri"/>
              </a:rPr>
              <a:t>b</a:t>
            </a:r>
            <a:r>
              <a:rPr sz="1200" dirty="0">
                <a:latin typeface="Calibri"/>
                <a:cs typeface="Calibri"/>
              </a:rPr>
              <a:t>i</a:t>
            </a:r>
            <a:r>
              <a:rPr sz="1200" spc="-10" dirty="0">
                <a:latin typeface="Calibri"/>
                <a:cs typeface="Calibri"/>
              </a:rPr>
              <a:t>en</a:t>
            </a:r>
            <a:r>
              <a:rPr sz="1200" dirty="0">
                <a:latin typeface="Calibri"/>
                <a:cs typeface="Calibri"/>
              </a:rPr>
              <a:t>t</a:t>
            </a:r>
            <a:r>
              <a:rPr sz="1200" spc="-10" dirty="0">
                <a:latin typeface="Calibri"/>
                <a:cs typeface="Calibri"/>
              </a:rPr>
              <a:t>e</a:t>
            </a:r>
            <a:r>
              <a:rPr sz="1200" spc="-45" dirty="0">
                <a:latin typeface="Calibri"/>
                <a:cs typeface="Calibri"/>
              </a:rPr>
              <a:t> </a:t>
            </a:r>
            <a:r>
              <a:rPr sz="1200" spc="5" dirty="0">
                <a:latin typeface="Calibri"/>
                <a:cs typeface="Calibri"/>
              </a:rPr>
              <a:t>di </a:t>
            </a:r>
            <a:r>
              <a:rPr sz="1200" spc="-10" dirty="0">
                <a:latin typeface="Calibri"/>
                <a:cs typeface="Calibri"/>
              </a:rPr>
              <a:t>c</a:t>
            </a:r>
            <a:r>
              <a:rPr sz="1200" dirty="0">
                <a:latin typeface="Calibri"/>
                <a:cs typeface="Calibri"/>
              </a:rPr>
              <a:t>la</a:t>
            </a:r>
            <a:r>
              <a:rPr sz="1200" spc="-10" dirty="0">
                <a:latin typeface="Calibri"/>
                <a:cs typeface="Calibri"/>
              </a:rPr>
              <a:t>sse</a:t>
            </a:r>
            <a:r>
              <a:rPr sz="1200" dirty="0">
                <a:latin typeface="Calibri"/>
                <a:cs typeface="Calibri"/>
              </a:rPr>
              <a:t>  </a:t>
            </a:r>
            <a:r>
              <a:rPr sz="1200" spc="-95" dirty="0">
                <a:latin typeface="Calibri"/>
                <a:cs typeface="Calibri"/>
              </a:rPr>
              <a:t> </a:t>
            </a:r>
            <a:r>
              <a:rPr sz="1200" dirty="0">
                <a:latin typeface="Calibri"/>
                <a:cs typeface="Calibri"/>
              </a:rPr>
              <a:t>al</a:t>
            </a:r>
            <a:r>
              <a:rPr sz="1200" spc="5" dirty="0">
                <a:latin typeface="Calibri"/>
                <a:cs typeface="Calibri"/>
              </a:rPr>
              <a:t>t</a:t>
            </a:r>
            <a:r>
              <a:rPr sz="1200" spc="-10" dirty="0">
                <a:latin typeface="Calibri"/>
                <a:cs typeface="Calibri"/>
              </a:rPr>
              <a:t>rim</a:t>
            </a:r>
            <a:r>
              <a:rPr sz="1200" spc="-25" dirty="0">
                <a:latin typeface="Calibri"/>
                <a:cs typeface="Calibri"/>
              </a:rPr>
              <a:t>e</a:t>
            </a:r>
            <a:r>
              <a:rPr sz="1200" spc="5" dirty="0">
                <a:latin typeface="Calibri"/>
                <a:cs typeface="Calibri"/>
              </a:rPr>
              <a:t>n</a:t>
            </a:r>
            <a:r>
              <a:rPr sz="1200" dirty="0">
                <a:latin typeface="Calibri"/>
                <a:cs typeface="Calibri"/>
              </a:rPr>
              <a:t>ti  </a:t>
            </a:r>
            <a:r>
              <a:rPr sz="1200" spc="-105" dirty="0">
                <a:latin typeface="Calibri"/>
                <a:cs typeface="Calibri"/>
              </a:rPr>
              <a:t> </a:t>
            </a:r>
            <a:r>
              <a:rPr sz="1200" spc="5" dirty="0">
                <a:latin typeface="Calibri"/>
                <a:cs typeface="Calibri"/>
              </a:rPr>
              <a:t>f</a:t>
            </a:r>
            <a:r>
              <a:rPr sz="1200" spc="-5" dirty="0">
                <a:latin typeface="Calibri"/>
                <a:cs typeface="Calibri"/>
              </a:rPr>
              <a:t>r</a:t>
            </a:r>
            <a:r>
              <a:rPr sz="1200" spc="-20" dirty="0">
                <a:latin typeface="Calibri"/>
                <a:cs typeface="Calibri"/>
              </a:rPr>
              <a:t>e</a:t>
            </a:r>
            <a:r>
              <a:rPr sz="1200" spc="5" dirty="0">
                <a:latin typeface="Calibri"/>
                <a:cs typeface="Calibri"/>
              </a:rPr>
              <a:t>n</a:t>
            </a:r>
            <a:r>
              <a:rPr sz="1200" spc="-10" dirty="0">
                <a:latin typeface="Calibri"/>
                <a:cs typeface="Calibri"/>
              </a:rPr>
              <a:t>e</a:t>
            </a:r>
            <a:r>
              <a:rPr sz="1200" spc="-15" dirty="0">
                <a:latin typeface="Calibri"/>
                <a:cs typeface="Calibri"/>
              </a:rPr>
              <a:t>t</a:t>
            </a:r>
            <a:r>
              <a:rPr sz="1200" dirty="0">
                <a:latin typeface="Calibri"/>
                <a:cs typeface="Calibri"/>
              </a:rPr>
              <a:t>i</a:t>
            </a:r>
            <a:r>
              <a:rPr sz="1200" spc="-5" dirty="0">
                <a:latin typeface="Calibri"/>
                <a:cs typeface="Calibri"/>
              </a:rPr>
              <a:t>c</a:t>
            </a:r>
            <a:r>
              <a:rPr sz="1200" dirty="0">
                <a:latin typeface="Calibri"/>
                <a:cs typeface="Calibri"/>
              </a:rPr>
              <a:t>o.  </a:t>
            </a:r>
            <a:r>
              <a:rPr sz="1200" spc="-100" dirty="0">
                <a:latin typeface="Calibri"/>
                <a:cs typeface="Calibri"/>
              </a:rPr>
              <a:t> </a:t>
            </a:r>
            <a:r>
              <a:rPr sz="1200" spc="-5" dirty="0">
                <a:latin typeface="Calibri"/>
                <a:cs typeface="Calibri"/>
              </a:rPr>
              <a:t>L</a:t>
            </a:r>
            <a:r>
              <a:rPr sz="1200" dirty="0">
                <a:latin typeface="Calibri"/>
                <a:cs typeface="Calibri"/>
              </a:rPr>
              <a:t>a  </a:t>
            </a:r>
            <a:r>
              <a:rPr sz="1200" spc="-95" dirty="0">
                <a:latin typeface="Calibri"/>
                <a:cs typeface="Calibri"/>
              </a:rPr>
              <a:t> </a:t>
            </a:r>
            <a:r>
              <a:rPr sz="1200" dirty="0">
                <a:latin typeface="Calibri"/>
                <a:cs typeface="Calibri"/>
              </a:rPr>
              <a:t>rifle</a:t>
            </a:r>
            <a:r>
              <a:rPr sz="1200" spc="-5" dirty="0">
                <a:latin typeface="Calibri"/>
                <a:cs typeface="Calibri"/>
              </a:rPr>
              <a:t>ss</a:t>
            </a:r>
            <a:r>
              <a:rPr sz="1200" dirty="0">
                <a:latin typeface="Calibri"/>
                <a:cs typeface="Calibri"/>
              </a:rPr>
              <a:t>io</a:t>
            </a:r>
            <a:r>
              <a:rPr sz="1200" spc="-10" dirty="0">
                <a:latin typeface="Calibri"/>
                <a:cs typeface="Calibri"/>
              </a:rPr>
              <a:t>ne</a:t>
            </a:r>
            <a:r>
              <a:rPr sz="1200" dirty="0">
                <a:latin typeface="Calibri"/>
                <a:cs typeface="Calibri"/>
              </a:rPr>
              <a:t>  </a:t>
            </a:r>
            <a:r>
              <a:rPr sz="1200" spc="-9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a:t>
            </a:r>
            <a:r>
              <a:rPr sz="1200" spc="-15" dirty="0">
                <a:latin typeface="Calibri"/>
                <a:cs typeface="Calibri"/>
              </a:rPr>
              <a:t>l</a:t>
            </a:r>
            <a:r>
              <a:rPr sz="1200" spc="-10" dirty="0">
                <a:latin typeface="Calibri"/>
                <a:cs typeface="Calibri"/>
              </a:rPr>
              <a:t>e</a:t>
            </a:r>
            <a:r>
              <a:rPr sz="1200" dirty="0">
                <a:latin typeface="Calibri"/>
                <a:cs typeface="Calibri"/>
              </a:rPr>
              <a:t>  </a:t>
            </a:r>
            <a:r>
              <a:rPr sz="1200" spc="-105" dirty="0">
                <a:latin typeface="Calibri"/>
                <a:cs typeface="Calibri"/>
              </a:rPr>
              <a:t> </a:t>
            </a:r>
            <a:r>
              <a:rPr sz="1200" spc="5" dirty="0">
                <a:latin typeface="Calibri"/>
                <a:cs typeface="Calibri"/>
              </a:rPr>
              <a:t>p</a:t>
            </a:r>
            <a:r>
              <a:rPr sz="1200" spc="-10" dirty="0">
                <a:latin typeface="Calibri"/>
                <a:cs typeface="Calibri"/>
              </a:rPr>
              <a:t>ro</a:t>
            </a:r>
            <a:r>
              <a:rPr sz="1200" spc="-15" dirty="0">
                <a:latin typeface="Calibri"/>
                <a:cs typeface="Calibri"/>
              </a:rPr>
              <a:t>v</a:t>
            </a:r>
            <a:r>
              <a:rPr sz="1200" spc="-10" dirty="0">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o</a:t>
            </a:r>
            <a:r>
              <a:rPr sz="1200" spc="-5" dirty="0">
                <a:latin typeface="Calibri"/>
                <a:cs typeface="Calibri"/>
              </a:rPr>
              <a:t>ss</a:t>
            </a:r>
            <a:r>
              <a:rPr sz="1200" spc="-20" dirty="0">
                <a:latin typeface="Calibri"/>
                <a:cs typeface="Calibri"/>
              </a:rPr>
              <a:t>e</a:t>
            </a:r>
            <a:r>
              <a:rPr sz="1200" spc="-5" dirty="0">
                <a:latin typeface="Calibri"/>
                <a:cs typeface="Calibri"/>
              </a:rPr>
              <a:t>r</a:t>
            </a:r>
            <a:r>
              <a:rPr sz="1200" spc="-15" dirty="0">
                <a:latin typeface="Calibri"/>
                <a:cs typeface="Calibri"/>
              </a:rPr>
              <a:t>v</a:t>
            </a:r>
            <a:r>
              <a:rPr sz="1200" spc="-10" dirty="0">
                <a:latin typeface="Calibri"/>
                <a:cs typeface="Calibri"/>
              </a:rPr>
              <a:t>a</a:t>
            </a:r>
            <a:r>
              <a:rPr sz="1200" dirty="0">
                <a:latin typeface="Calibri"/>
                <a:cs typeface="Calibri"/>
              </a:rPr>
              <a:t>ti</a:t>
            </a:r>
            <a:r>
              <a:rPr sz="1200" spc="-5" dirty="0">
                <a:latin typeface="Calibri"/>
                <a:cs typeface="Calibri"/>
              </a:rPr>
              <a:t>v</a:t>
            </a:r>
            <a:r>
              <a:rPr sz="1200" spc="-10" dirty="0">
                <a:latin typeface="Calibri"/>
                <a:cs typeface="Calibri"/>
              </a:rPr>
              <a:t>e</a:t>
            </a:r>
            <a:r>
              <a:rPr sz="1200" dirty="0">
                <a:latin typeface="Calibri"/>
                <a:cs typeface="Calibri"/>
              </a:rPr>
              <a:t>  </a:t>
            </a:r>
            <a:r>
              <a:rPr sz="1200" spc="-95" dirty="0">
                <a:latin typeface="Calibri"/>
                <a:cs typeface="Calibri"/>
              </a:rPr>
              <a:t> </a:t>
            </a:r>
            <a:r>
              <a:rPr sz="1200" spc="-10" dirty="0">
                <a:latin typeface="Calibri"/>
                <a:cs typeface="Calibri"/>
              </a:rPr>
              <a:t>e</a:t>
            </a:r>
            <a:r>
              <a:rPr sz="1200" spc="-5" dirty="0">
                <a:latin typeface="Calibri"/>
                <a:cs typeface="Calibri"/>
              </a:rPr>
              <a:t> </a:t>
            </a:r>
            <a:r>
              <a:rPr sz="1200" dirty="0">
                <a:latin typeface="Calibri"/>
                <a:cs typeface="Calibri"/>
              </a:rPr>
              <a:t>l</a:t>
            </a:r>
            <a:r>
              <a:rPr sz="1200" spc="-5" dirty="0">
                <a:latin typeface="Calibri"/>
                <a:cs typeface="Calibri"/>
              </a:rPr>
              <a:t>'</a:t>
            </a:r>
            <a:r>
              <a:rPr sz="1200" spc="5" dirty="0">
                <a:latin typeface="Calibri"/>
                <a:cs typeface="Calibri"/>
              </a:rPr>
              <a:t>u</a:t>
            </a:r>
            <a:r>
              <a:rPr sz="1200" dirty="0">
                <a:latin typeface="Calibri"/>
                <a:cs typeface="Calibri"/>
              </a:rPr>
              <a:t>l</a:t>
            </a:r>
            <a:r>
              <a:rPr sz="1200" spc="5" dirty="0">
                <a:latin typeface="Calibri"/>
                <a:cs typeface="Calibri"/>
              </a:rPr>
              <a:t>t</a:t>
            </a:r>
            <a:r>
              <a:rPr sz="1200" spc="-10" dirty="0">
                <a:latin typeface="Calibri"/>
                <a:cs typeface="Calibri"/>
              </a:rPr>
              <a:t>e</a:t>
            </a:r>
            <a:r>
              <a:rPr sz="1200" dirty="0">
                <a:latin typeface="Calibri"/>
                <a:cs typeface="Calibri"/>
              </a:rPr>
              <a:t>r</a:t>
            </a:r>
            <a:r>
              <a:rPr sz="1200" spc="-15" dirty="0">
                <a:latin typeface="Calibri"/>
                <a:cs typeface="Calibri"/>
              </a:rPr>
              <a:t>i</a:t>
            </a:r>
            <a:r>
              <a:rPr sz="1200" dirty="0">
                <a:latin typeface="Calibri"/>
                <a:cs typeface="Calibri"/>
              </a:rPr>
              <a:t>o</a:t>
            </a:r>
            <a:r>
              <a:rPr sz="1200" spc="-5" dirty="0">
                <a:latin typeface="Calibri"/>
                <a:cs typeface="Calibri"/>
              </a:rPr>
              <a:t>re</a:t>
            </a:r>
            <a:r>
              <a:rPr sz="1200" dirty="0">
                <a:latin typeface="Calibri"/>
                <a:cs typeface="Calibri"/>
              </a:rPr>
              <a:t> </a:t>
            </a:r>
            <a:r>
              <a:rPr sz="1200" spc="2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a:t>
            </a:r>
            <a:r>
              <a:rPr sz="1200" spc="5" dirty="0">
                <a:latin typeface="Calibri"/>
                <a:cs typeface="Calibri"/>
              </a:rPr>
              <a:t>u</a:t>
            </a:r>
            <a:r>
              <a:rPr sz="1200" spc="-5" dirty="0">
                <a:latin typeface="Calibri"/>
                <a:cs typeface="Calibri"/>
              </a:rPr>
              <a:t>ss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20" dirty="0">
                <a:latin typeface="Calibri"/>
                <a:cs typeface="Calibri"/>
              </a:rPr>
              <a:t> </a:t>
            </a:r>
            <a:r>
              <a:rPr sz="1200" spc="-25" dirty="0">
                <a:latin typeface="Calibri"/>
                <a:cs typeface="Calibri"/>
              </a:rPr>
              <a:t>c</a:t>
            </a:r>
            <a:r>
              <a:rPr sz="1200" dirty="0">
                <a:latin typeface="Calibri"/>
                <a:cs typeface="Calibri"/>
              </a:rPr>
              <a:t>on </a:t>
            </a:r>
            <a:r>
              <a:rPr sz="1200" spc="35" dirty="0">
                <a:latin typeface="Calibri"/>
                <a:cs typeface="Calibri"/>
              </a:rPr>
              <a:t> </a:t>
            </a:r>
            <a:r>
              <a:rPr sz="1200" spc="-10" dirty="0">
                <a:latin typeface="Calibri"/>
                <a:cs typeface="Calibri"/>
              </a:rPr>
              <a:t>co</a:t>
            </a:r>
            <a:r>
              <a:rPr sz="1200" dirty="0">
                <a:latin typeface="Calibri"/>
                <a:cs typeface="Calibri"/>
              </a:rPr>
              <a:t>lle</a:t>
            </a:r>
            <a:r>
              <a:rPr sz="1200" spc="-15" dirty="0">
                <a:latin typeface="Calibri"/>
                <a:cs typeface="Calibri"/>
              </a:rPr>
              <a:t>g</a:t>
            </a:r>
            <a:r>
              <a:rPr sz="1200" spc="5" dirty="0">
                <a:latin typeface="Calibri"/>
                <a:cs typeface="Calibri"/>
              </a:rPr>
              <a:t>h</a:t>
            </a:r>
            <a:r>
              <a:rPr sz="1200" spc="-10" dirty="0">
                <a:latin typeface="Calibri"/>
                <a:cs typeface="Calibri"/>
              </a:rPr>
              <a:t>e</a:t>
            </a:r>
            <a:r>
              <a:rPr sz="1200" dirty="0">
                <a:latin typeface="Calibri"/>
                <a:cs typeface="Calibri"/>
              </a:rPr>
              <a:t> </a:t>
            </a:r>
            <a:r>
              <a:rPr sz="1200" spc="20" dirty="0">
                <a:latin typeface="Calibri"/>
                <a:cs typeface="Calibri"/>
              </a:rPr>
              <a:t> </a:t>
            </a:r>
            <a:r>
              <a:rPr sz="1200" spc="-10" dirty="0">
                <a:latin typeface="Calibri"/>
                <a:cs typeface="Calibri"/>
              </a:rPr>
              <a:t>e</a:t>
            </a:r>
            <a:r>
              <a:rPr sz="1200" dirty="0">
                <a:latin typeface="Calibri"/>
                <a:cs typeface="Calibri"/>
              </a:rPr>
              <a:t> </a:t>
            </a:r>
            <a:r>
              <a:rPr sz="1200" spc="20" dirty="0">
                <a:latin typeface="Calibri"/>
                <a:cs typeface="Calibri"/>
              </a:rPr>
              <a:t> </a:t>
            </a:r>
            <a:r>
              <a:rPr sz="1200" spc="-10" dirty="0">
                <a:latin typeface="Calibri"/>
                <a:cs typeface="Calibri"/>
              </a:rPr>
              <a:t>c</a:t>
            </a:r>
            <a:r>
              <a:rPr sz="1200" dirty="0">
                <a:latin typeface="Calibri"/>
                <a:cs typeface="Calibri"/>
              </a:rPr>
              <a:t>ol</a:t>
            </a:r>
            <a:r>
              <a:rPr sz="1200" spc="-15" dirty="0">
                <a:latin typeface="Calibri"/>
                <a:cs typeface="Calibri"/>
              </a:rPr>
              <a:t>l</a:t>
            </a:r>
            <a:r>
              <a:rPr sz="1200" spc="-10" dirty="0">
                <a:latin typeface="Calibri"/>
                <a:cs typeface="Calibri"/>
              </a:rPr>
              <a:t>e</a:t>
            </a:r>
            <a:r>
              <a:rPr sz="1200" spc="-15" dirty="0">
                <a:latin typeface="Calibri"/>
                <a:cs typeface="Calibri"/>
              </a:rPr>
              <a:t>g</a:t>
            </a:r>
            <a:r>
              <a:rPr sz="1200" spc="5" dirty="0">
                <a:latin typeface="Calibri"/>
                <a:cs typeface="Calibri"/>
              </a:rPr>
              <a:t>h</a:t>
            </a:r>
            <a:r>
              <a:rPr sz="1200" dirty="0">
                <a:latin typeface="Calibri"/>
                <a:cs typeface="Calibri"/>
              </a:rPr>
              <a:t>i</a:t>
            </a:r>
            <a:r>
              <a:rPr sz="1200" spc="-5" dirty="0">
                <a:latin typeface="Calibri"/>
                <a:cs typeface="Calibri"/>
              </a:rPr>
              <a:t>,</a:t>
            </a:r>
            <a:r>
              <a:rPr sz="1200" dirty="0">
                <a:latin typeface="Calibri"/>
                <a:cs typeface="Calibri"/>
              </a:rPr>
              <a:t> </a:t>
            </a:r>
            <a:r>
              <a:rPr sz="1200" spc="10" dirty="0">
                <a:latin typeface="Calibri"/>
                <a:cs typeface="Calibri"/>
              </a:rPr>
              <a:t> </a:t>
            </a:r>
            <a:r>
              <a:rPr sz="1200" spc="-5" dirty="0">
                <a:latin typeface="Calibri"/>
                <a:cs typeface="Calibri"/>
              </a:rPr>
              <a:t>s</a:t>
            </a:r>
            <a:r>
              <a:rPr sz="1200" spc="5" dirty="0">
                <a:latin typeface="Calibri"/>
                <a:cs typeface="Calibri"/>
              </a:rPr>
              <a:t>up</a:t>
            </a:r>
            <a:r>
              <a:rPr sz="1200" spc="-10" dirty="0">
                <a:latin typeface="Calibri"/>
                <a:cs typeface="Calibri"/>
              </a:rPr>
              <a:t>p</a:t>
            </a:r>
            <a:r>
              <a:rPr sz="1200" dirty="0">
                <a:latin typeface="Calibri"/>
                <a:cs typeface="Calibri"/>
              </a:rPr>
              <a:t>o</a:t>
            </a:r>
            <a:r>
              <a:rPr sz="1200" spc="-5" dirty="0">
                <a:latin typeface="Calibri"/>
                <a:cs typeface="Calibri"/>
              </a:rPr>
              <a:t>r</a:t>
            </a:r>
            <a:r>
              <a:rPr sz="1200" dirty="0">
                <a:latin typeface="Calibri"/>
                <a:cs typeface="Calibri"/>
              </a:rPr>
              <a:t>ta </a:t>
            </a:r>
            <a:r>
              <a:rPr sz="1200" spc="20" dirty="0">
                <a:latin typeface="Calibri"/>
                <a:cs typeface="Calibri"/>
              </a:rPr>
              <a:t> </a:t>
            </a:r>
            <a:r>
              <a:rPr sz="1200" dirty="0">
                <a:latin typeface="Calibri"/>
                <a:cs typeface="Calibri"/>
              </a:rPr>
              <a:t>il </a:t>
            </a:r>
            <a:r>
              <a:rPr sz="1200" spc="20" dirty="0">
                <a:latin typeface="Calibri"/>
                <a:cs typeface="Calibri"/>
              </a:rPr>
              <a:t> </a:t>
            </a:r>
            <a:r>
              <a:rPr sz="1200" spc="-5" dirty="0">
                <a:latin typeface="Calibri"/>
                <a:cs typeface="Calibri"/>
              </a:rPr>
              <a:t>s</a:t>
            </a:r>
            <a:r>
              <a:rPr sz="1200" spc="5" dirty="0">
                <a:latin typeface="Calibri"/>
                <a:cs typeface="Calibri"/>
              </a:rPr>
              <a:t>u</a:t>
            </a:r>
            <a:r>
              <a:rPr sz="1200" spc="-10" dirty="0">
                <a:latin typeface="Calibri"/>
                <a:cs typeface="Calibri"/>
              </a:rPr>
              <a:t>cce</a:t>
            </a:r>
            <a:r>
              <a:rPr sz="1200" spc="-5" dirty="0">
                <a:latin typeface="Calibri"/>
                <a:cs typeface="Calibri"/>
              </a:rPr>
              <a:t>ss</a:t>
            </a:r>
            <a:r>
              <a:rPr sz="1200" dirty="0">
                <a:latin typeface="Calibri"/>
                <a:cs typeface="Calibri"/>
              </a:rPr>
              <a:t>i</a:t>
            </a:r>
            <a:r>
              <a:rPr sz="1200" spc="-15" dirty="0">
                <a:latin typeface="Calibri"/>
                <a:cs typeface="Calibri"/>
              </a:rPr>
              <a:t>v</a:t>
            </a:r>
            <a:r>
              <a:rPr sz="1200" dirty="0">
                <a:latin typeface="Calibri"/>
                <a:cs typeface="Calibri"/>
              </a:rPr>
              <a:t>o </a:t>
            </a:r>
            <a:r>
              <a:rPr sz="1200" spc="5" dirty="0">
                <a:latin typeface="Calibri"/>
                <a:cs typeface="Calibri"/>
              </a:rPr>
              <a:t>p</a:t>
            </a:r>
            <a:r>
              <a:rPr sz="1200" spc="-10" dirty="0">
                <a:latin typeface="Calibri"/>
                <a:cs typeface="Calibri"/>
              </a:rPr>
              <a:t>roce</a:t>
            </a:r>
            <a:r>
              <a:rPr sz="1200" spc="-5" dirty="0">
                <a:latin typeface="Calibri"/>
                <a:cs typeface="Calibri"/>
              </a:rPr>
              <a:t>ss</a:t>
            </a:r>
            <a:r>
              <a:rPr sz="1200" dirty="0">
                <a:latin typeface="Calibri"/>
                <a:cs typeface="Calibri"/>
              </a:rPr>
              <a:t>o </a:t>
            </a:r>
            <a:r>
              <a:rPr sz="1200" spc="-120" dirty="0">
                <a:latin typeface="Calibri"/>
                <a:cs typeface="Calibri"/>
              </a:rPr>
              <a:t> </a:t>
            </a:r>
            <a:r>
              <a:rPr sz="1200" spc="5" dirty="0">
                <a:latin typeface="Calibri"/>
                <a:cs typeface="Calibri"/>
              </a:rPr>
              <a:t>d</a:t>
            </a:r>
            <a:r>
              <a:rPr sz="1200" spc="-10" dirty="0">
                <a:latin typeface="Calibri"/>
                <a:cs typeface="Calibri"/>
              </a:rPr>
              <a:t>ec</a:t>
            </a:r>
            <a:r>
              <a:rPr sz="1200" dirty="0">
                <a:latin typeface="Calibri"/>
                <a:cs typeface="Calibri"/>
              </a:rPr>
              <a:t>i</a:t>
            </a:r>
            <a:r>
              <a:rPr sz="1200" spc="-5" dirty="0">
                <a:latin typeface="Calibri"/>
                <a:cs typeface="Calibri"/>
              </a:rPr>
              <a:t>s</a:t>
            </a:r>
            <a:r>
              <a:rPr sz="1200" dirty="0">
                <a:latin typeface="Calibri"/>
                <a:cs typeface="Calibri"/>
              </a:rPr>
              <a:t>io</a:t>
            </a:r>
            <a:r>
              <a:rPr sz="1200" spc="5" dirty="0">
                <a:latin typeface="Calibri"/>
                <a:cs typeface="Calibri"/>
              </a:rPr>
              <a:t>n</a:t>
            </a:r>
            <a:r>
              <a:rPr sz="1200" dirty="0">
                <a:latin typeface="Calibri"/>
                <a:cs typeface="Calibri"/>
              </a:rPr>
              <a:t>a</a:t>
            </a:r>
            <a:r>
              <a:rPr sz="1200" spc="-15" dirty="0">
                <a:latin typeface="Calibri"/>
                <a:cs typeface="Calibri"/>
              </a:rPr>
              <a:t>l</a:t>
            </a:r>
            <a:r>
              <a:rPr sz="1200" spc="-10" dirty="0">
                <a:latin typeface="Calibri"/>
                <a:cs typeface="Calibri"/>
              </a:rPr>
              <a:t>e</a:t>
            </a:r>
            <a:r>
              <a:rPr sz="1200" dirty="0">
                <a:latin typeface="Calibri"/>
                <a:cs typeface="Calibri"/>
              </a:rPr>
              <a:t> </a:t>
            </a:r>
            <a:r>
              <a:rPr sz="1200" spc="-110" dirty="0">
                <a:latin typeface="Calibri"/>
                <a:cs typeface="Calibri"/>
              </a:rPr>
              <a:t> </a:t>
            </a:r>
            <a:r>
              <a:rPr sz="1200" spc="-5" dirty="0">
                <a:latin typeface="Calibri"/>
                <a:cs typeface="Calibri"/>
              </a:rPr>
              <a:t>s</a:t>
            </a:r>
            <a:r>
              <a:rPr sz="1200" spc="5" dirty="0">
                <a:latin typeface="Calibri"/>
                <a:cs typeface="Calibri"/>
              </a:rPr>
              <a:t>u</a:t>
            </a:r>
            <a:r>
              <a:rPr sz="1200" spc="-15" dirty="0">
                <a:latin typeface="Calibri"/>
                <a:cs typeface="Calibri"/>
              </a:rPr>
              <a:t>l</a:t>
            </a:r>
            <a:r>
              <a:rPr sz="1200" dirty="0">
                <a:latin typeface="Calibri"/>
                <a:cs typeface="Calibri"/>
              </a:rPr>
              <a:t>la </a:t>
            </a:r>
            <a:r>
              <a:rPr sz="1200" spc="-110" dirty="0">
                <a:latin typeface="Calibri"/>
                <a:cs typeface="Calibri"/>
              </a:rPr>
              <a:t> </a:t>
            </a:r>
            <a:r>
              <a:rPr sz="1200" spc="5" dirty="0">
                <a:latin typeface="Calibri"/>
                <a:cs typeface="Calibri"/>
              </a:rPr>
              <a:t>d</a:t>
            </a:r>
            <a:r>
              <a:rPr sz="1200" spc="-20" dirty="0">
                <a:latin typeface="Calibri"/>
                <a:cs typeface="Calibri"/>
              </a:rPr>
              <a:t>e</a:t>
            </a:r>
            <a:r>
              <a:rPr sz="1200" spc="5" dirty="0">
                <a:latin typeface="Calibri"/>
                <a:cs typeface="Calibri"/>
              </a:rPr>
              <a:t>f</a:t>
            </a:r>
            <a:r>
              <a:rPr sz="1200" dirty="0">
                <a:latin typeface="Calibri"/>
                <a:cs typeface="Calibri"/>
              </a:rPr>
              <a:t>i</a:t>
            </a:r>
            <a:r>
              <a:rPr sz="1200" spc="5" dirty="0">
                <a:latin typeface="Calibri"/>
                <a:cs typeface="Calibri"/>
              </a:rPr>
              <a:t>n</a:t>
            </a:r>
            <a:r>
              <a:rPr sz="1200" spc="-15" dirty="0">
                <a:latin typeface="Calibri"/>
                <a:cs typeface="Calibri"/>
              </a:rPr>
              <a:t>i</a:t>
            </a:r>
            <a:r>
              <a:rPr sz="1200" spc="5" dirty="0">
                <a:latin typeface="Calibri"/>
                <a:cs typeface="Calibri"/>
              </a:rPr>
              <a:t>z</a:t>
            </a:r>
            <a:r>
              <a:rPr sz="1200" dirty="0">
                <a:latin typeface="Calibri"/>
                <a:cs typeface="Calibri"/>
              </a:rPr>
              <a:t>io</a:t>
            </a:r>
            <a:r>
              <a:rPr sz="1200" spc="-10" dirty="0">
                <a:latin typeface="Calibri"/>
                <a:cs typeface="Calibri"/>
              </a:rPr>
              <a:t>ne</a:t>
            </a:r>
            <a:r>
              <a:rPr sz="1200" dirty="0">
                <a:latin typeface="Calibri"/>
                <a:cs typeface="Calibri"/>
              </a:rPr>
              <a:t> </a:t>
            </a:r>
            <a:r>
              <a:rPr sz="1200" spc="-110" dirty="0">
                <a:latin typeface="Calibri"/>
                <a:cs typeface="Calibri"/>
              </a:rPr>
              <a:t> </a:t>
            </a:r>
            <a:r>
              <a:rPr sz="1200" spc="-10" dirty="0">
                <a:latin typeface="Calibri"/>
                <a:cs typeface="Calibri"/>
              </a:rPr>
              <a:t>de</a:t>
            </a:r>
            <a:r>
              <a:rPr sz="1200" dirty="0">
                <a:latin typeface="Calibri"/>
                <a:cs typeface="Calibri"/>
              </a:rPr>
              <a:t>lle </a:t>
            </a:r>
            <a:r>
              <a:rPr sz="1200" spc="-120" dirty="0">
                <a:latin typeface="Calibri"/>
                <a:cs typeface="Calibri"/>
              </a:rPr>
              <a:t> </a:t>
            </a:r>
            <a:r>
              <a:rPr sz="1200" spc="5" dirty="0">
                <a:latin typeface="Calibri"/>
                <a:cs typeface="Calibri"/>
              </a:rPr>
              <a:t>p</a:t>
            </a:r>
            <a:r>
              <a:rPr sz="1200" dirty="0">
                <a:latin typeface="Calibri"/>
                <a:cs typeface="Calibri"/>
              </a:rPr>
              <a:t>rio</a:t>
            </a:r>
            <a:r>
              <a:rPr sz="1200" spc="-20" dirty="0">
                <a:latin typeface="Calibri"/>
                <a:cs typeface="Calibri"/>
              </a:rPr>
              <a:t>r</a:t>
            </a:r>
            <a:r>
              <a:rPr sz="1200" dirty="0">
                <a:latin typeface="Calibri"/>
                <a:cs typeface="Calibri"/>
              </a:rPr>
              <a:t>i</a:t>
            </a:r>
            <a:r>
              <a:rPr sz="1200" spc="5" dirty="0">
                <a:latin typeface="Calibri"/>
                <a:cs typeface="Calibri"/>
              </a:rPr>
              <a:t>t</a:t>
            </a:r>
            <a:r>
              <a:rPr sz="1200" dirty="0">
                <a:latin typeface="Calibri"/>
                <a:cs typeface="Calibri"/>
              </a:rPr>
              <a:t>à </a:t>
            </a:r>
            <a:r>
              <a:rPr sz="1200" spc="-110" dirty="0">
                <a:latin typeface="Calibri"/>
                <a:cs typeface="Calibri"/>
              </a:rPr>
              <a:t> </a:t>
            </a:r>
            <a:r>
              <a:rPr sz="1200" spc="-10" dirty="0">
                <a:latin typeface="Calibri"/>
                <a:cs typeface="Calibri"/>
              </a:rPr>
              <a:t>e</a:t>
            </a:r>
            <a:r>
              <a:rPr sz="1200" dirty="0">
                <a:latin typeface="Calibri"/>
                <a:cs typeface="Calibri"/>
              </a:rPr>
              <a:t> </a:t>
            </a:r>
            <a:r>
              <a:rPr sz="1200" spc="-110" dirty="0">
                <a:latin typeface="Calibri"/>
                <a:cs typeface="Calibri"/>
              </a:rPr>
              <a:t> </a:t>
            </a:r>
            <a:r>
              <a:rPr sz="1200" dirty="0">
                <a:latin typeface="Calibri"/>
                <a:cs typeface="Calibri"/>
              </a:rPr>
              <a:t>la </a:t>
            </a:r>
            <a:r>
              <a:rPr sz="1200" spc="-125" dirty="0">
                <a:latin typeface="Calibri"/>
                <a:cs typeface="Calibri"/>
              </a:rPr>
              <a:t> </a:t>
            </a:r>
            <a:r>
              <a:rPr sz="1200" spc="5" dirty="0">
                <a:latin typeface="Calibri"/>
                <a:cs typeface="Calibri"/>
              </a:rPr>
              <a:t>d</a:t>
            </a:r>
            <a:r>
              <a:rPr sz="1200" spc="-10" dirty="0">
                <a:latin typeface="Calibri"/>
                <a:cs typeface="Calibri"/>
              </a:rPr>
              <a:t>ec</a:t>
            </a:r>
            <a:r>
              <a:rPr sz="1200" dirty="0">
                <a:latin typeface="Calibri"/>
                <a:cs typeface="Calibri"/>
              </a:rPr>
              <a:t>i</a:t>
            </a:r>
            <a:r>
              <a:rPr sz="1200" spc="-5"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110" dirty="0">
                <a:latin typeface="Calibri"/>
                <a:cs typeface="Calibri"/>
              </a:rPr>
              <a:t> </a:t>
            </a:r>
            <a:r>
              <a:rPr sz="1200" spc="-5" dirty="0">
                <a:latin typeface="Calibri"/>
                <a:cs typeface="Calibri"/>
              </a:rPr>
              <a:t>s</a:t>
            </a:r>
            <a:r>
              <a:rPr sz="1200" spc="-10" dirty="0">
                <a:latin typeface="Calibri"/>
                <a:cs typeface="Calibri"/>
              </a:rPr>
              <a:t>e</a:t>
            </a:r>
            <a:r>
              <a:rPr sz="1200" dirty="0">
                <a:latin typeface="Calibri"/>
                <a:cs typeface="Calibri"/>
              </a:rPr>
              <a:t> </a:t>
            </a:r>
            <a:r>
              <a:rPr sz="1200" spc="-120" dirty="0">
                <a:latin typeface="Calibri"/>
                <a:cs typeface="Calibri"/>
              </a:rPr>
              <a:t> </a:t>
            </a:r>
            <a:r>
              <a:rPr sz="1200" spc="-10"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dirty="0">
                <a:latin typeface="Calibri"/>
                <a:cs typeface="Calibri"/>
              </a:rPr>
              <a:t> </a:t>
            </a:r>
            <a:r>
              <a:rPr sz="1200" spc="-85"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t</a:t>
            </a:r>
            <a:r>
              <a:rPr sz="1200" spc="-5" dirty="0">
                <a:latin typeface="Calibri"/>
                <a:cs typeface="Calibri"/>
              </a:rPr>
              <a:t>er</a:t>
            </a:r>
            <a:r>
              <a:rPr sz="1200" spc="-15" dirty="0">
                <a:latin typeface="Calibri"/>
                <a:cs typeface="Calibri"/>
              </a:rPr>
              <a:t>v</a:t>
            </a:r>
            <a:r>
              <a:rPr sz="1200" spc="-10" dirty="0">
                <a:latin typeface="Calibri"/>
                <a:cs typeface="Calibri"/>
              </a:rPr>
              <a:t>e</a:t>
            </a:r>
            <a:r>
              <a:rPr sz="1200" spc="5" dirty="0">
                <a:latin typeface="Calibri"/>
                <a:cs typeface="Calibri"/>
              </a:rPr>
              <a:t>n</a:t>
            </a:r>
            <a:r>
              <a:rPr sz="1200" dirty="0">
                <a:latin typeface="Calibri"/>
                <a:cs typeface="Calibri"/>
              </a:rPr>
              <a:t>i</a:t>
            </a:r>
            <a:r>
              <a:rPr sz="1200" spc="-15" dirty="0">
                <a:latin typeface="Calibri"/>
                <a:cs typeface="Calibri"/>
              </a:rPr>
              <a:t>r</a:t>
            </a:r>
            <a:r>
              <a:rPr sz="1200" spc="-10" dirty="0">
                <a:latin typeface="Calibri"/>
                <a:cs typeface="Calibri"/>
              </a:rPr>
              <a:t>e</a:t>
            </a:r>
            <a:r>
              <a:rPr sz="1200" dirty="0">
                <a:latin typeface="Calibri"/>
                <a:cs typeface="Calibri"/>
              </a:rPr>
              <a:t>. </a:t>
            </a:r>
            <a:r>
              <a:rPr sz="1200" spc="-90" dirty="0">
                <a:latin typeface="Calibri"/>
                <a:cs typeface="Calibri"/>
              </a:rPr>
              <a:t> </a:t>
            </a:r>
            <a:r>
              <a:rPr sz="1200" spc="-15"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spc="-15" dirty="0">
                <a:latin typeface="Calibri"/>
                <a:cs typeface="Calibri"/>
              </a:rPr>
              <a:t>t</a:t>
            </a:r>
            <a:r>
              <a:rPr sz="1200" dirty="0">
                <a:latin typeface="Calibri"/>
                <a:cs typeface="Calibri"/>
              </a:rPr>
              <a:t>o </a:t>
            </a:r>
            <a:r>
              <a:rPr sz="1200" spc="-85" dirty="0">
                <a:latin typeface="Calibri"/>
                <a:cs typeface="Calibri"/>
              </a:rPr>
              <a:t> </a:t>
            </a:r>
            <a:r>
              <a:rPr sz="1200" spc="5" dirty="0">
                <a:latin typeface="Calibri"/>
                <a:cs typeface="Calibri"/>
              </a:rPr>
              <a:t>p</a:t>
            </a:r>
            <a:r>
              <a:rPr sz="1200" spc="-10" dirty="0">
                <a:latin typeface="Calibri"/>
                <a:cs typeface="Calibri"/>
              </a:rPr>
              <a:t>roce</a:t>
            </a:r>
            <a:r>
              <a:rPr sz="1200" spc="-5" dirty="0">
                <a:latin typeface="Calibri"/>
                <a:cs typeface="Calibri"/>
              </a:rPr>
              <a:t>ss</a:t>
            </a:r>
            <a:r>
              <a:rPr sz="1200" dirty="0">
                <a:latin typeface="Calibri"/>
                <a:cs typeface="Calibri"/>
              </a:rPr>
              <a:t>o </a:t>
            </a:r>
            <a:r>
              <a:rPr sz="1200" spc="-85" dirty="0">
                <a:latin typeface="Calibri"/>
                <a:cs typeface="Calibri"/>
              </a:rPr>
              <a:t> </a:t>
            </a:r>
            <a:r>
              <a:rPr sz="1200" spc="5" dirty="0">
                <a:latin typeface="Calibri"/>
                <a:cs typeface="Calibri"/>
              </a:rPr>
              <a:t>d</a:t>
            </a:r>
            <a:r>
              <a:rPr sz="1200" dirty="0">
                <a:latin typeface="Calibri"/>
                <a:cs typeface="Calibri"/>
              </a:rPr>
              <a:t>i </a:t>
            </a:r>
            <a:r>
              <a:rPr sz="1200" spc="-90" dirty="0">
                <a:latin typeface="Calibri"/>
                <a:cs typeface="Calibri"/>
              </a:rPr>
              <a:t> </a:t>
            </a:r>
            <a:r>
              <a:rPr lang="it-CH" sz="1200" spc="-15" dirty="0">
                <a:latin typeface="Calibri"/>
                <a:cs typeface="Calibri"/>
              </a:rPr>
              <a:t>inchiesta</a:t>
            </a:r>
            <a:r>
              <a:rPr sz="1200" dirty="0">
                <a:latin typeface="Calibri"/>
                <a:cs typeface="Calibri"/>
              </a:rPr>
              <a:t> </a:t>
            </a:r>
            <a:r>
              <a:rPr sz="1200" spc="-100" dirty="0">
                <a:latin typeface="Calibri"/>
                <a:cs typeface="Calibri"/>
              </a:rPr>
              <a:t> </a:t>
            </a:r>
            <a:r>
              <a:rPr sz="1200" dirty="0">
                <a:latin typeface="Calibri"/>
                <a:cs typeface="Calibri"/>
              </a:rPr>
              <a:t>a</a:t>
            </a:r>
            <a:r>
              <a:rPr sz="1200" spc="-5" dirty="0">
                <a:latin typeface="Calibri"/>
                <a:cs typeface="Calibri"/>
              </a:rPr>
              <a:t>ss</a:t>
            </a:r>
            <a:r>
              <a:rPr sz="1200" dirty="0">
                <a:latin typeface="Calibri"/>
                <a:cs typeface="Calibri"/>
              </a:rPr>
              <a:t>omi</a:t>
            </a:r>
            <a:r>
              <a:rPr sz="1200" spc="-5" dirty="0">
                <a:latin typeface="Calibri"/>
                <a:cs typeface="Calibri"/>
              </a:rPr>
              <a:t>g</a:t>
            </a:r>
            <a:r>
              <a:rPr sz="1200" dirty="0">
                <a:latin typeface="Calibri"/>
                <a:cs typeface="Calibri"/>
              </a:rPr>
              <a:t>lia </a:t>
            </a:r>
            <a:r>
              <a:rPr sz="1200" spc="-85" dirty="0">
                <a:latin typeface="Calibri"/>
                <a:cs typeface="Calibri"/>
              </a:rPr>
              <a:t> </a:t>
            </a:r>
            <a:r>
              <a:rPr sz="1200" dirty="0">
                <a:latin typeface="Calibri"/>
                <a:cs typeface="Calibri"/>
              </a:rPr>
              <a:t>alla </a:t>
            </a:r>
            <a:r>
              <a:rPr sz="1200" spc="-90"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er</a:t>
            </a:r>
            <a:r>
              <a:rPr sz="1200" spc="-10" dirty="0">
                <a:latin typeface="Calibri"/>
                <a:cs typeface="Calibri"/>
              </a:rPr>
              <a:t>c</a:t>
            </a:r>
            <a:r>
              <a:rPr sz="1200" dirty="0">
                <a:latin typeface="Calibri"/>
                <a:cs typeface="Calibri"/>
              </a:rPr>
              <a:t>a- a</a:t>
            </a:r>
            <a:r>
              <a:rPr sz="1200" spc="5" dirty="0">
                <a:latin typeface="Calibri"/>
                <a:cs typeface="Calibri"/>
              </a:rPr>
              <a:t>z</a:t>
            </a:r>
            <a:r>
              <a:rPr sz="1200" dirty="0">
                <a:latin typeface="Calibri"/>
                <a:cs typeface="Calibri"/>
              </a:rPr>
              <a:t>io</a:t>
            </a:r>
            <a:r>
              <a:rPr sz="1200" spc="-10" dirty="0">
                <a:latin typeface="Calibri"/>
                <a:cs typeface="Calibri"/>
              </a:rPr>
              <a:t>ne</a:t>
            </a:r>
            <a:r>
              <a:rPr sz="1200" spc="-45" dirty="0">
                <a:latin typeface="Calibri"/>
                <a:cs typeface="Calibri"/>
              </a:rPr>
              <a:t> </a:t>
            </a:r>
            <a:r>
              <a:rPr sz="1200" spc="-15" dirty="0">
                <a:latin typeface="Calibri"/>
                <a:cs typeface="Calibri"/>
              </a:rPr>
              <a:t>i</a:t>
            </a:r>
            <a:r>
              <a:rPr sz="1200" dirty="0">
                <a:latin typeface="Calibri"/>
                <a:cs typeface="Calibri"/>
              </a:rPr>
              <a:t>n</a:t>
            </a:r>
            <a:r>
              <a:rPr sz="1200" spc="-40" dirty="0">
                <a:latin typeface="Calibri"/>
                <a:cs typeface="Calibri"/>
              </a:rPr>
              <a:t> </a:t>
            </a:r>
            <a:r>
              <a:rPr sz="1200" spc="-10" dirty="0">
                <a:latin typeface="Calibri"/>
                <a:cs typeface="Calibri"/>
              </a:rPr>
              <a:t>co</a:t>
            </a:r>
            <a:r>
              <a:rPr sz="1200" spc="5" dirty="0">
                <a:latin typeface="Calibri"/>
                <a:cs typeface="Calibri"/>
              </a:rPr>
              <a:t>n</a:t>
            </a:r>
            <a:r>
              <a:rPr sz="1200" spc="-10" dirty="0">
                <a:latin typeface="Calibri"/>
                <a:cs typeface="Calibri"/>
              </a:rPr>
              <a:t>te</a:t>
            </a:r>
            <a:r>
              <a:rPr sz="1200" spc="-5" dirty="0">
                <a:latin typeface="Calibri"/>
                <a:cs typeface="Calibri"/>
              </a:rPr>
              <a:t>s</a:t>
            </a:r>
            <a:r>
              <a:rPr sz="1200" spc="5" dirty="0">
                <a:latin typeface="Calibri"/>
                <a:cs typeface="Calibri"/>
              </a:rPr>
              <a:t>t</a:t>
            </a:r>
            <a:r>
              <a:rPr sz="1200" dirty="0">
                <a:latin typeface="Calibri"/>
                <a:cs typeface="Calibri"/>
              </a:rPr>
              <a:t>o</a:t>
            </a:r>
            <a:r>
              <a:rPr sz="1200" spc="-55"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ola</a:t>
            </a:r>
            <a:r>
              <a:rPr sz="1200" spc="-15" dirty="0">
                <a:latin typeface="Calibri"/>
                <a:cs typeface="Calibri"/>
              </a:rPr>
              <a:t>s</a:t>
            </a:r>
            <a:r>
              <a:rPr sz="1200" spc="5" dirty="0">
                <a:latin typeface="Calibri"/>
                <a:cs typeface="Calibri"/>
              </a:rPr>
              <a:t>t</a:t>
            </a:r>
            <a:r>
              <a:rPr sz="1200" dirty="0">
                <a:latin typeface="Calibri"/>
                <a:cs typeface="Calibri"/>
              </a:rPr>
              <a:t>i</a:t>
            </a:r>
            <a:r>
              <a:rPr sz="1200" spc="-10" dirty="0">
                <a:latin typeface="Calibri"/>
                <a:cs typeface="Calibri"/>
              </a:rPr>
              <a:t>c</a:t>
            </a:r>
            <a:r>
              <a:rPr sz="1200" dirty="0">
                <a:latin typeface="Calibri"/>
                <a:cs typeface="Calibri"/>
              </a:rPr>
              <a:t>o</a:t>
            </a:r>
            <a:r>
              <a:rPr sz="1200" spc="-5" dirty="0">
                <a:latin typeface="Calibri"/>
                <a:cs typeface="Calibri"/>
              </a:rPr>
              <a:t>,</a:t>
            </a:r>
            <a:r>
              <a:rPr sz="1200" spc="-45" dirty="0">
                <a:latin typeface="Calibri"/>
                <a:cs typeface="Calibri"/>
              </a:rPr>
              <a:t> </a:t>
            </a:r>
            <a:r>
              <a:rPr sz="1200" spc="-15" dirty="0">
                <a:latin typeface="Calibri"/>
                <a:cs typeface="Calibri"/>
              </a:rPr>
              <a:t>i</a:t>
            </a:r>
            <a:r>
              <a:rPr sz="1200" dirty="0">
                <a:latin typeface="Calibri"/>
                <a:cs typeface="Calibri"/>
              </a:rPr>
              <a:t>n</a:t>
            </a:r>
            <a:r>
              <a:rPr sz="1200" spc="-40" dirty="0">
                <a:latin typeface="Calibri"/>
                <a:cs typeface="Calibri"/>
              </a:rPr>
              <a:t> </a:t>
            </a:r>
            <a:r>
              <a:rPr sz="1200" spc="-10" dirty="0">
                <a:latin typeface="Calibri"/>
                <a:cs typeface="Calibri"/>
              </a:rPr>
              <a:t>cu</a:t>
            </a:r>
            <a:r>
              <a:rPr sz="1200" dirty="0">
                <a:latin typeface="Calibri"/>
                <a:cs typeface="Calibri"/>
              </a:rPr>
              <a:t>i</a:t>
            </a:r>
            <a:r>
              <a:rPr sz="1200" spc="-45" dirty="0">
                <a:latin typeface="Calibri"/>
                <a:cs typeface="Calibri"/>
              </a:rPr>
              <a:t> </a:t>
            </a:r>
            <a:r>
              <a:rPr sz="1200" dirty="0">
                <a:latin typeface="Calibri"/>
                <a:cs typeface="Calibri"/>
              </a:rPr>
              <a:t>la</a:t>
            </a:r>
            <a:r>
              <a:rPr sz="1200" spc="-5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o</a:t>
            </a:r>
            <a:r>
              <a:rPr sz="1200" spc="-5" dirty="0">
                <a:latin typeface="Calibri"/>
                <a:cs typeface="Calibri"/>
              </a:rPr>
              <a:t>s</a:t>
            </a:r>
            <a:r>
              <a:rPr sz="1200" spc="-10" dirty="0">
                <a:latin typeface="Calibri"/>
                <a:cs typeface="Calibri"/>
              </a:rPr>
              <a:t>ce</a:t>
            </a:r>
            <a:r>
              <a:rPr sz="1200" spc="5" dirty="0">
                <a:latin typeface="Calibri"/>
                <a:cs typeface="Calibri"/>
              </a:rPr>
              <a:t>n</a:t>
            </a:r>
            <a:r>
              <a:rPr sz="1200" spc="-10" dirty="0">
                <a:latin typeface="Calibri"/>
                <a:cs typeface="Calibri"/>
              </a:rPr>
              <a:t>z</a:t>
            </a:r>
            <a:r>
              <a:rPr sz="1200" dirty="0">
                <a:latin typeface="Calibri"/>
                <a:cs typeface="Calibri"/>
              </a:rPr>
              <a:t>a</a:t>
            </a:r>
            <a:r>
              <a:rPr sz="1200" spc="-55" dirty="0">
                <a:latin typeface="Calibri"/>
                <a:cs typeface="Calibri"/>
              </a:rPr>
              <a:t> </a:t>
            </a:r>
            <a:r>
              <a:rPr sz="1200" spc="-10" dirty="0">
                <a:latin typeface="Calibri"/>
                <a:cs typeface="Calibri"/>
              </a:rPr>
              <a:t>e</a:t>
            </a:r>
            <a:r>
              <a:rPr sz="1200" spc="-45" dirty="0">
                <a:latin typeface="Calibri"/>
                <a:cs typeface="Calibri"/>
              </a:rPr>
              <a:t> </a:t>
            </a:r>
            <a:r>
              <a:rPr sz="1200" dirty="0">
                <a:latin typeface="Calibri"/>
                <a:cs typeface="Calibri"/>
              </a:rPr>
              <a:t>la</a:t>
            </a:r>
            <a:r>
              <a:rPr sz="1200" spc="-55" dirty="0">
                <a:latin typeface="Calibri"/>
                <a:cs typeface="Calibri"/>
              </a:rPr>
              <a:t> </a:t>
            </a:r>
            <a:r>
              <a:rPr sz="1200" spc="-10" dirty="0">
                <a:latin typeface="Calibri"/>
                <a:cs typeface="Calibri"/>
              </a:rPr>
              <a:t>c</a:t>
            </a:r>
            <a:r>
              <a:rPr sz="1200" dirty="0">
                <a:latin typeface="Calibri"/>
                <a:cs typeface="Calibri"/>
              </a:rPr>
              <a:t>om</a:t>
            </a:r>
            <a:r>
              <a:rPr sz="1200" spc="5" dirty="0">
                <a:latin typeface="Calibri"/>
                <a:cs typeface="Calibri"/>
              </a:rPr>
              <a:t>p</a:t>
            </a:r>
            <a:r>
              <a:rPr sz="1200" spc="-20" dirty="0">
                <a:latin typeface="Calibri"/>
                <a:cs typeface="Calibri"/>
              </a:rPr>
              <a:t>r</a:t>
            </a:r>
            <a:r>
              <a:rPr sz="1200" spc="-10" dirty="0">
                <a:latin typeface="Calibri"/>
                <a:cs typeface="Calibri"/>
              </a:rPr>
              <a:t>e</a:t>
            </a:r>
            <a:r>
              <a:rPr sz="1200" spc="5" dirty="0">
                <a:latin typeface="Calibri"/>
                <a:cs typeface="Calibri"/>
              </a:rPr>
              <a:t>n</a:t>
            </a:r>
            <a:r>
              <a:rPr sz="1200" spc="-5"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55"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 </a:t>
            </a:r>
            <a:r>
              <a:rPr sz="1200" spc="-5" dirty="0">
                <a:latin typeface="Calibri"/>
                <a:cs typeface="Calibri"/>
              </a:rPr>
              <a:t>s</a:t>
            </a:r>
            <a:r>
              <a:rPr sz="1200" spc="-15" dirty="0">
                <a:latin typeface="Calibri"/>
                <a:cs typeface="Calibri"/>
              </a:rPr>
              <a:t>v</a:t>
            </a:r>
            <a:r>
              <a:rPr sz="1200" dirty="0">
                <a:latin typeface="Calibri"/>
                <a:cs typeface="Calibri"/>
              </a:rPr>
              <a:t>il</a:t>
            </a:r>
            <a:r>
              <a:rPr sz="1200" spc="5" dirty="0">
                <a:latin typeface="Calibri"/>
                <a:cs typeface="Calibri"/>
              </a:rPr>
              <a:t>upp</a:t>
            </a:r>
            <a:r>
              <a:rPr sz="1200" spc="-15" dirty="0">
                <a:latin typeface="Calibri"/>
                <a:cs typeface="Calibri"/>
              </a:rPr>
              <a:t>a</a:t>
            </a:r>
            <a:r>
              <a:rPr sz="1200" dirty="0">
                <a:latin typeface="Calibri"/>
                <a:cs typeface="Calibri"/>
              </a:rPr>
              <a:t>t</a:t>
            </a:r>
            <a:r>
              <a:rPr sz="1200" spc="-10" dirty="0">
                <a:latin typeface="Calibri"/>
                <a:cs typeface="Calibri"/>
              </a:rPr>
              <a:t>e</a:t>
            </a:r>
            <a:r>
              <a:rPr sz="1200" spc="125" dirty="0">
                <a:latin typeface="Calibri"/>
                <a:cs typeface="Calibri"/>
              </a:rPr>
              <a:t> </a:t>
            </a:r>
            <a:r>
              <a:rPr sz="1200" spc="-10" dirty="0">
                <a:latin typeface="Calibri"/>
                <a:cs typeface="Calibri"/>
              </a:rPr>
              <a:t>a</a:t>
            </a:r>
            <a:r>
              <a:rPr sz="1200" spc="-15" dirty="0">
                <a:latin typeface="Calibri"/>
                <a:cs typeface="Calibri"/>
              </a:rPr>
              <a:t>t</a:t>
            </a:r>
            <a:r>
              <a:rPr sz="1200" dirty="0">
                <a:latin typeface="Calibri"/>
                <a:cs typeface="Calibri"/>
              </a:rPr>
              <a:t>t</a:t>
            </a:r>
            <a:r>
              <a:rPr sz="1200" spc="-5" dirty="0">
                <a:latin typeface="Calibri"/>
                <a:cs typeface="Calibri"/>
              </a:rPr>
              <a:t>ra</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o</a:t>
            </a:r>
            <a:r>
              <a:rPr sz="1200" spc="125" dirty="0">
                <a:latin typeface="Calibri"/>
                <a:cs typeface="Calibri"/>
              </a:rPr>
              <a:t> </a:t>
            </a:r>
            <a:r>
              <a:rPr sz="1200" spc="-10" dirty="0">
                <a:latin typeface="Calibri"/>
                <a:cs typeface="Calibri"/>
              </a:rPr>
              <a:t>c</a:t>
            </a:r>
            <a:r>
              <a:rPr sz="1200" dirty="0">
                <a:latin typeface="Calibri"/>
                <a:cs typeface="Calibri"/>
              </a:rPr>
              <a:t>i</a:t>
            </a:r>
            <a:r>
              <a:rPr sz="1200" spc="-20" dirty="0">
                <a:latin typeface="Calibri"/>
                <a:cs typeface="Calibri"/>
              </a:rPr>
              <a:t>c</a:t>
            </a:r>
            <a:r>
              <a:rPr sz="1200" dirty="0">
                <a:latin typeface="Calibri"/>
                <a:cs typeface="Calibri"/>
              </a:rPr>
              <a:t>li </a:t>
            </a:r>
            <a:r>
              <a:rPr sz="1200" spc="-135" dirty="0">
                <a:latin typeface="Calibri"/>
                <a:cs typeface="Calibri"/>
              </a:rPr>
              <a:t> </a:t>
            </a:r>
            <a:r>
              <a:rPr sz="1200" dirty="0">
                <a:latin typeface="Calibri"/>
                <a:cs typeface="Calibri"/>
              </a:rPr>
              <a:t>i</a:t>
            </a:r>
            <a:r>
              <a:rPr sz="1200" spc="-10" dirty="0">
                <a:latin typeface="Calibri"/>
                <a:cs typeface="Calibri"/>
              </a:rPr>
              <a:t>tera</a:t>
            </a:r>
            <a:r>
              <a:rPr sz="1200" dirty="0">
                <a:latin typeface="Calibri"/>
                <a:cs typeface="Calibri"/>
              </a:rPr>
              <a:t>ti</a:t>
            </a:r>
            <a:r>
              <a:rPr sz="1200" spc="-5" dirty="0">
                <a:latin typeface="Calibri"/>
                <a:cs typeface="Calibri"/>
              </a:rPr>
              <a:t>v</a:t>
            </a:r>
            <a:r>
              <a:rPr sz="1200" dirty="0">
                <a:latin typeface="Calibri"/>
                <a:cs typeface="Calibri"/>
              </a:rPr>
              <a:t>i</a:t>
            </a:r>
            <a:r>
              <a:rPr sz="1200" spc="125" dirty="0">
                <a:latin typeface="Calibri"/>
                <a:cs typeface="Calibri"/>
              </a:rPr>
              <a:t> </a:t>
            </a:r>
            <a:r>
              <a:rPr sz="1200" spc="5" dirty="0">
                <a:latin typeface="Calibri"/>
                <a:cs typeface="Calibri"/>
              </a:rPr>
              <a:t>d</a:t>
            </a:r>
            <a:r>
              <a:rPr sz="1200" dirty="0">
                <a:latin typeface="Calibri"/>
                <a:cs typeface="Calibri"/>
              </a:rPr>
              <a:t>i</a:t>
            </a:r>
            <a:r>
              <a:rPr sz="1200" spc="110" dirty="0">
                <a:latin typeface="Calibri"/>
                <a:cs typeface="Calibri"/>
              </a:rPr>
              <a:t> </a:t>
            </a:r>
            <a:r>
              <a:rPr sz="1200" spc="5" dirty="0">
                <a:latin typeface="Calibri"/>
                <a:cs typeface="Calibri"/>
              </a:rPr>
              <a:t>p</a:t>
            </a:r>
            <a:r>
              <a:rPr sz="1200" dirty="0">
                <a:latin typeface="Calibri"/>
                <a:cs typeface="Calibri"/>
              </a:rPr>
              <a:t>ia</a:t>
            </a:r>
            <a:r>
              <a:rPr sz="1200" spc="5" dirty="0">
                <a:latin typeface="Calibri"/>
                <a:cs typeface="Calibri"/>
              </a:rPr>
              <a:t>n</a:t>
            </a:r>
            <a:r>
              <a:rPr sz="1200" spc="-15"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5" dirty="0">
                <a:latin typeface="Calibri"/>
                <a:cs typeface="Calibri"/>
              </a:rPr>
              <a:t>e,</a:t>
            </a:r>
            <a:r>
              <a:rPr sz="1200" dirty="0">
                <a:latin typeface="Calibri"/>
                <a:cs typeface="Calibri"/>
              </a:rPr>
              <a:t> </a:t>
            </a:r>
            <a:r>
              <a:rPr sz="1200" spc="-135" dirty="0">
                <a:latin typeface="Calibri"/>
                <a:cs typeface="Calibri"/>
              </a:rPr>
              <a:t> </a:t>
            </a:r>
            <a:r>
              <a:rPr sz="1200" spc="-15" dirty="0">
                <a:latin typeface="Calibri"/>
                <a:cs typeface="Calibri"/>
              </a:rPr>
              <a:t>s</a:t>
            </a:r>
            <a:r>
              <a:rPr sz="1200" spc="5" dirty="0">
                <a:latin typeface="Calibri"/>
                <a:cs typeface="Calibri"/>
              </a:rPr>
              <a:t>p</a:t>
            </a:r>
            <a:r>
              <a:rPr sz="1200" spc="-5" dirty="0">
                <a:latin typeface="Calibri"/>
                <a:cs typeface="Calibri"/>
              </a:rPr>
              <a:t>eri</a:t>
            </a:r>
            <a:r>
              <a:rPr sz="1200" spc="-25" dirty="0">
                <a:latin typeface="Calibri"/>
                <a:cs typeface="Calibri"/>
              </a:rPr>
              <a:t>m</a:t>
            </a:r>
            <a:r>
              <a:rPr sz="1200" spc="-10" dirty="0">
                <a:latin typeface="Calibri"/>
                <a:cs typeface="Calibri"/>
              </a:rPr>
              <a:t>en</a:t>
            </a:r>
            <a:r>
              <a:rPr sz="1200" dirty="0">
                <a:latin typeface="Calibri"/>
                <a:cs typeface="Calibri"/>
              </a:rPr>
              <a:t>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125" dirty="0">
                <a:latin typeface="Calibri"/>
                <a:cs typeface="Calibri"/>
              </a:rPr>
              <a:t> </a:t>
            </a:r>
            <a:r>
              <a:rPr sz="1200" dirty="0">
                <a:latin typeface="Calibri"/>
                <a:cs typeface="Calibri"/>
              </a:rPr>
              <a:t>in </a:t>
            </a:r>
            <a:r>
              <a:rPr sz="1200" spc="-10" dirty="0">
                <a:latin typeface="Calibri"/>
                <a:cs typeface="Calibri"/>
              </a:rPr>
              <a:t>c</a:t>
            </a:r>
            <a:r>
              <a:rPr sz="1200" dirty="0">
                <a:latin typeface="Calibri"/>
                <a:cs typeface="Calibri"/>
              </a:rPr>
              <a:t>la</a:t>
            </a:r>
            <a:r>
              <a:rPr sz="1200" spc="-5" dirty="0">
                <a:latin typeface="Calibri"/>
                <a:cs typeface="Calibri"/>
              </a:rPr>
              <a:t>sse,</a:t>
            </a:r>
            <a:r>
              <a:rPr sz="1200" spc="5" dirty="0">
                <a:latin typeface="Calibri"/>
                <a:cs typeface="Calibri"/>
              </a:rPr>
              <a:t> </a:t>
            </a:r>
            <a:r>
              <a:rPr sz="1200" dirty="0">
                <a:latin typeface="Calibri"/>
                <a:cs typeface="Calibri"/>
              </a:rPr>
              <a:t>o</a:t>
            </a:r>
            <a:r>
              <a:rPr sz="1200" spc="-5" dirty="0">
                <a:latin typeface="Calibri"/>
                <a:cs typeface="Calibri"/>
              </a:rPr>
              <a:t>sser</a:t>
            </a:r>
            <a:r>
              <a:rPr sz="1200" spc="-15" dirty="0">
                <a:latin typeface="Calibri"/>
                <a:cs typeface="Calibri"/>
              </a:rPr>
              <a:t>v</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5" dirty="0">
                <a:latin typeface="Calibri"/>
                <a:cs typeface="Calibri"/>
              </a:rPr>
              <a:t>e,</a:t>
            </a:r>
            <a:r>
              <a:rPr sz="1200" spc="-10" dirty="0">
                <a:latin typeface="Calibri"/>
                <a:cs typeface="Calibri"/>
              </a:rPr>
              <a:t> </a:t>
            </a:r>
            <a:r>
              <a:rPr sz="1200" spc="-15" dirty="0">
                <a:latin typeface="Calibri"/>
                <a:cs typeface="Calibri"/>
              </a:rPr>
              <a:t>v</a:t>
            </a:r>
            <a:r>
              <a:rPr sz="1200" dirty="0">
                <a:latin typeface="Calibri"/>
                <a:cs typeface="Calibri"/>
              </a:rPr>
              <a:t>a</a:t>
            </a:r>
            <a:r>
              <a:rPr sz="1200" spc="-15" dirty="0">
                <a:latin typeface="Calibri"/>
                <a:cs typeface="Calibri"/>
              </a:rPr>
              <a:t>l</a:t>
            </a:r>
            <a:r>
              <a:rPr sz="1200" spc="5" dirty="0">
                <a:latin typeface="Calibri"/>
                <a:cs typeface="Calibri"/>
              </a:rPr>
              <a:t>u</a:t>
            </a:r>
            <a:r>
              <a:rPr sz="1200" dirty="0">
                <a:latin typeface="Calibri"/>
                <a:cs typeface="Calibri"/>
              </a:rPr>
              <a:t>t</a:t>
            </a:r>
            <a:r>
              <a:rPr sz="1200" spc="-1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a:t>
            </a:r>
            <a:r>
              <a:rPr sz="1200" spc="-5" dirty="0">
                <a:latin typeface="Calibri"/>
                <a:cs typeface="Calibri"/>
              </a:rPr>
              <a:t>e,</a:t>
            </a:r>
            <a:r>
              <a:rPr sz="1200" spc="5" dirty="0">
                <a:latin typeface="Calibri"/>
                <a:cs typeface="Calibri"/>
              </a:rPr>
              <a:t> </a:t>
            </a:r>
            <a:r>
              <a:rPr sz="1200" dirty="0">
                <a:latin typeface="Calibri"/>
                <a:cs typeface="Calibri"/>
              </a:rPr>
              <a:t>r</a:t>
            </a:r>
            <a:r>
              <a:rPr sz="1200" spc="-15" dirty="0">
                <a:latin typeface="Calibri"/>
                <a:cs typeface="Calibri"/>
              </a:rPr>
              <a:t>i</a:t>
            </a:r>
            <a:r>
              <a:rPr sz="1200" spc="5" dirty="0">
                <a:latin typeface="Calibri"/>
                <a:cs typeface="Calibri"/>
              </a:rPr>
              <a:t>f</a:t>
            </a:r>
            <a:r>
              <a:rPr sz="1200" dirty="0">
                <a:latin typeface="Calibri"/>
                <a:cs typeface="Calibri"/>
              </a:rPr>
              <a:t>le</a:t>
            </a:r>
            <a:r>
              <a:rPr sz="1200" spc="-5" dirty="0">
                <a:latin typeface="Calibri"/>
                <a:cs typeface="Calibri"/>
              </a:rPr>
              <a:t>ss</a:t>
            </a:r>
            <a:r>
              <a:rPr sz="1200" dirty="0">
                <a:latin typeface="Calibri"/>
                <a:cs typeface="Calibri"/>
              </a:rPr>
              <a:t>io</a:t>
            </a:r>
            <a:r>
              <a:rPr sz="1200" spc="-10" dirty="0">
                <a:latin typeface="Calibri"/>
                <a:cs typeface="Calibri"/>
              </a:rPr>
              <a:t>ne</a:t>
            </a:r>
            <a:r>
              <a:rPr sz="1200" spc="5" dirty="0">
                <a:latin typeface="Calibri"/>
                <a:cs typeface="Calibri"/>
              </a:rPr>
              <a:t> </a:t>
            </a:r>
            <a:r>
              <a:rPr sz="1200" spc="-10" dirty="0">
                <a:latin typeface="Calibri"/>
                <a:cs typeface="Calibri"/>
              </a:rPr>
              <a:t>e</a:t>
            </a:r>
            <a:r>
              <a:rPr sz="1200" spc="-5"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a:t>
            </a:r>
          </a:p>
        </p:txBody>
      </p:sp>
      <p:sp>
        <p:nvSpPr>
          <p:cNvPr id="4" name="object 4"/>
          <p:cNvSpPr txBox="1"/>
          <p:nvPr/>
        </p:nvSpPr>
        <p:spPr>
          <a:xfrm>
            <a:off x="4832096" y="767969"/>
            <a:ext cx="1334770" cy="461645"/>
          </a:xfrm>
          <a:prstGeom prst="rect">
            <a:avLst/>
          </a:prstGeom>
        </p:spPr>
        <p:txBody>
          <a:bodyPr vert="horz" wrap="square" lIns="0" tIns="0" rIns="0" bIns="0" rtlCol="0">
            <a:spAutoFit/>
          </a:bodyPr>
          <a:lstStyle/>
          <a:p>
            <a:pPr marL="12700" marR="5080" indent="114300">
              <a:lnSpc>
                <a:spcPct val="120700"/>
              </a:lnSpc>
            </a:pPr>
            <a:r>
              <a:rPr sz="1400" b="1" spc="-10" dirty="0">
                <a:latin typeface="Calibri"/>
                <a:cs typeface="Calibri"/>
              </a:rPr>
              <a:t>F</a:t>
            </a:r>
            <a:r>
              <a:rPr sz="1400" b="1" dirty="0">
                <a:latin typeface="Calibri"/>
                <a:cs typeface="Calibri"/>
              </a:rPr>
              <a:t>o</a:t>
            </a:r>
            <a:r>
              <a:rPr sz="1400" b="1" spc="-15" dirty="0">
                <a:latin typeface="Calibri"/>
                <a:cs typeface="Calibri"/>
              </a:rPr>
              <a:t>c</a:t>
            </a:r>
            <a:r>
              <a:rPr sz="1400" b="1" spc="-10" dirty="0">
                <a:latin typeface="Calibri"/>
                <a:cs typeface="Calibri"/>
              </a:rPr>
              <a:t>a</a:t>
            </a:r>
            <a:r>
              <a:rPr sz="1400" b="1" dirty="0">
                <a:latin typeface="Calibri"/>
                <a:cs typeface="Calibri"/>
              </a:rPr>
              <a:t>l</a:t>
            </a:r>
            <a:r>
              <a:rPr sz="1400" b="1" spc="-10" dirty="0">
                <a:latin typeface="Calibri"/>
                <a:cs typeface="Calibri"/>
              </a:rPr>
              <a:t>izza</a:t>
            </a:r>
            <a:r>
              <a:rPr sz="1400" b="1" spc="-20" dirty="0">
                <a:latin typeface="Calibri"/>
                <a:cs typeface="Calibri"/>
              </a:rPr>
              <a:t>r</a:t>
            </a:r>
            <a:r>
              <a:rPr sz="1400" b="1" dirty="0">
                <a:latin typeface="Calibri"/>
                <a:cs typeface="Calibri"/>
              </a:rPr>
              <a:t>si</a:t>
            </a:r>
            <a:r>
              <a:rPr sz="1400" b="1" spc="-5" dirty="0">
                <a:latin typeface="Calibri"/>
                <a:cs typeface="Calibri"/>
              </a:rPr>
              <a:t> </a:t>
            </a:r>
            <a:r>
              <a:rPr sz="1400" b="1" dirty="0">
                <a:latin typeface="Calibri"/>
                <a:cs typeface="Calibri"/>
              </a:rPr>
              <a:t>s</a:t>
            </a:r>
            <a:r>
              <a:rPr sz="1400" b="1" spc="-10" dirty="0">
                <a:latin typeface="Calibri"/>
                <a:cs typeface="Calibri"/>
              </a:rPr>
              <a:t>u</a:t>
            </a:r>
            <a:r>
              <a:rPr sz="1400" b="1" dirty="0">
                <a:latin typeface="Calibri"/>
                <a:cs typeface="Calibri"/>
              </a:rPr>
              <a:t>l dia</a:t>
            </a:r>
            <a:r>
              <a:rPr sz="1400" b="1" spc="-10" dirty="0">
                <a:latin typeface="Calibri"/>
                <a:cs typeface="Calibri"/>
              </a:rPr>
              <a:t>l</a:t>
            </a:r>
            <a:r>
              <a:rPr sz="1400" b="1" dirty="0">
                <a:latin typeface="Calibri"/>
                <a:cs typeface="Calibri"/>
              </a:rPr>
              <a:t>o</a:t>
            </a:r>
            <a:r>
              <a:rPr sz="1400" b="1" spc="-20" dirty="0">
                <a:latin typeface="Calibri"/>
                <a:cs typeface="Calibri"/>
              </a:rPr>
              <a:t>g</a:t>
            </a:r>
            <a:r>
              <a:rPr sz="1400" b="1" dirty="0">
                <a:latin typeface="Calibri"/>
                <a:cs typeface="Calibri"/>
              </a:rPr>
              <a:t>o</a:t>
            </a:r>
            <a:r>
              <a:rPr sz="1400" b="1" spc="-5" dirty="0">
                <a:latin typeface="Calibri"/>
                <a:cs typeface="Calibri"/>
              </a:rPr>
              <a:t> </a:t>
            </a:r>
            <a:r>
              <a:rPr sz="1400" b="1" dirty="0">
                <a:latin typeface="Calibri"/>
                <a:cs typeface="Calibri"/>
              </a:rPr>
              <a:t>e</a:t>
            </a:r>
            <a:r>
              <a:rPr sz="1400" b="1" spc="-10" dirty="0">
                <a:latin typeface="Calibri"/>
                <a:cs typeface="Calibri"/>
              </a:rPr>
              <a:t>d</a:t>
            </a:r>
            <a:r>
              <a:rPr sz="1400" b="1" dirty="0">
                <a:latin typeface="Calibri"/>
                <a:cs typeface="Calibri"/>
              </a:rPr>
              <a:t>u</a:t>
            </a:r>
            <a:r>
              <a:rPr sz="1400" b="1" spc="-15" dirty="0">
                <a:latin typeface="Calibri"/>
                <a:cs typeface="Calibri"/>
              </a:rPr>
              <a:t>c</a:t>
            </a:r>
            <a:r>
              <a:rPr sz="1400" b="1" spc="-10" dirty="0">
                <a:latin typeface="Calibri"/>
                <a:cs typeface="Calibri"/>
              </a:rPr>
              <a:t>at</a:t>
            </a:r>
            <a:r>
              <a:rPr sz="1400" b="1" dirty="0">
                <a:latin typeface="Calibri"/>
                <a:cs typeface="Calibri"/>
              </a:rPr>
              <a:t>i</a:t>
            </a:r>
            <a:r>
              <a:rPr sz="1400" b="1" spc="-20" dirty="0">
                <a:latin typeface="Calibri"/>
                <a:cs typeface="Calibri"/>
              </a:rPr>
              <a:t>v</a:t>
            </a:r>
            <a:r>
              <a:rPr sz="1400" b="1" dirty="0">
                <a:latin typeface="Calibri"/>
                <a:cs typeface="Calibri"/>
              </a:rPr>
              <a:t>o</a:t>
            </a:r>
            <a:endParaRPr sz="1400">
              <a:latin typeface="Calibri"/>
              <a:cs typeface="Calibri"/>
            </a:endParaRPr>
          </a:p>
        </p:txBody>
      </p:sp>
      <p:sp>
        <p:nvSpPr>
          <p:cNvPr id="5" name="object 5"/>
          <p:cNvSpPr txBox="1"/>
          <p:nvPr/>
        </p:nvSpPr>
        <p:spPr>
          <a:xfrm>
            <a:off x="5739129" y="1631950"/>
            <a:ext cx="4640580" cy="3967305"/>
          </a:xfrm>
          <a:prstGeom prst="rect">
            <a:avLst/>
          </a:prstGeom>
          <a:solidFill>
            <a:srgbClr val="D9F1F6"/>
          </a:solidFill>
        </p:spPr>
        <p:txBody>
          <a:bodyPr vert="horz" wrap="square" lIns="0" tIns="0" rIns="0" bIns="0" rtlCol="0">
            <a:spAutoFit/>
          </a:bodyPr>
          <a:lstStyle/>
          <a:p>
            <a:pPr marL="91440" algn="just">
              <a:lnSpc>
                <a:spcPct val="100000"/>
              </a:lnSpc>
            </a:pPr>
            <a:r>
              <a:rPr sz="1200" b="1" spc="-15" dirty="0">
                <a:latin typeface="Calibri"/>
                <a:cs typeface="Calibri"/>
              </a:rPr>
              <a:t>S</a:t>
            </a:r>
            <a:r>
              <a:rPr sz="1200" b="1" spc="-10" dirty="0">
                <a:latin typeface="Calibri"/>
                <a:cs typeface="Calibri"/>
              </a:rPr>
              <a:t>punti</a:t>
            </a:r>
            <a:r>
              <a:rPr sz="1200" b="1" spc="-5" dirty="0">
                <a:latin typeface="Calibri"/>
                <a:cs typeface="Calibri"/>
              </a:rPr>
              <a:t> </a:t>
            </a:r>
            <a:r>
              <a:rPr sz="1200" b="1" spc="-20" dirty="0">
                <a:latin typeface="Calibri"/>
                <a:cs typeface="Calibri"/>
              </a:rPr>
              <a:t>d</a:t>
            </a:r>
            <a:r>
              <a:rPr sz="1200" b="1" spc="-5" dirty="0">
                <a:latin typeface="Calibri"/>
                <a:cs typeface="Calibri"/>
              </a:rPr>
              <a:t>i </a:t>
            </a:r>
            <a:r>
              <a:rPr sz="1200" b="1" spc="5" dirty="0">
                <a:latin typeface="Calibri"/>
                <a:cs typeface="Calibri"/>
              </a:rPr>
              <a:t>r</a:t>
            </a:r>
            <a:r>
              <a:rPr sz="1200" b="1" dirty="0">
                <a:latin typeface="Calibri"/>
                <a:cs typeface="Calibri"/>
              </a:rPr>
              <a:t>i</a:t>
            </a:r>
            <a:r>
              <a:rPr sz="1200" b="1" spc="-10" dirty="0">
                <a:latin typeface="Calibri"/>
                <a:cs typeface="Calibri"/>
              </a:rPr>
              <a:t>f</a:t>
            </a:r>
            <a:r>
              <a:rPr sz="1200" b="1" dirty="0">
                <a:latin typeface="Calibri"/>
                <a:cs typeface="Calibri"/>
              </a:rPr>
              <a:t>l</a:t>
            </a:r>
            <a:r>
              <a:rPr sz="1200" b="1" spc="-5" dirty="0">
                <a:latin typeface="Calibri"/>
                <a:cs typeface="Calibri"/>
              </a:rPr>
              <a:t>ess</a:t>
            </a:r>
            <a:r>
              <a:rPr sz="1200" b="1" dirty="0">
                <a:latin typeface="Calibri"/>
                <a:cs typeface="Calibri"/>
              </a:rPr>
              <a:t>i</a:t>
            </a:r>
            <a:r>
              <a:rPr sz="1200" b="1" spc="-20" dirty="0">
                <a:latin typeface="Calibri"/>
                <a:cs typeface="Calibri"/>
              </a:rPr>
              <a:t>o</a:t>
            </a:r>
            <a:r>
              <a:rPr sz="1200" b="1" dirty="0">
                <a:latin typeface="Calibri"/>
                <a:cs typeface="Calibri"/>
              </a:rPr>
              <a:t>n</a:t>
            </a:r>
            <a:r>
              <a:rPr sz="1200" b="1" spc="-5" dirty="0">
                <a:latin typeface="Calibri"/>
                <a:cs typeface="Calibri"/>
              </a:rPr>
              <a:t>e:</a:t>
            </a:r>
            <a:endParaRPr sz="1200" dirty="0">
              <a:latin typeface="Calibri"/>
              <a:cs typeface="Calibri"/>
            </a:endParaRPr>
          </a:p>
          <a:p>
            <a:pPr marL="91440" algn="just">
              <a:lnSpc>
                <a:spcPct val="100000"/>
              </a:lnSpc>
              <a:spcBef>
                <a:spcPts val="300"/>
              </a:spcBef>
              <a:buFont typeface="Calibri"/>
              <a:buAutoNum type="arabicPeriod"/>
              <a:tabLst>
                <a:tab pos="244475" algn="l"/>
              </a:tabLst>
            </a:pPr>
            <a:r>
              <a:rPr sz="1200" spc="-5" dirty="0">
                <a:latin typeface="Calibri"/>
                <a:cs typeface="Calibri"/>
              </a:rPr>
              <a:t>Ora</a:t>
            </a:r>
            <a:r>
              <a:rPr sz="1200" spc="-10" dirty="0">
                <a:latin typeface="Calibri"/>
                <a:cs typeface="Calibri"/>
              </a:rPr>
              <a:t> che</a:t>
            </a:r>
            <a:r>
              <a:rPr sz="1200" spc="-5" dirty="0">
                <a:latin typeface="Calibri"/>
                <a:cs typeface="Calibri"/>
              </a:rPr>
              <a:t> </a:t>
            </a:r>
            <a:r>
              <a:rPr sz="1200" spc="-10" dirty="0">
                <a:latin typeface="Calibri"/>
                <a:cs typeface="Calibri"/>
              </a:rPr>
              <a:t>h</a:t>
            </a:r>
            <a:r>
              <a:rPr sz="1200" dirty="0">
                <a:latin typeface="Calibri"/>
                <a:cs typeface="Calibri"/>
              </a:rPr>
              <a:t>ai</a:t>
            </a:r>
            <a:r>
              <a:rPr sz="1200" spc="-10" dirty="0">
                <a:latin typeface="Calibri"/>
                <a:cs typeface="Calibri"/>
              </a:rPr>
              <a:t> c</a:t>
            </a:r>
            <a:r>
              <a:rPr sz="1200" dirty="0">
                <a:latin typeface="Calibri"/>
                <a:cs typeface="Calibri"/>
              </a:rPr>
              <a:t>om</a:t>
            </a:r>
            <a:r>
              <a:rPr sz="1200" spc="5" dirty="0">
                <a:latin typeface="Calibri"/>
                <a:cs typeface="Calibri"/>
              </a:rPr>
              <a:t>p</a:t>
            </a:r>
            <a:r>
              <a:rPr sz="1200" spc="-15" dirty="0">
                <a:latin typeface="Calibri"/>
                <a:cs typeface="Calibri"/>
              </a:rPr>
              <a:t>l</a:t>
            </a:r>
            <a:r>
              <a:rPr sz="1200" spc="-10" dirty="0">
                <a:latin typeface="Calibri"/>
                <a:cs typeface="Calibri"/>
              </a:rPr>
              <a:t>e</a:t>
            </a:r>
            <a:r>
              <a:rPr sz="1200" dirty="0">
                <a:latin typeface="Calibri"/>
                <a:cs typeface="Calibri"/>
              </a:rPr>
              <a:t>t</a:t>
            </a:r>
            <a:r>
              <a:rPr sz="1200" spc="-15" dirty="0">
                <a:latin typeface="Calibri"/>
                <a:cs typeface="Calibri"/>
              </a:rPr>
              <a:t>at</a:t>
            </a:r>
            <a:r>
              <a:rPr sz="1200" dirty="0">
                <a:latin typeface="Calibri"/>
                <a:cs typeface="Calibri"/>
              </a:rPr>
              <a:t>o</a:t>
            </a:r>
            <a:r>
              <a:rPr sz="1200" spc="-5" dirty="0">
                <a:latin typeface="Calibri"/>
                <a:cs typeface="Calibri"/>
              </a:rPr>
              <a:t> </a:t>
            </a:r>
            <a:r>
              <a:rPr sz="1200" dirty="0">
                <a:latin typeface="Calibri"/>
                <a:cs typeface="Calibri"/>
              </a:rPr>
              <a:t>la</a:t>
            </a:r>
            <a:r>
              <a:rPr sz="1200" spc="-20"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a</a:t>
            </a:r>
            <a:r>
              <a:rPr sz="1200" spc="-10" dirty="0">
                <a:latin typeface="Calibri"/>
                <a:cs typeface="Calibri"/>
              </a:rPr>
              <a:t> </a:t>
            </a:r>
            <a:r>
              <a:rPr sz="1200" spc="-15"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t>
            </a:r>
            <a:r>
              <a:rPr sz="1200" spc="-15" dirty="0">
                <a:latin typeface="Calibri"/>
                <a:cs typeface="Calibri"/>
              </a:rPr>
              <a:t>a</a:t>
            </a:r>
            <a:r>
              <a:rPr sz="1200" spc="5" dirty="0">
                <a:latin typeface="Calibri"/>
                <a:cs typeface="Calibri"/>
              </a:rPr>
              <a:t>n</a:t>
            </a:r>
            <a:r>
              <a:rPr sz="1200" dirty="0">
                <a:latin typeface="Calibri"/>
                <a:cs typeface="Calibri"/>
              </a:rPr>
              <a:t>ali</a:t>
            </a:r>
            <a:r>
              <a:rPr sz="1200" spc="-5" dirty="0">
                <a:latin typeface="Calibri"/>
                <a:cs typeface="Calibri"/>
              </a:rPr>
              <a:t>s</a:t>
            </a:r>
            <a:r>
              <a:rPr sz="1200" dirty="0">
                <a:latin typeface="Calibri"/>
                <a:cs typeface="Calibri"/>
              </a:rPr>
              <a:t>i,</a:t>
            </a:r>
            <a:r>
              <a:rPr sz="1200" spc="-20" dirty="0">
                <a:latin typeface="Calibri"/>
                <a:cs typeface="Calibri"/>
              </a:rPr>
              <a:t> </a:t>
            </a:r>
            <a:r>
              <a:rPr sz="1200" spc="5" dirty="0">
                <a:latin typeface="Calibri"/>
                <a:cs typeface="Calibri"/>
              </a:rPr>
              <a:t>qu</a:t>
            </a:r>
            <a:r>
              <a:rPr sz="1200" dirty="0">
                <a:latin typeface="Calibri"/>
                <a:cs typeface="Calibri"/>
              </a:rPr>
              <a:t>a</a:t>
            </a:r>
            <a:r>
              <a:rPr sz="1200" spc="-15" dirty="0">
                <a:latin typeface="Calibri"/>
                <a:cs typeface="Calibri"/>
              </a:rPr>
              <a:t>l</a:t>
            </a:r>
            <a:r>
              <a:rPr sz="1200" dirty="0">
                <a:latin typeface="Calibri"/>
                <a:cs typeface="Calibri"/>
              </a:rPr>
              <a:t>i</a:t>
            </a:r>
            <a:r>
              <a:rPr sz="1200" spc="-10"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a:t>
            </a:r>
            <a:r>
              <a:rPr sz="1200" spc="-20" dirty="0">
                <a:latin typeface="Calibri"/>
                <a:cs typeface="Calibri"/>
              </a:rPr>
              <a:t> </a:t>
            </a:r>
            <a:r>
              <a:rPr sz="1200" spc="-15" dirty="0">
                <a:latin typeface="Calibri"/>
                <a:cs typeface="Calibri"/>
              </a:rPr>
              <a:t>g</a:t>
            </a:r>
            <a:r>
              <a:rPr sz="1200" dirty="0">
                <a:latin typeface="Calibri"/>
                <a:cs typeface="Calibri"/>
              </a:rPr>
              <a:t>li</a:t>
            </a:r>
            <a:r>
              <a:rPr sz="1200" spc="-10" dirty="0">
                <a:latin typeface="Calibri"/>
                <a:cs typeface="Calibri"/>
              </a:rPr>
              <a:t> </a:t>
            </a:r>
            <a:r>
              <a:rPr sz="1200" dirty="0">
                <a:latin typeface="Calibri"/>
                <a:cs typeface="Calibri"/>
              </a:rPr>
              <a:t>a</a:t>
            </a:r>
            <a:r>
              <a:rPr sz="1200" spc="-5" dirty="0">
                <a:latin typeface="Calibri"/>
                <a:cs typeface="Calibri"/>
              </a:rPr>
              <a:t>s</a:t>
            </a:r>
            <a:r>
              <a:rPr sz="1200" spc="-10" dirty="0">
                <a:latin typeface="Calibri"/>
                <a:cs typeface="Calibri"/>
              </a:rPr>
              <a:t>pe</a:t>
            </a:r>
            <a:r>
              <a:rPr sz="1200" spc="-15" dirty="0">
                <a:latin typeface="Calibri"/>
                <a:cs typeface="Calibri"/>
              </a:rPr>
              <a:t>t</a:t>
            </a:r>
            <a:r>
              <a:rPr sz="1200" dirty="0">
                <a:latin typeface="Calibri"/>
                <a:cs typeface="Calibri"/>
              </a:rPr>
              <a:t>ti</a:t>
            </a:r>
            <a:r>
              <a:rPr sz="1200" spc="-10" dirty="0">
                <a:latin typeface="Calibri"/>
                <a:cs typeface="Calibri"/>
              </a:rPr>
              <a:t> </a:t>
            </a:r>
            <a:r>
              <a:rPr sz="1200" spc="-5" dirty="0">
                <a:latin typeface="Calibri"/>
                <a:cs typeface="Calibri"/>
              </a:rPr>
              <a:t>s</a:t>
            </a:r>
            <a:r>
              <a:rPr sz="1200" dirty="0">
                <a:latin typeface="Calibri"/>
                <a:cs typeface="Calibri"/>
              </a:rPr>
              <a:t>u</a:t>
            </a:r>
            <a:r>
              <a:rPr sz="1200" spc="-15"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p>
          <a:p>
            <a:pPr marL="91440" marR="81915" algn="just">
              <a:lnSpc>
                <a:spcPct val="121300"/>
              </a:lnSpc>
              <a:spcBef>
                <a:spcPts val="5"/>
              </a:spcBef>
            </a:pPr>
            <a:r>
              <a:rPr sz="1200" spc="-5" dirty="0">
                <a:latin typeface="Calibri"/>
                <a:cs typeface="Calibri"/>
              </a:rPr>
              <a:t>s</a:t>
            </a:r>
            <a:r>
              <a:rPr sz="1200" spc="-10" dirty="0">
                <a:latin typeface="Calibri"/>
                <a:cs typeface="Calibri"/>
              </a:rPr>
              <a:t>e</a:t>
            </a:r>
            <a:r>
              <a:rPr sz="1200" dirty="0">
                <a:latin typeface="Calibri"/>
                <a:cs typeface="Calibri"/>
              </a:rPr>
              <a:t>i</a:t>
            </a:r>
            <a:r>
              <a:rPr sz="1200" spc="-35" dirty="0">
                <a:latin typeface="Calibri"/>
                <a:cs typeface="Calibri"/>
              </a:rPr>
              <a:t> </a:t>
            </a:r>
            <a:r>
              <a:rPr sz="1200" spc="5" dirty="0">
                <a:latin typeface="Calibri"/>
                <a:cs typeface="Calibri"/>
              </a:rPr>
              <a:t>p</a:t>
            </a:r>
            <a:r>
              <a:rPr sz="1200" spc="-15" dirty="0">
                <a:latin typeface="Calibri"/>
                <a:cs typeface="Calibri"/>
              </a:rPr>
              <a:t>i</a:t>
            </a:r>
            <a:r>
              <a:rPr sz="1200" dirty="0">
                <a:latin typeface="Calibri"/>
                <a:cs typeface="Calibri"/>
              </a:rPr>
              <a:t>ù</a:t>
            </a:r>
            <a:r>
              <a:rPr sz="1200" spc="-40" dirty="0">
                <a:latin typeface="Calibri"/>
                <a:cs typeface="Calibri"/>
              </a:rPr>
              <a:t> </a:t>
            </a:r>
            <a:r>
              <a:rPr sz="1200" dirty="0" err="1">
                <a:latin typeface="Calibri"/>
                <a:cs typeface="Calibri"/>
              </a:rPr>
              <a:t>i</a:t>
            </a:r>
            <a:r>
              <a:rPr sz="1200" spc="-10" dirty="0" err="1">
                <a:latin typeface="Calibri"/>
                <a:cs typeface="Calibri"/>
              </a:rPr>
              <a:t>n</a:t>
            </a:r>
            <a:r>
              <a:rPr sz="1200" dirty="0" err="1">
                <a:latin typeface="Calibri"/>
                <a:cs typeface="Calibri"/>
              </a:rPr>
              <a:t>t</a:t>
            </a:r>
            <a:r>
              <a:rPr sz="1200" spc="-10" dirty="0" err="1">
                <a:latin typeface="Calibri"/>
                <a:cs typeface="Calibri"/>
              </a:rPr>
              <a:t>ere</a:t>
            </a:r>
            <a:r>
              <a:rPr sz="1200" spc="-5" dirty="0" err="1">
                <a:latin typeface="Calibri"/>
                <a:cs typeface="Calibri"/>
              </a:rPr>
              <a:t>ss</a:t>
            </a:r>
            <a:r>
              <a:rPr sz="1200" spc="-15" dirty="0" err="1">
                <a:latin typeface="Calibri"/>
                <a:cs typeface="Calibri"/>
              </a:rPr>
              <a:t>a</a:t>
            </a:r>
            <a:r>
              <a:rPr sz="1200" dirty="0" err="1">
                <a:latin typeface="Calibri"/>
                <a:cs typeface="Calibri"/>
              </a:rPr>
              <a:t>t</a:t>
            </a:r>
            <a:r>
              <a:rPr lang="it-CH" sz="1200" dirty="0">
                <a:latin typeface="Calibri"/>
                <a:cs typeface="Calibri"/>
              </a:rPr>
              <a:t>a-</a:t>
            </a:r>
            <a:r>
              <a:rPr sz="1200" dirty="0">
                <a:latin typeface="Calibri"/>
                <a:cs typeface="Calibri"/>
              </a:rPr>
              <a:t>o</a:t>
            </a:r>
            <a:r>
              <a:rPr sz="1200" spc="-40" dirty="0">
                <a:latin typeface="Calibri"/>
                <a:cs typeface="Calibri"/>
              </a:rPr>
              <a:t> </a:t>
            </a:r>
            <a:r>
              <a:rPr sz="1200" dirty="0">
                <a:latin typeface="Calibri"/>
                <a:cs typeface="Calibri"/>
              </a:rPr>
              <a:t>a</a:t>
            </a:r>
            <a:r>
              <a:rPr sz="1200" spc="-45" dirty="0">
                <a:latin typeface="Calibri"/>
                <a:cs typeface="Calibri"/>
              </a:rPr>
              <a:t> </a:t>
            </a:r>
            <a:r>
              <a:rPr sz="1200" spc="-5" dirty="0" err="1">
                <a:latin typeface="Calibri"/>
                <a:cs typeface="Calibri"/>
              </a:rPr>
              <a:t>s</a:t>
            </a:r>
            <a:r>
              <a:rPr sz="1200" spc="-15" dirty="0" err="1">
                <a:latin typeface="Calibri"/>
                <a:cs typeface="Calibri"/>
              </a:rPr>
              <a:t>v</a:t>
            </a:r>
            <a:r>
              <a:rPr sz="1200" dirty="0" err="1">
                <a:latin typeface="Calibri"/>
                <a:cs typeface="Calibri"/>
              </a:rPr>
              <a:t>o</a:t>
            </a:r>
            <a:r>
              <a:rPr sz="1200" spc="-15" dirty="0" err="1">
                <a:latin typeface="Calibri"/>
                <a:cs typeface="Calibri"/>
              </a:rPr>
              <a:t>lg</a:t>
            </a:r>
            <a:r>
              <a:rPr sz="1200" spc="-10" dirty="0" err="1">
                <a:latin typeface="Calibri"/>
                <a:cs typeface="Calibri"/>
              </a:rPr>
              <a:t>ere</a:t>
            </a:r>
            <a:r>
              <a:rPr sz="1200" spc="-45" dirty="0">
                <a:latin typeface="Calibri"/>
                <a:cs typeface="Calibri"/>
              </a:rPr>
              <a:t> </a:t>
            </a:r>
            <a:r>
              <a:rPr sz="1200" spc="5" dirty="0">
                <a:latin typeface="Calibri"/>
                <a:cs typeface="Calibri"/>
              </a:rPr>
              <a:t>un</a:t>
            </a:r>
            <a:r>
              <a:rPr sz="1200" spc="-10" dirty="0">
                <a:latin typeface="Calibri"/>
                <a:cs typeface="Calibri"/>
              </a:rPr>
              <a:t>'</a:t>
            </a:r>
            <a:r>
              <a:rPr lang="it-CH" sz="1200" spc="-15" dirty="0">
                <a:latin typeface="Calibri"/>
                <a:cs typeface="Calibri"/>
              </a:rPr>
              <a:t>inchiesta</a:t>
            </a:r>
            <a:r>
              <a:rPr sz="1200" dirty="0">
                <a:latin typeface="Calibri"/>
                <a:cs typeface="Calibri"/>
              </a:rPr>
              <a:t>?</a:t>
            </a:r>
            <a:r>
              <a:rPr sz="1200" spc="-40" dirty="0">
                <a:latin typeface="Calibri"/>
                <a:cs typeface="Calibri"/>
              </a:rPr>
              <a:t> </a:t>
            </a:r>
            <a:r>
              <a:rPr sz="1200" spc="-5"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a</a:t>
            </a:r>
            <a:r>
              <a:rPr sz="1200" spc="-45" dirty="0">
                <a:latin typeface="Calibri"/>
                <a:cs typeface="Calibri"/>
              </a:rPr>
              <a:t> </a:t>
            </a:r>
            <a:r>
              <a:rPr sz="1200" spc="-25" dirty="0">
                <a:latin typeface="Calibri"/>
                <a:cs typeface="Calibri"/>
              </a:rPr>
              <a:t>v</a:t>
            </a:r>
            <a:r>
              <a:rPr sz="1200" spc="5" dirty="0">
                <a:latin typeface="Calibri"/>
                <a:cs typeface="Calibri"/>
              </a:rPr>
              <a:t>u</a:t>
            </a:r>
            <a:r>
              <a:rPr sz="1200" dirty="0">
                <a:latin typeface="Calibri"/>
                <a:cs typeface="Calibri"/>
              </a:rPr>
              <a:t>oi</a:t>
            </a:r>
            <a:r>
              <a:rPr sz="1200" spc="-45"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spc="-5" dirty="0">
                <a:latin typeface="Calibri"/>
                <a:cs typeface="Calibri"/>
              </a:rPr>
              <a:t>rire</a:t>
            </a:r>
            <a:r>
              <a:rPr sz="1200" spc="-45" dirty="0">
                <a:latin typeface="Calibri"/>
                <a:cs typeface="Calibri"/>
              </a:rPr>
              <a:t> </a:t>
            </a:r>
            <a:r>
              <a:rPr sz="1200" dirty="0">
                <a:latin typeface="Calibri"/>
                <a:cs typeface="Calibri"/>
              </a:rPr>
              <a:t>o</a:t>
            </a:r>
            <a:r>
              <a:rPr sz="1200" spc="-40" dirty="0">
                <a:latin typeface="Calibri"/>
                <a:cs typeface="Calibri"/>
              </a:rPr>
              <a:t> </a:t>
            </a:r>
            <a:r>
              <a:rPr sz="1200" spc="-10" dirty="0">
                <a:latin typeface="Calibri"/>
                <a:cs typeface="Calibri"/>
              </a:rPr>
              <a:t>ca</a:t>
            </a:r>
            <a:r>
              <a:rPr sz="1200" spc="-25" dirty="0">
                <a:latin typeface="Calibri"/>
                <a:cs typeface="Calibri"/>
              </a:rPr>
              <a:t>m</a:t>
            </a:r>
            <a:r>
              <a:rPr sz="1200" spc="5" dirty="0">
                <a:latin typeface="Calibri"/>
                <a:cs typeface="Calibri"/>
              </a:rPr>
              <a:t>b</a:t>
            </a:r>
            <a:r>
              <a:rPr sz="1200" spc="-5" dirty="0">
                <a:latin typeface="Calibri"/>
                <a:cs typeface="Calibri"/>
              </a:rPr>
              <a:t>iare </a:t>
            </a:r>
            <a:r>
              <a:rPr sz="1200" spc="5" dirty="0">
                <a:latin typeface="Calibri"/>
                <a:cs typeface="Calibri"/>
              </a:rPr>
              <a:t>d</a:t>
            </a:r>
            <a:r>
              <a:rPr sz="1200" spc="-10" dirty="0">
                <a:latin typeface="Calibri"/>
                <a:cs typeface="Calibri"/>
              </a:rPr>
              <a:t>e</a:t>
            </a:r>
            <a:r>
              <a:rPr sz="1200" dirty="0">
                <a:latin typeface="Calibri"/>
                <a:cs typeface="Calibri"/>
              </a:rPr>
              <a:t>l </a:t>
            </a:r>
            <a:r>
              <a:rPr sz="1200" spc="-90" dirty="0">
                <a:latin typeface="Calibri"/>
                <a:cs typeface="Calibri"/>
              </a:rPr>
              <a:t> </a:t>
            </a:r>
            <a:r>
              <a:rPr sz="1200" spc="5" dirty="0">
                <a:latin typeface="Calibri"/>
                <a:cs typeface="Calibri"/>
              </a:rPr>
              <a:t>d</a:t>
            </a:r>
            <a:r>
              <a:rPr sz="1200" dirty="0">
                <a:latin typeface="Calibri"/>
                <a:cs typeface="Calibri"/>
              </a:rPr>
              <a:t>ia</a:t>
            </a:r>
            <a:r>
              <a:rPr sz="1200" spc="-15" dirty="0">
                <a:latin typeface="Calibri"/>
                <a:cs typeface="Calibri"/>
              </a:rPr>
              <a:t>l</a:t>
            </a:r>
            <a:r>
              <a:rPr sz="1200" dirty="0">
                <a:latin typeface="Calibri"/>
                <a:cs typeface="Calibri"/>
              </a:rPr>
              <a:t>o</a:t>
            </a:r>
            <a:r>
              <a:rPr sz="1200" spc="-15" dirty="0">
                <a:latin typeface="Calibri"/>
                <a:cs typeface="Calibri"/>
              </a:rPr>
              <a:t>g</a:t>
            </a:r>
            <a:r>
              <a:rPr sz="1200" dirty="0">
                <a:latin typeface="Calibri"/>
                <a:cs typeface="Calibri"/>
              </a:rPr>
              <a:t>o </a:t>
            </a:r>
            <a:r>
              <a:rPr sz="1200" spc="-85" dirty="0">
                <a:latin typeface="Calibri"/>
                <a:cs typeface="Calibri"/>
              </a:rPr>
              <a:t> </a:t>
            </a:r>
            <a:r>
              <a:rPr sz="1200" spc="-10" dirty="0">
                <a:latin typeface="Calibri"/>
                <a:cs typeface="Calibri"/>
              </a:rPr>
              <a:t>ne</a:t>
            </a:r>
            <a:r>
              <a:rPr sz="1200" dirty="0">
                <a:latin typeface="Calibri"/>
                <a:cs typeface="Calibri"/>
              </a:rPr>
              <a:t>l </a:t>
            </a:r>
            <a:r>
              <a:rPr sz="1200" spc="-90"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 </a:t>
            </a:r>
            <a:r>
              <a:rPr sz="1200" spc="-85" dirty="0">
                <a:latin typeface="Calibri"/>
                <a:cs typeface="Calibri"/>
              </a:rPr>
              <a:t> </a:t>
            </a:r>
            <a:r>
              <a:rPr sz="1200" spc="-10" dirty="0">
                <a:latin typeface="Calibri"/>
                <a:cs typeface="Calibri"/>
              </a:rPr>
              <a:t>c</a:t>
            </a:r>
            <a:r>
              <a:rPr sz="1200" dirty="0">
                <a:latin typeface="Calibri"/>
                <a:cs typeface="Calibri"/>
              </a:rPr>
              <a:t>o</a:t>
            </a:r>
            <a:r>
              <a:rPr sz="1200" spc="-20" dirty="0">
                <a:latin typeface="Calibri"/>
                <a:cs typeface="Calibri"/>
              </a:rPr>
              <a:t>nt</a:t>
            </a:r>
            <a:r>
              <a:rPr sz="1200" spc="-10" dirty="0">
                <a:latin typeface="Calibri"/>
                <a:cs typeface="Calibri"/>
              </a:rPr>
              <a:t>e</a:t>
            </a:r>
            <a:r>
              <a:rPr sz="1200" spc="-5" dirty="0">
                <a:latin typeface="Calibri"/>
                <a:cs typeface="Calibri"/>
              </a:rPr>
              <a:t>s</a:t>
            </a:r>
            <a:r>
              <a:rPr sz="1200" dirty="0">
                <a:latin typeface="Calibri"/>
                <a:cs typeface="Calibri"/>
              </a:rPr>
              <a:t>to? </a:t>
            </a:r>
            <a:r>
              <a:rPr sz="1200" spc="-95" dirty="0">
                <a:latin typeface="Calibri"/>
                <a:cs typeface="Calibri"/>
              </a:rPr>
              <a:t> </a:t>
            </a:r>
            <a:r>
              <a:rPr sz="1200" spc="-10" dirty="0">
                <a:latin typeface="Calibri"/>
                <a:cs typeface="Calibri"/>
              </a:rPr>
              <a:t>An</a:t>
            </a:r>
            <a:r>
              <a:rPr sz="1200" spc="5" dirty="0">
                <a:latin typeface="Calibri"/>
                <a:cs typeface="Calibri"/>
              </a:rPr>
              <a:t>n</a:t>
            </a:r>
            <a:r>
              <a:rPr sz="1200" dirty="0">
                <a:latin typeface="Calibri"/>
                <a:cs typeface="Calibri"/>
              </a:rPr>
              <a:t>ot</a:t>
            </a:r>
            <a:r>
              <a:rPr sz="1200" spc="-10" dirty="0">
                <a:latin typeface="Calibri"/>
                <a:cs typeface="Calibri"/>
              </a:rPr>
              <a:t>a</a:t>
            </a:r>
            <a:r>
              <a:rPr sz="1200" dirty="0">
                <a:latin typeface="Calibri"/>
                <a:cs typeface="Calibri"/>
              </a:rPr>
              <a:t> </a:t>
            </a:r>
            <a:r>
              <a:rPr sz="1200" spc="-100" dirty="0">
                <a:latin typeface="Calibri"/>
                <a:cs typeface="Calibri"/>
              </a:rPr>
              <a:t> </a:t>
            </a:r>
            <a:r>
              <a:rPr sz="1200" dirty="0">
                <a:latin typeface="Calibri"/>
                <a:cs typeface="Calibri"/>
              </a:rPr>
              <a:t>al</a:t>
            </a:r>
            <a:r>
              <a:rPr sz="1200" spc="-10" dirty="0">
                <a:latin typeface="Calibri"/>
                <a:cs typeface="Calibri"/>
              </a:rPr>
              <a:t>c</a:t>
            </a:r>
            <a:r>
              <a:rPr sz="1200" spc="5" dirty="0">
                <a:latin typeface="Calibri"/>
                <a:cs typeface="Calibri"/>
              </a:rPr>
              <a:t>un</a:t>
            </a:r>
            <a:r>
              <a:rPr sz="1200" dirty="0">
                <a:latin typeface="Calibri"/>
                <a:cs typeface="Calibri"/>
              </a:rPr>
              <a:t>e </a:t>
            </a:r>
            <a:r>
              <a:rPr sz="1200" spc="-85" dirty="0">
                <a:latin typeface="Calibri"/>
                <a:cs typeface="Calibri"/>
              </a:rPr>
              <a:t> </a:t>
            </a:r>
            <a:r>
              <a:rPr sz="1200" spc="-15" dirty="0">
                <a:latin typeface="Calibri"/>
                <a:cs typeface="Calibri"/>
              </a:rPr>
              <a:t>i</a:t>
            </a:r>
            <a:r>
              <a:rPr sz="1200" spc="-10" dirty="0">
                <a:latin typeface="Calibri"/>
                <a:cs typeface="Calibri"/>
              </a:rPr>
              <a:t>dee</a:t>
            </a:r>
            <a:r>
              <a:rPr sz="1200" dirty="0">
                <a:latin typeface="Calibri"/>
                <a:cs typeface="Calibri"/>
              </a:rPr>
              <a:t> </a:t>
            </a:r>
            <a:r>
              <a:rPr sz="1200" spc="-85" dirty="0">
                <a:latin typeface="Calibri"/>
                <a:cs typeface="Calibri"/>
              </a:rPr>
              <a:t> </a:t>
            </a:r>
            <a:r>
              <a:rPr sz="1200" spc="-5" dirty="0">
                <a:latin typeface="Calibri"/>
                <a:cs typeface="Calibri"/>
              </a:rPr>
              <a:t>per</a:t>
            </a:r>
            <a:r>
              <a:rPr sz="1200" dirty="0">
                <a:latin typeface="Calibri"/>
                <a:cs typeface="Calibri"/>
              </a:rPr>
              <a:t> </a:t>
            </a:r>
            <a:r>
              <a:rPr sz="1200" spc="-100" dirty="0">
                <a:latin typeface="Calibri"/>
                <a:cs typeface="Calibri"/>
              </a:rPr>
              <a:t> </a:t>
            </a:r>
            <a:r>
              <a:rPr sz="1200" spc="5" dirty="0">
                <a:latin typeface="Calibri"/>
                <a:cs typeface="Calibri"/>
              </a:rPr>
              <a:t>un</a:t>
            </a:r>
            <a:r>
              <a:rPr sz="1200" dirty="0">
                <a:latin typeface="Calibri"/>
                <a:cs typeface="Calibri"/>
              </a:rPr>
              <a:t>a </a:t>
            </a:r>
            <a:r>
              <a:rPr sz="1200" spc="-100" dirty="0">
                <a:latin typeface="Calibri"/>
                <a:cs typeface="Calibri"/>
              </a:rPr>
              <a:t> </a:t>
            </a:r>
            <a:r>
              <a:rPr sz="1200" spc="5" dirty="0" err="1">
                <a:latin typeface="Calibri"/>
                <a:cs typeface="Calibri"/>
              </a:rPr>
              <a:t>p</a:t>
            </a:r>
            <a:r>
              <a:rPr sz="1200" spc="-10" dirty="0" err="1">
                <a:latin typeface="Calibri"/>
                <a:cs typeface="Calibri"/>
              </a:rPr>
              <a:t>o</a:t>
            </a:r>
            <a:r>
              <a:rPr sz="1200" dirty="0" err="1">
                <a:latin typeface="Calibri"/>
                <a:cs typeface="Calibri"/>
              </a:rPr>
              <a:t>t</a:t>
            </a:r>
            <a:r>
              <a:rPr sz="1200" spc="-10" dirty="0" err="1">
                <a:latin typeface="Calibri"/>
                <a:cs typeface="Calibri"/>
              </a:rPr>
              <a:t>en</a:t>
            </a:r>
            <a:r>
              <a:rPr sz="1200" spc="5" dirty="0" err="1">
                <a:latin typeface="Calibri"/>
                <a:cs typeface="Calibri"/>
              </a:rPr>
              <a:t>z</a:t>
            </a:r>
            <a:r>
              <a:rPr sz="1200" dirty="0" err="1">
                <a:latin typeface="Calibri"/>
                <a:cs typeface="Calibri"/>
              </a:rPr>
              <a:t>ial</a:t>
            </a:r>
            <a:r>
              <a:rPr sz="1200" spc="-10" dirty="0" err="1">
                <a:latin typeface="Calibri"/>
                <a:cs typeface="Calibri"/>
              </a:rPr>
              <a:t>e</a:t>
            </a:r>
            <a:r>
              <a:rPr sz="1200" spc="-5" dirty="0">
                <a:latin typeface="Calibri"/>
                <a:cs typeface="Calibri"/>
              </a:rPr>
              <a:t> </a:t>
            </a:r>
            <a:r>
              <a:rPr lang="it-CH" sz="1200" dirty="0">
                <a:latin typeface="Calibri"/>
                <a:cs typeface="Calibri"/>
              </a:rPr>
              <a:t>inchiesta</a:t>
            </a:r>
            <a:r>
              <a:rPr sz="1200" dirty="0">
                <a:latin typeface="Calibri"/>
                <a:cs typeface="Calibri"/>
              </a:rPr>
              <a:t>.</a:t>
            </a:r>
          </a:p>
          <a:p>
            <a:pPr marL="252729" indent="-161290" algn="just">
              <a:lnSpc>
                <a:spcPct val="100000"/>
              </a:lnSpc>
              <a:spcBef>
                <a:spcPts val="300"/>
              </a:spcBef>
              <a:buFont typeface="Calibri"/>
              <a:buAutoNum type="arabicPeriod" startAt="2"/>
              <a:tabLst>
                <a:tab pos="253365" algn="l"/>
              </a:tabLst>
            </a:pPr>
            <a:r>
              <a:rPr sz="1200" dirty="0">
                <a:latin typeface="Calibri"/>
                <a:cs typeface="Calibri"/>
              </a:rPr>
              <a:t>To</a:t>
            </a:r>
            <a:r>
              <a:rPr sz="1200" spc="-20" dirty="0">
                <a:latin typeface="Calibri"/>
                <a:cs typeface="Calibri"/>
              </a:rPr>
              <a:t>r</a:t>
            </a:r>
            <a:r>
              <a:rPr sz="1200" spc="5" dirty="0">
                <a:latin typeface="Calibri"/>
                <a:cs typeface="Calibri"/>
              </a:rPr>
              <a:t>n</a:t>
            </a:r>
            <a:r>
              <a:rPr sz="1200" dirty="0">
                <a:latin typeface="Calibri"/>
                <a:cs typeface="Calibri"/>
              </a:rPr>
              <a:t>a</a:t>
            </a:r>
            <a:r>
              <a:rPr sz="1200" spc="65" dirty="0">
                <a:latin typeface="Calibri"/>
                <a:cs typeface="Calibri"/>
              </a:rPr>
              <a:t> </a:t>
            </a:r>
            <a:r>
              <a:rPr sz="1200" dirty="0">
                <a:latin typeface="Calibri"/>
                <a:cs typeface="Calibri"/>
              </a:rPr>
              <a:t>i</a:t>
            </a:r>
            <a:r>
              <a:rPr sz="1200" spc="-10" dirty="0">
                <a:latin typeface="Calibri"/>
                <a:cs typeface="Calibri"/>
              </a:rPr>
              <a:t>n</a:t>
            </a:r>
            <a:r>
              <a:rPr sz="1200" spc="5" dirty="0">
                <a:latin typeface="Calibri"/>
                <a:cs typeface="Calibri"/>
              </a:rPr>
              <a:t>d</a:t>
            </a:r>
            <a:r>
              <a:rPr sz="1200" dirty="0">
                <a:latin typeface="Calibri"/>
                <a:cs typeface="Calibri"/>
              </a:rPr>
              <a:t>iet</a:t>
            </a:r>
            <a:r>
              <a:rPr sz="1200" spc="-20" dirty="0">
                <a:latin typeface="Calibri"/>
                <a:cs typeface="Calibri"/>
              </a:rPr>
              <a:t>r</a:t>
            </a:r>
            <a:r>
              <a:rPr sz="1200" dirty="0">
                <a:latin typeface="Calibri"/>
                <a:cs typeface="Calibri"/>
              </a:rPr>
              <a:t>o</a:t>
            </a:r>
            <a:r>
              <a:rPr sz="1200" spc="65" dirty="0">
                <a:latin typeface="Calibri"/>
                <a:cs typeface="Calibri"/>
              </a:rPr>
              <a:t> </a:t>
            </a:r>
            <a:r>
              <a:rPr sz="1200" spc="-10" dirty="0">
                <a:latin typeface="Calibri"/>
                <a:cs typeface="Calibri"/>
              </a:rPr>
              <a:t>e</a:t>
            </a:r>
            <a:r>
              <a:rPr sz="1200" spc="65" dirty="0">
                <a:latin typeface="Calibri"/>
                <a:cs typeface="Calibri"/>
              </a:rPr>
              <a:t> </a:t>
            </a:r>
            <a:r>
              <a:rPr sz="1200" spc="5" dirty="0">
                <a:latin typeface="Calibri"/>
                <a:cs typeface="Calibri"/>
              </a:rPr>
              <a:t>d</a:t>
            </a:r>
            <a:r>
              <a:rPr sz="1200" dirty="0">
                <a:latin typeface="Calibri"/>
                <a:cs typeface="Calibri"/>
              </a:rPr>
              <a:t>ai</a:t>
            </a:r>
            <a:r>
              <a:rPr sz="1200" spc="50" dirty="0">
                <a:latin typeface="Calibri"/>
                <a:cs typeface="Calibri"/>
              </a:rPr>
              <a:t> </a:t>
            </a:r>
            <a:r>
              <a:rPr sz="1200" spc="-10" dirty="0">
                <a:latin typeface="Calibri"/>
                <a:cs typeface="Calibri"/>
              </a:rPr>
              <a:t>u</a:t>
            </a:r>
            <a:r>
              <a:rPr sz="1200" spc="5" dirty="0">
                <a:latin typeface="Calibri"/>
                <a:cs typeface="Calibri"/>
              </a:rPr>
              <a:t>n</a:t>
            </a:r>
            <a:r>
              <a:rPr sz="1200" spc="-10" dirty="0">
                <a:latin typeface="Calibri"/>
                <a:cs typeface="Calibri"/>
              </a:rPr>
              <a:t>'</a:t>
            </a:r>
            <a:r>
              <a:rPr sz="1200" dirty="0">
                <a:latin typeface="Calibri"/>
                <a:cs typeface="Calibri"/>
              </a:rPr>
              <a:t>o</a:t>
            </a:r>
            <a:r>
              <a:rPr sz="1200" spc="-10" dirty="0">
                <a:latin typeface="Calibri"/>
                <a:cs typeface="Calibri"/>
              </a:rPr>
              <a:t>cc</a:t>
            </a:r>
            <a:r>
              <a:rPr sz="1200" spc="5" dirty="0">
                <a:latin typeface="Calibri"/>
                <a:cs typeface="Calibri"/>
              </a:rPr>
              <a:t>h</a:t>
            </a:r>
            <a:r>
              <a:rPr sz="1200" dirty="0">
                <a:latin typeface="Calibri"/>
                <a:cs typeface="Calibri"/>
              </a:rPr>
              <a:t>ia</a:t>
            </a:r>
            <a:r>
              <a:rPr sz="1200" spc="5" dirty="0">
                <a:latin typeface="Calibri"/>
                <a:cs typeface="Calibri"/>
              </a:rPr>
              <a:t>t</a:t>
            </a:r>
            <a:r>
              <a:rPr sz="1200" dirty="0">
                <a:latin typeface="Calibri"/>
                <a:cs typeface="Calibri"/>
              </a:rPr>
              <a:t>a</a:t>
            </a:r>
            <a:r>
              <a:rPr sz="1200" spc="65" dirty="0">
                <a:latin typeface="Calibri"/>
                <a:cs typeface="Calibri"/>
              </a:rPr>
              <a:t> </a:t>
            </a:r>
            <a:r>
              <a:rPr sz="1200" dirty="0">
                <a:latin typeface="Calibri"/>
                <a:cs typeface="Calibri"/>
              </a:rPr>
              <a:t>al</a:t>
            </a:r>
            <a:r>
              <a:rPr sz="1200" spc="-15" dirty="0">
                <a:latin typeface="Calibri"/>
                <a:cs typeface="Calibri"/>
              </a:rPr>
              <a:t>l</a:t>
            </a:r>
            <a:r>
              <a:rPr sz="1200" dirty="0">
                <a:latin typeface="Calibri"/>
                <a:cs typeface="Calibri"/>
              </a:rPr>
              <a:t>o</a:t>
            </a:r>
            <a:r>
              <a:rPr sz="1200" spc="80" dirty="0">
                <a:latin typeface="Calibri"/>
                <a:cs typeface="Calibri"/>
              </a:rPr>
              <a:t> </a:t>
            </a:r>
            <a:r>
              <a:rPr sz="1200" spc="-5" dirty="0">
                <a:latin typeface="Calibri"/>
                <a:cs typeface="Calibri"/>
              </a:rPr>
              <a:t>s</a:t>
            </a:r>
            <a:r>
              <a:rPr sz="1200" spc="-25" dirty="0">
                <a:latin typeface="Calibri"/>
                <a:cs typeface="Calibri"/>
              </a:rPr>
              <a:t>c</a:t>
            </a:r>
            <a:r>
              <a:rPr sz="1200" spc="5" dirty="0">
                <a:latin typeface="Calibri"/>
                <a:cs typeface="Calibri"/>
              </a:rPr>
              <a:t>h</a:t>
            </a:r>
            <a:r>
              <a:rPr sz="1200" spc="-10" dirty="0">
                <a:latin typeface="Calibri"/>
                <a:cs typeface="Calibri"/>
              </a:rPr>
              <a:t>ema</a:t>
            </a:r>
            <a:r>
              <a:rPr sz="1200" spc="65" dirty="0">
                <a:latin typeface="Calibri"/>
                <a:cs typeface="Calibri"/>
              </a:rPr>
              <a:t> </a:t>
            </a:r>
            <a:r>
              <a:rPr sz="1200" spc="-10" dirty="0">
                <a:latin typeface="Calibri"/>
                <a:cs typeface="Calibri"/>
              </a:rPr>
              <a:t>d</a:t>
            </a:r>
            <a:r>
              <a:rPr sz="1200" dirty="0">
                <a:latin typeface="Calibri"/>
                <a:cs typeface="Calibri"/>
              </a:rPr>
              <a:t>i</a:t>
            </a:r>
            <a:r>
              <a:rPr sz="1200" spc="7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d</a:t>
            </a:r>
            <a:r>
              <a:rPr sz="1200" spc="-15"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a:t>
            </a:r>
            <a:r>
              <a:rPr sz="1200" spc="65"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spc="65" dirty="0">
                <a:latin typeface="Calibri"/>
                <a:cs typeface="Calibri"/>
              </a:rPr>
              <a:t> </a:t>
            </a:r>
            <a:r>
              <a:rPr sz="1200" spc="-10" dirty="0">
                <a:latin typeface="Calibri"/>
                <a:cs typeface="Calibri"/>
              </a:rPr>
              <a:t>ne</a:t>
            </a:r>
            <a:r>
              <a:rPr sz="1200" dirty="0">
                <a:latin typeface="Calibri"/>
                <a:cs typeface="Calibri"/>
              </a:rPr>
              <a:t>lla</a:t>
            </a:r>
          </a:p>
          <a:p>
            <a:pPr marL="91440" marR="80645" algn="just">
              <a:lnSpc>
                <a:spcPct val="120800"/>
              </a:lnSpc>
              <a:spcBef>
                <a:spcPts val="10"/>
              </a:spcBef>
            </a:pPr>
            <a:r>
              <a:rPr sz="1200" spc="5"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a:t>
            </a:r>
            <a:r>
              <a:rPr sz="1200" spc="114" dirty="0">
                <a:latin typeface="Calibri"/>
                <a:cs typeface="Calibri"/>
              </a:rPr>
              <a:t> </a:t>
            </a:r>
            <a:r>
              <a:rPr sz="1200" spc="5" dirty="0">
                <a:latin typeface="Calibri"/>
                <a:cs typeface="Calibri"/>
              </a:rPr>
              <a:t>b</a:t>
            </a:r>
            <a:r>
              <a:rPr sz="1200" dirty="0">
                <a:latin typeface="Calibri"/>
                <a:cs typeface="Calibri"/>
              </a:rPr>
              <a:t>.</a:t>
            </a:r>
            <a:r>
              <a:rPr sz="1200" spc="105" dirty="0">
                <a:latin typeface="Calibri"/>
                <a:cs typeface="Calibri"/>
              </a:rPr>
              <a:t> </a:t>
            </a:r>
            <a:r>
              <a:rPr sz="1200" spc="-15" dirty="0">
                <a:latin typeface="Calibri"/>
                <a:cs typeface="Calibri"/>
              </a:rPr>
              <a:t>Q</a:t>
            </a:r>
            <a:r>
              <a:rPr sz="1200" spc="5" dirty="0">
                <a:latin typeface="Calibri"/>
                <a:cs typeface="Calibri"/>
              </a:rPr>
              <a:t>u</a:t>
            </a:r>
            <a:r>
              <a:rPr sz="1200" dirty="0">
                <a:latin typeface="Calibri"/>
                <a:cs typeface="Calibri"/>
              </a:rPr>
              <a:t>ali</a:t>
            </a:r>
            <a:r>
              <a:rPr sz="1200" spc="11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i</a:t>
            </a:r>
            <a:r>
              <a:rPr sz="1200" spc="11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c</a:t>
            </a:r>
            <a:r>
              <a:rPr sz="1200" dirty="0">
                <a:latin typeface="Calibri"/>
                <a:cs typeface="Calibri"/>
              </a:rPr>
              <a:t>i</a:t>
            </a:r>
            <a:r>
              <a:rPr sz="1200" spc="110"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n</a:t>
            </a:r>
            <a:r>
              <a:rPr sz="1200" spc="-5" dirty="0">
                <a:latin typeface="Calibri"/>
                <a:cs typeface="Calibri"/>
              </a:rPr>
              <a:t>s</a:t>
            </a:r>
            <a:r>
              <a:rPr sz="1200" dirty="0">
                <a:latin typeface="Calibri"/>
                <a:cs typeface="Calibri"/>
              </a:rPr>
              <a:t>i</a:t>
            </a:r>
            <a:r>
              <a:rPr sz="1200" spc="125" dirty="0">
                <a:latin typeface="Calibri"/>
                <a:cs typeface="Calibri"/>
              </a:rPr>
              <a:t> </a:t>
            </a:r>
            <a:r>
              <a:rPr sz="1200" spc="-5" dirty="0">
                <a:latin typeface="Calibri"/>
                <a:cs typeface="Calibri"/>
              </a:rPr>
              <a:t>s</a:t>
            </a:r>
            <a:r>
              <a:rPr sz="1200" dirty="0">
                <a:latin typeface="Calibri"/>
                <a:cs typeface="Calibri"/>
              </a:rPr>
              <a:t>i</a:t>
            </a:r>
            <a:r>
              <a:rPr sz="1200" spc="-15" dirty="0">
                <a:latin typeface="Calibri"/>
                <a:cs typeface="Calibri"/>
              </a:rPr>
              <a:t>a</a:t>
            </a:r>
            <a:r>
              <a:rPr sz="1200" spc="5" dirty="0">
                <a:latin typeface="Calibri"/>
                <a:cs typeface="Calibri"/>
              </a:rPr>
              <a:t>n</a:t>
            </a:r>
            <a:r>
              <a:rPr sz="1200" dirty="0">
                <a:latin typeface="Calibri"/>
                <a:cs typeface="Calibri"/>
              </a:rPr>
              <a:t>o</a:t>
            </a:r>
            <a:r>
              <a:rPr sz="1200" spc="114" dirty="0">
                <a:latin typeface="Calibri"/>
                <a:cs typeface="Calibri"/>
              </a:rPr>
              <a:t> </a:t>
            </a:r>
            <a:r>
              <a:rPr sz="1200" spc="5" dirty="0">
                <a:latin typeface="Calibri"/>
                <a:cs typeface="Calibri"/>
              </a:rPr>
              <a:t>p</a:t>
            </a:r>
            <a:r>
              <a:rPr sz="1200" dirty="0">
                <a:latin typeface="Calibri"/>
                <a:cs typeface="Calibri"/>
              </a:rPr>
              <a:t>iù</a:t>
            </a:r>
            <a:r>
              <a:rPr sz="1200" spc="114" dirty="0">
                <a:latin typeface="Calibri"/>
                <a:cs typeface="Calibri"/>
              </a:rPr>
              <a:t> </a:t>
            </a:r>
            <a:r>
              <a:rPr sz="1200" dirty="0">
                <a:latin typeface="Calibri"/>
                <a:cs typeface="Calibri"/>
              </a:rPr>
              <a:t>rile</a:t>
            </a:r>
            <a:r>
              <a:rPr sz="1200" spc="-15" dirty="0">
                <a:latin typeface="Calibri"/>
                <a:cs typeface="Calibri"/>
              </a:rPr>
              <a:t>va</a:t>
            </a:r>
            <a:r>
              <a:rPr sz="1200" spc="5" dirty="0">
                <a:latin typeface="Calibri"/>
                <a:cs typeface="Calibri"/>
              </a:rPr>
              <a:t>n</a:t>
            </a:r>
            <a:r>
              <a:rPr sz="1200" dirty="0">
                <a:latin typeface="Calibri"/>
                <a:cs typeface="Calibri"/>
              </a:rPr>
              <a:t>ti</a:t>
            </a:r>
            <a:r>
              <a:rPr sz="1200" spc="110" dirty="0">
                <a:latin typeface="Calibri"/>
                <a:cs typeface="Calibri"/>
              </a:rPr>
              <a:t> </a:t>
            </a:r>
            <a:r>
              <a:rPr sz="1200" spc="5" dirty="0">
                <a:latin typeface="Calibri"/>
                <a:cs typeface="Calibri"/>
              </a:rPr>
              <a:t>p</a:t>
            </a:r>
            <a:r>
              <a:rPr sz="1200" spc="-5" dirty="0">
                <a:latin typeface="Calibri"/>
                <a:cs typeface="Calibri"/>
              </a:rPr>
              <a:t>er</a:t>
            </a:r>
            <a:r>
              <a:rPr sz="1200" spc="110" dirty="0">
                <a:latin typeface="Calibri"/>
                <a:cs typeface="Calibri"/>
              </a:rPr>
              <a:t> </a:t>
            </a:r>
            <a:r>
              <a:rPr sz="1200" spc="-15" dirty="0">
                <a:latin typeface="Calibri"/>
                <a:cs typeface="Calibri"/>
              </a:rPr>
              <a:t>t</a:t>
            </a:r>
            <a:r>
              <a:rPr sz="1200" spc="-10" dirty="0">
                <a:latin typeface="Calibri"/>
                <a:cs typeface="Calibri"/>
              </a:rPr>
              <a:t>e</a:t>
            </a:r>
            <a:r>
              <a:rPr sz="1200" dirty="0">
                <a:latin typeface="Calibri"/>
                <a:cs typeface="Calibri"/>
              </a:rPr>
              <a:t>?</a:t>
            </a:r>
            <a:r>
              <a:rPr sz="1200" spc="120" dirty="0">
                <a:latin typeface="Calibri"/>
                <a:cs typeface="Calibri"/>
              </a:rPr>
              <a:t> </a:t>
            </a:r>
            <a:r>
              <a:rPr sz="1200" dirty="0">
                <a:latin typeface="Calibri"/>
                <a:cs typeface="Calibri"/>
              </a:rPr>
              <a:t>S</a:t>
            </a:r>
            <a:r>
              <a:rPr sz="1200" spc="-5" dirty="0">
                <a:latin typeface="Calibri"/>
                <a:cs typeface="Calibri"/>
              </a:rPr>
              <a:t>cri</a:t>
            </a:r>
            <a:r>
              <a:rPr sz="1200" spc="-15" dirty="0">
                <a:latin typeface="Calibri"/>
                <a:cs typeface="Calibri"/>
              </a:rPr>
              <a:t>v</a:t>
            </a:r>
            <a:r>
              <a:rPr sz="1200" dirty="0">
                <a:latin typeface="Calibri"/>
                <a:cs typeface="Calibri"/>
              </a:rPr>
              <a:t>i</a:t>
            </a:r>
            <a:r>
              <a:rPr sz="1200" spc="125" dirty="0">
                <a:latin typeface="Calibri"/>
                <a:cs typeface="Calibri"/>
              </a:rPr>
              <a:t> </a:t>
            </a:r>
            <a:r>
              <a:rPr sz="1200" dirty="0">
                <a:latin typeface="Calibri"/>
                <a:cs typeface="Calibri"/>
              </a:rPr>
              <a:t>i</a:t>
            </a:r>
            <a:r>
              <a:rPr sz="1200" spc="110"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c</a:t>
            </a:r>
            <a:r>
              <a:rPr sz="1200" dirty="0">
                <a:latin typeface="Calibri"/>
                <a:cs typeface="Calibri"/>
              </a:rPr>
              <a:t>i a</a:t>
            </a:r>
            <a:r>
              <a:rPr sz="1200" spc="-10" dirty="0">
                <a:latin typeface="Calibri"/>
                <a:cs typeface="Calibri"/>
              </a:rPr>
              <a:t>cc</a:t>
            </a:r>
            <a:r>
              <a:rPr sz="1200" dirty="0">
                <a:latin typeface="Calibri"/>
                <a:cs typeface="Calibri"/>
              </a:rPr>
              <a:t>a</a:t>
            </a:r>
            <a:r>
              <a:rPr sz="1200" spc="5" dirty="0">
                <a:latin typeface="Calibri"/>
                <a:cs typeface="Calibri"/>
              </a:rPr>
              <a:t>nt</a:t>
            </a:r>
            <a:r>
              <a:rPr sz="1200" dirty="0">
                <a:latin typeface="Calibri"/>
                <a:cs typeface="Calibri"/>
              </a:rPr>
              <a:t>o</a:t>
            </a:r>
            <a:r>
              <a:rPr sz="1200" spc="5" dirty="0">
                <a:latin typeface="Calibri"/>
                <a:cs typeface="Calibri"/>
              </a:rPr>
              <a:t> </a:t>
            </a:r>
            <a:r>
              <a:rPr sz="1200" dirty="0">
                <a:latin typeface="Calibri"/>
                <a:cs typeface="Calibri"/>
              </a:rPr>
              <a:t>al</a:t>
            </a:r>
            <a:r>
              <a:rPr sz="1200" spc="-15" dirty="0">
                <a:latin typeface="Calibri"/>
                <a:cs typeface="Calibri"/>
              </a:rPr>
              <a:t>l</a:t>
            </a:r>
            <a:r>
              <a:rPr sz="1200" spc="-10" dirty="0">
                <a:latin typeface="Calibri"/>
                <a:cs typeface="Calibri"/>
              </a:rPr>
              <a:t>e</a:t>
            </a:r>
            <a:r>
              <a:rPr sz="1200" spc="-5" dirty="0">
                <a:latin typeface="Calibri"/>
                <a:cs typeface="Calibri"/>
              </a:rPr>
              <a:t> tu</a:t>
            </a:r>
            <a:r>
              <a:rPr sz="1200" spc="-10" dirty="0">
                <a:latin typeface="Calibri"/>
                <a:cs typeface="Calibri"/>
              </a:rPr>
              <a:t>e</a:t>
            </a:r>
            <a:r>
              <a:rPr sz="1200" spc="-5" dirty="0">
                <a:latin typeface="Calibri"/>
                <a:cs typeface="Calibri"/>
              </a:rPr>
              <a:t> </a:t>
            </a:r>
            <a:r>
              <a:rPr sz="1200" dirty="0">
                <a:latin typeface="Calibri"/>
                <a:cs typeface="Calibri"/>
              </a:rPr>
              <a:t>i</a:t>
            </a:r>
            <a:r>
              <a:rPr sz="1200" spc="-5" dirty="0">
                <a:latin typeface="Calibri"/>
                <a:cs typeface="Calibri"/>
              </a:rPr>
              <a:t>d</a:t>
            </a:r>
            <a:r>
              <a:rPr sz="1200" spc="-20" dirty="0">
                <a:latin typeface="Calibri"/>
                <a:cs typeface="Calibri"/>
              </a:rPr>
              <a:t>e</a:t>
            </a:r>
            <a:r>
              <a:rPr sz="1200" spc="-10" dirty="0">
                <a:latin typeface="Calibri"/>
                <a:cs typeface="Calibri"/>
              </a:rPr>
              <a:t>e</a:t>
            </a:r>
            <a:r>
              <a:rPr sz="1200" spc="5" dirty="0">
                <a:latin typeface="Calibri"/>
                <a:cs typeface="Calibri"/>
              </a:rPr>
              <a:t> </a:t>
            </a:r>
            <a:r>
              <a:rPr sz="1200" spc="-10" dirty="0">
                <a:latin typeface="Calibri"/>
                <a:cs typeface="Calibri"/>
              </a:rPr>
              <a:t>p</a:t>
            </a:r>
            <a:r>
              <a:rPr sz="1200" spc="-5" dirty="0">
                <a:latin typeface="Calibri"/>
                <a:cs typeface="Calibri"/>
              </a:rPr>
              <a:t>er</a:t>
            </a:r>
            <a:r>
              <a:rPr sz="1200" spc="-10" dirty="0">
                <a:latin typeface="Calibri"/>
                <a:cs typeface="Calibri"/>
              </a:rPr>
              <a:t> </a:t>
            </a:r>
            <a:r>
              <a:rPr sz="1200" spc="5" dirty="0">
                <a:latin typeface="Calibri"/>
                <a:cs typeface="Calibri"/>
              </a:rPr>
              <a:t>un</a:t>
            </a:r>
            <a:r>
              <a:rPr sz="1200" dirty="0">
                <a:latin typeface="Calibri"/>
                <a:cs typeface="Calibri"/>
              </a:rPr>
              <a:t>a</a:t>
            </a:r>
            <a:r>
              <a:rPr sz="1200" spc="-10" dirty="0">
                <a:latin typeface="Calibri"/>
                <a:cs typeface="Calibri"/>
              </a:rPr>
              <a:t> </a:t>
            </a:r>
            <a:r>
              <a:rPr sz="1200" spc="-10" dirty="0" err="1">
                <a:latin typeface="Calibri"/>
                <a:cs typeface="Calibri"/>
              </a:rPr>
              <a:t>p</a:t>
            </a:r>
            <a:r>
              <a:rPr sz="1200" dirty="0" err="1">
                <a:latin typeface="Calibri"/>
                <a:cs typeface="Calibri"/>
              </a:rPr>
              <a:t>ot</a:t>
            </a:r>
            <a:r>
              <a:rPr sz="1200" spc="-20" dirty="0" err="1">
                <a:latin typeface="Calibri"/>
                <a:cs typeface="Calibri"/>
              </a:rPr>
              <a:t>e</a:t>
            </a:r>
            <a:r>
              <a:rPr sz="1200" spc="5" dirty="0" err="1">
                <a:latin typeface="Calibri"/>
                <a:cs typeface="Calibri"/>
              </a:rPr>
              <a:t>nz</a:t>
            </a:r>
            <a:r>
              <a:rPr sz="1200" dirty="0" err="1">
                <a:latin typeface="Calibri"/>
                <a:cs typeface="Calibri"/>
              </a:rPr>
              <a:t>ia</a:t>
            </a:r>
            <a:r>
              <a:rPr sz="1200" spc="-15" dirty="0" err="1">
                <a:latin typeface="Calibri"/>
                <a:cs typeface="Calibri"/>
              </a:rPr>
              <a:t>l</a:t>
            </a:r>
            <a:r>
              <a:rPr sz="1200" spc="-10" dirty="0" err="1">
                <a:latin typeface="Calibri"/>
                <a:cs typeface="Calibri"/>
              </a:rPr>
              <a:t>e</a:t>
            </a:r>
            <a:r>
              <a:rPr sz="1200" spc="5" dirty="0">
                <a:latin typeface="Calibri"/>
                <a:cs typeface="Calibri"/>
              </a:rPr>
              <a:t> </a:t>
            </a:r>
            <a:r>
              <a:rPr lang="it-CH" sz="1200" spc="-15" dirty="0">
                <a:latin typeface="Calibri"/>
                <a:cs typeface="Calibri"/>
              </a:rPr>
              <a:t>inchiesta</a:t>
            </a:r>
            <a:r>
              <a:rPr sz="1200" dirty="0">
                <a:latin typeface="Calibri"/>
                <a:cs typeface="Calibri"/>
              </a:rPr>
              <a:t>.</a:t>
            </a:r>
          </a:p>
          <a:p>
            <a:pPr marL="91440" marR="81915" algn="just">
              <a:lnSpc>
                <a:spcPct val="121100"/>
              </a:lnSpc>
              <a:spcBef>
                <a:spcPts val="5"/>
              </a:spcBef>
              <a:buFont typeface="Calibri"/>
              <a:buAutoNum type="arabicPeriod" startAt="3"/>
              <a:tabLst>
                <a:tab pos="247650" algn="l"/>
              </a:tabLst>
            </a:pPr>
            <a:r>
              <a:rPr sz="1200" spc="-10" dirty="0">
                <a:latin typeface="Calibri"/>
                <a:cs typeface="Calibri"/>
              </a:rPr>
              <a:t>Po</a:t>
            </a:r>
            <a:r>
              <a:rPr sz="1200" dirty="0">
                <a:latin typeface="Calibri"/>
                <a:cs typeface="Calibri"/>
              </a:rPr>
              <a:t>t</a:t>
            </a:r>
            <a:r>
              <a:rPr sz="1200" spc="-5" dirty="0">
                <a:latin typeface="Calibri"/>
                <a:cs typeface="Calibri"/>
              </a:rPr>
              <a:t>re</a:t>
            </a:r>
            <a:r>
              <a:rPr sz="1200" spc="-15" dirty="0">
                <a:latin typeface="Calibri"/>
                <a:cs typeface="Calibri"/>
              </a:rPr>
              <a:t>s</a:t>
            </a:r>
            <a:r>
              <a:rPr sz="1200" dirty="0">
                <a:latin typeface="Calibri"/>
                <a:cs typeface="Calibri"/>
              </a:rPr>
              <a:t>ti</a:t>
            </a:r>
            <a:r>
              <a:rPr sz="1200" spc="40" dirty="0">
                <a:latin typeface="Calibri"/>
                <a:cs typeface="Calibri"/>
              </a:rPr>
              <a:t> </a:t>
            </a:r>
            <a:r>
              <a:rPr sz="1200" spc="-15" dirty="0">
                <a:latin typeface="Calibri"/>
                <a:cs typeface="Calibri"/>
              </a:rPr>
              <a:t>a</a:t>
            </a:r>
            <a:r>
              <a:rPr sz="1200" spc="5" dirty="0">
                <a:latin typeface="Calibri"/>
                <a:cs typeface="Calibri"/>
              </a:rPr>
              <a:t>n</a:t>
            </a:r>
            <a:r>
              <a:rPr sz="1200" spc="-10" dirty="0">
                <a:latin typeface="Calibri"/>
                <a:cs typeface="Calibri"/>
              </a:rPr>
              <a:t>c</a:t>
            </a:r>
            <a:r>
              <a:rPr sz="1200" spc="5" dirty="0">
                <a:latin typeface="Calibri"/>
                <a:cs typeface="Calibri"/>
              </a:rPr>
              <a:t>h</a:t>
            </a:r>
            <a:r>
              <a:rPr sz="1200" spc="-10" dirty="0">
                <a:latin typeface="Calibri"/>
                <a:cs typeface="Calibri"/>
              </a:rPr>
              <a:t>e</a:t>
            </a:r>
            <a:r>
              <a:rPr sz="1200" spc="30"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spc="15" dirty="0">
                <a:latin typeface="Calibri"/>
                <a:cs typeface="Calibri"/>
              </a:rPr>
              <a:t> </a:t>
            </a:r>
            <a:r>
              <a:rPr sz="1200" dirty="0">
                <a:latin typeface="Calibri"/>
                <a:cs typeface="Calibri"/>
              </a:rPr>
              <a:t>i</a:t>
            </a:r>
            <a:r>
              <a:rPr sz="1200" spc="5" dirty="0">
                <a:latin typeface="Calibri"/>
                <a:cs typeface="Calibri"/>
              </a:rPr>
              <a:t>n</a:t>
            </a:r>
            <a:r>
              <a:rPr sz="1200" dirty="0">
                <a:latin typeface="Calibri"/>
                <a:cs typeface="Calibri"/>
              </a:rPr>
              <a:t>t</a:t>
            </a:r>
            <a:r>
              <a:rPr sz="1200" spc="-10" dirty="0">
                <a:latin typeface="Calibri"/>
                <a:cs typeface="Calibri"/>
              </a:rPr>
              <a:t>e</a:t>
            </a:r>
            <a:r>
              <a:rPr sz="1200" spc="-20" dirty="0">
                <a:latin typeface="Calibri"/>
                <a:cs typeface="Calibri"/>
              </a:rPr>
              <a:t>r</a:t>
            </a:r>
            <a:r>
              <a:rPr sz="1200" spc="-10" dirty="0">
                <a:latin typeface="Calibri"/>
                <a:cs typeface="Calibri"/>
              </a:rPr>
              <a:t>e</a:t>
            </a:r>
            <a:r>
              <a:rPr sz="1200" spc="-5" dirty="0">
                <a:latin typeface="Calibri"/>
                <a:cs typeface="Calibri"/>
              </a:rPr>
              <a:t>ss</a:t>
            </a:r>
            <a:r>
              <a:rPr sz="1200" spc="-10" dirty="0">
                <a:latin typeface="Calibri"/>
                <a:cs typeface="Calibri"/>
              </a:rPr>
              <a:t>a</a:t>
            </a:r>
            <a:r>
              <a:rPr sz="1200" dirty="0">
                <a:latin typeface="Calibri"/>
                <a:cs typeface="Calibri"/>
              </a:rPr>
              <a:t>to</a:t>
            </a:r>
            <a:r>
              <a:rPr sz="1200" spc="30" dirty="0">
                <a:latin typeface="Calibri"/>
                <a:cs typeface="Calibri"/>
              </a:rPr>
              <a:t> </a:t>
            </a:r>
            <a:r>
              <a:rPr sz="1200" dirty="0">
                <a:latin typeface="Calibri"/>
                <a:cs typeface="Calibri"/>
              </a:rPr>
              <a:t>ad</a:t>
            </a:r>
            <a:r>
              <a:rPr sz="1200" spc="30" dirty="0">
                <a:latin typeface="Calibri"/>
                <a:cs typeface="Calibri"/>
              </a:rPr>
              <a:t> </a:t>
            </a:r>
            <a:r>
              <a:rPr sz="1200" dirty="0">
                <a:latin typeface="Calibri"/>
                <a:cs typeface="Calibri"/>
              </a:rPr>
              <a:t>a</a:t>
            </a:r>
            <a:r>
              <a:rPr sz="1200" spc="-15" dirty="0">
                <a:latin typeface="Calibri"/>
                <a:cs typeface="Calibri"/>
              </a:rPr>
              <a:t>l</a:t>
            </a:r>
            <a:r>
              <a:rPr sz="1200" dirty="0">
                <a:latin typeface="Calibri"/>
                <a:cs typeface="Calibri"/>
              </a:rPr>
              <a:t>tri</a:t>
            </a:r>
            <a:r>
              <a:rPr sz="1200" spc="40" dirty="0">
                <a:latin typeface="Calibri"/>
                <a:cs typeface="Calibri"/>
              </a:rPr>
              <a:t> </a:t>
            </a:r>
            <a:r>
              <a:rPr sz="1200" dirty="0">
                <a:latin typeface="Calibri"/>
                <a:cs typeface="Calibri"/>
              </a:rPr>
              <a:t>a</a:t>
            </a:r>
            <a:r>
              <a:rPr sz="1200" spc="-15" dirty="0">
                <a:latin typeface="Calibri"/>
                <a:cs typeface="Calibri"/>
              </a:rPr>
              <a:t>s</a:t>
            </a:r>
            <a:r>
              <a:rPr sz="1200" spc="5" dirty="0">
                <a:latin typeface="Calibri"/>
                <a:cs typeface="Calibri"/>
              </a:rPr>
              <a:t>p</a:t>
            </a:r>
            <a:r>
              <a:rPr sz="1200" spc="-20" dirty="0">
                <a:latin typeface="Calibri"/>
                <a:cs typeface="Calibri"/>
              </a:rPr>
              <a:t>e</a:t>
            </a:r>
            <a:r>
              <a:rPr sz="1200" spc="-15" dirty="0">
                <a:latin typeface="Calibri"/>
                <a:cs typeface="Calibri"/>
              </a:rPr>
              <a:t>t</a:t>
            </a:r>
            <a:r>
              <a:rPr sz="1200" dirty="0">
                <a:latin typeface="Calibri"/>
                <a:cs typeface="Calibri"/>
              </a:rPr>
              <a:t>ti</a:t>
            </a:r>
            <a:r>
              <a:rPr sz="1200" spc="2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25" dirty="0">
                <a:latin typeface="Calibri"/>
                <a:cs typeface="Calibri"/>
              </a:rPr>
              <a:t> </a:t>
            </a:r>
            <a:r>
              <a:rPr sz="1200" spc="5" dirty="0">
                <a:latin typeface="Calibri"/>
                <a:cs typeface="Calibri"/>
              </a:rPr>
              <a:t>d</a:t>
            </a:r>
            <a:r>
              <a:rPr sz="1200" dirty="0">
                <a:latin typeface="Calibri"/>
                <a:cs typeface="Calibri"/>
              </a:rPr>
              <a:t>ialo</a:t>
            </a:r>
            <a:r>
              <a:rPr sz="1200" spc="-25" dirty="0">
                <a:latin typeface="Calibri"/>
                <a:cs typeface="Calibri"/>
              </a:rPr>
              <a:t>g</a:t>
            </a:r>
            <a:r>
              <a:rPr sz="1200" dirty="0">
                <a:latin typeface="Calibri"/>
                <a:cs typeface="Calibri"/>
              </a:rPr>
              <a:t>o</a:t>
            </a:r>
            <a:r>
              <a:rPr sz="1200" spc="-5" dirty="0">
                <a:latin typeface="Calibri"/>
                <a:cs typeface="Calibri"/>
              </a:rPr>
              <a:t>,</a:t>
            </a:r>
            <a:r>
              <a:rPr sz="1200" spc="4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me</a:t>
            </a:r>
            <a:r>
              <a:rPr sz="1200" spc="30" dirty="0">
                <a:latin typeface="Calibri"/>
                <a:cs typeface="Calibri"/>
              </a:rPr>
              <a:t> </a:t>
            </a:r>
            <a:r>
              <a:rPr sz="1200" dirty="0">
                <a:latin typeface="Calibri"/>
                <a:cs typeface="Calibri"/>
              </a:rPr>
              <a:t>le </a:t>
            </a:r>
            <a:r>
              <a:rPr sz="1200" spc="-5" dirty="0">
                <a:latin typeface="Calibri"/>
                <a:cs typeface="Calibri"/>
              </a:rPr>
              <a:t>re</a:t>
            </a:r>
            <a:r>
              <a:rPr sz="1200" spc="-15" dirty="0">
                <a:latin typeface="Calibri"/>
                <a:cs typeface="Calibri"/>
              </a:rPr>
              <a:t>g</a:t>
            </a:r>
            <a:r>
              <a:rPr sz="1200" dirty="0">
                <a:latin typeface="Calibri"/>
                <a:cs typeface="Calibri"/>
              </a:rPr>
              <a:t>ole </a:t>
            </a:r>
            <a:r>
              <a:rPr sz="1200" spc="-60" dirty="0">
                <a:latin typeface="Calibri"/>
                <a:cs typeface="Calibri"/>
              </a:rPr>
              <a:t> </a:t>
            </a:r>
            <a:r>
              <a:rPr sz="1200" spc="5" dirty="0">
                <a:latin typeface="Calibri"/>
                <a:cs typeface="Calibri"/>
              </a:rPr>
              <a:t>d</a:t>
            </a:r>
            <a:r>
              <a:rPr sz="1200" dirty="0">
                <a:latin typeface="Calibri"/>
                <a:cs typeface="Calibri"/>
              </a:rPr>
              <a:t>i </a:t>
            </a:r>
            <a:r>
              <a:rPr sz="1200" spc="-6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spc="-15" dirty="0">
                <a:latin typeface="Calibri"/>
                <a:cs typeface="Calibri"/>
              </a:rPr>
              <a:t>v</a:t>
            </a:r>
            <a:r>
              <a:rPr sz="1200" spc="-5" dirty="0">
                <a:latin typeface="Calibri"/>
                <a:cs typeface="Calibri"/>
              </a:rPr>
              <a:t>er</a:t>
            </a:r>
            <a:r>
              <a:rPr sz="1200" spc="-10" dirty="0">
                <a:latin typeface="Calibri"/>
                <a:cs typeface="Calibri"/>
              </a:rPr>
              <a:t>s</a:t>
            </a:r>
            <a:r>
              <a:rPr sz="1200" spc="-1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60" dirty="0">
                <a:latin typeface="Calibri"/>
                <a:cs typeface="Calibri"/>
              </a:rPr>
              <a:t> </a:t>
            </a:r>
            <a:r>
              <a:rPr sz="1200" spc="-10" dirty="0">
                <a:latin typeface="Calibri"/>
                <a:cs typeface="Calibri"/>
              </a:rPr>
              <a:t>e/</a:t>
            </a:r>
            <a:r>
              <a:rPr sz="1200" dirty="0">
                <a:latin typeface="Calibri"/>
                <a:cs typeface="Calibri"/>
              </a:rPr>
              <a:t>o </a:t>
            </a:r>
            <a:r>
              <a:rPr sz="1200" spc="-50" dirty="0">
                <a:latin typeface="Calibri"/>
                <a:cs typeface="Calibri"/>
              </a:rPr>
              <a:t> </a:t>
            </a:r>
            <a:r>
              <a:rPr sz="1200" dirty="0">
                <a:latin typeface="Calibri"/>
                <a:cs typeface="Calibri"/>
              </a:rPr>
              <a:t>i </a:t>
            </a:r>
            <a:r>
              <a:rPr sz="1200" spc="-65" dirty="0">
                <a:latin typeface="Calibri"/>
                <a:cs typeface="Calibri"/>
              </a:rPr>
              <a:t> </a:t>
            </a:r>
            <a:r>
              <a:rPr sz="1200" dirty="0">
                <a:latin typeface="Calibri"/>
                <a:cs typeface="Calibri"/>
              </a:rPr>
              <a:t>li</a:t>
            </a:r>
            <a:r>
              <a:rPr sz="1200" spc="-5" dirty="0">
                <a:latin typeface="Calibri"/>
                <a:cs typeface="Calibri"/>
              </a:rPr>
              <a:t>v</a:t>
            </a:r>
            <a:r>
              <a:rPr sz="1200" spc="-10" dirty="0">
                <a:latin typeface="Calibri"/>
                <a:cs typeface="Calibri"/>
              </a:rPr>
              <a:t>e</a:t>
            </a:r>
            <a:r>
              <a:rPr sz="1200" dirty="0">
                <a:latin typeface="Calibri"/>
                <a:cs typeface="Calibri"/>
              </a:rPr>
              <a:t>lli </a:t>
            </a:r>
            <a:r>
              <a:rPr sz="1200" spc="-65" dirty="0">
                <a:latin typeface="Calibri"/>
                <a:cs typeface="Calibri"/>
              </a:rPr>
              <a:t> </a:t>
            </a:r>
            <a:r>
              <a:rPr sz="1200" spc="-15" dirty="0">
                <a:latin typeface="Calibri"/>
                <a:cs typeface="Calibri"/>
              </a:rPr>
              <a:t>g</a:t>
            </a:r>
            <a:r>
              <a:rPr sz="1200" spc="-20" dirty="0">
                <a:latin typeface="Calibri"/>
                <a:cs typeface="Calibri"/>
              </a:rPr>
              <a:t>e</a:t>
            </a:r>
            <a:r>
              <a:rPr sz="1200" spc="5" dirty="0">
                <a:latin typeface="Calibri"/>
                <a:cs typeface="Calibri"/>
              </a:rPr>
              <a:t>n</a:t>
            </a:r>
            <a:r>
              <a:rPr sz="1200" spc="-10" dirty="0">
                <a:latin typeface="Calibri"/>
                <a:cs typeface="Calibri"/>
              </a:rPr>
              <a:t>e</a:t>
            </a:r>
            <a:r>
              <a:rPr sz="1200" dirty="0">
                <a:latin typeface="Calibri"/>
                <a:cs typeface="Calibri"/>
              </a:rPr>
              <a:t>rali </a:t>
            </a:r>
            <a:r>
              <a:rPr sz="1200" spc="-65" dirty="0">
                <a:latin typeface="Calibri"/>
                <a:cs typeface="Calibri"/>
              </a:rPr>
              <a:t> </a:t>
            </a:r>
            <a:r>
              <a:rPr sz="1200" spc="5" dirty="0">
                <a:latin typeface="Calibri"/>
                <a:cs typeface="Calibri"/>
              </a:rPr>
              <a:t>d</a:t>
            </a:r>
            <a:r>
              <a:rPr sz="1200" dirty="0">
                <a:latin typeface="Calibri"/>
                <a:cs typeface="Calibri"/>
              </a:rPr>
              <a:t>i </a:t>
            </a:r>
            <a:r>
              <a:rPr sz="1200" spc="-75" dirty="0">
                <a:latin typeface="Calibri"/>
                <a:cs typeface="Calibri"/>
              </a:rPr>
              <a:t> </a:t>
            </a:r>
            <a:r>
              <a:rPr sz="1200" spc="5" dirty="0">
                <a:latin typeface="Calibri"/>
                <a:cs typeface="Calibri"/>
              </a:rPr>
              <a:t>p</a:t>
            </a:r>
            <a:r>
              <a:rPr sz="1200" spc="-5" dirty="0">
                <a:latin typeface="Calibri"/>
                <a:cs typeface="Calibri"/>
              </a:rPr>
              <a:t>ar</a:t>
            </a:r>
            <a:r>
              <a:rPr sz="1200" dirty="0">
                <a:latin typeface="Calibri"/>
                <a:cs typeface="Calibri"/>
              </a:rPr>
              <a:t>t</a:t>
            </a:r>
            <a:r>
              <a:rPr sz="1200" spc="-10" dirty="0">
                <a:latin typeface="Calibri"/>
                <a:cs typeface="Calibri"/>
              </a:rPr>
              <a:t>ec</a:t>
            </a:r>
            <a:r>
              <a:rPr sz="1200" spc="-15" dirty="0">
                <a:latin typeface="Calibri"/>
                <a:cs typeface="Calibri"/>
              </a:rPr>
              <a:t>i</a:t>
            </a:r>
            <a:r>
              <a:rPr sz="1200" spc="5" dirty="0">
                <a:latin typeface="Calibri"/>
                <a:cs typeface="Calibri"/>
              </a:rPr>
              <a:t>p</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60" dirty="0">
                <a:latin typeface="Calibri"/>
                <a:cs typeface="Calibri"/>
              </a:rPr>
              <a:t> </a:t>
            </a:r>
            <a:r>
              <a:rPr sz="1200" dirty="0">
                <a:latin typeface="Calibri"/>
                <a:cs typeface="Calibri"/>
              </a:rPr>
              <a:t>in </a:t>
            </a:r>
            <a:r>
              <a:rPr sz="1200" spc="-70" dirty="0">
                <a:latin typeface="Calibri"/>
                <a:cs typeface="Calibri"/>
              </a:rPr>
              <a:t> </a:t>
            </a:r>
            <a:r>
              <a:rPr sz="1200" spc="5" dirty="0">
                <a:latin typeface="Calibri"/>
                <a:cs typeface="Calibri"/>
              </a:rPr>
              <a:t>un</a:t>
            </a:r>
            <a:r>
              <a:rPr sz="1200" dirty="0">
                <a:latin typeface="Calibri"/>
                <a:cs typeface="Calibri"/>
              </a:rPr>
              <a:t>a </a:t>
            </a:r>
            <a:r>
              <a:rPr sz="1200" spc="-5" dirty="0">
                <a:latin typeface="Calibri"/>
                <a:cs typeface="Calibri"/>
              </a:rPr>
              <a:t>s</a:t>
            </a:r>
            <a:r>
              <a:rPr sz="1200" spc="-10" dirty="0">
                <a:latin typeface="Calibri"/>
                <a:cs typeface="Calibri"/>
              </a:rPr>
              <a:t>e</a:t>
            </a:r>
            <a:r>
              <a:rPr sz="1200" spc="-5" dirty="0">
                <a:latin typeface="Calibri"/>
                <a:cs typeface="Calibri"/>
              </a:rPr>
              <a:t>ss</a:t>
            </a:r>
            <a:r>
              <a:rPr sz="1200" dirty="0">
                <a:latin typeface="Calibri"/>
                <a:cs typeface="Calibri"/>
              </a:rPr>
              <a:t>io</a:t>
            </a:r>
            <a:r>
              <a:rPr sz="1200" spc="5" dirty="0">
                <a:latin typeface="Calibri"/>
                <a:cs typeface="Calibri"/>
              </a:rPr>
              <a:t>n</a:t>
            </a:r>
            <a:r>
              <a:rPr sz="1200" spc="-10" dirty="0">
                <a:latin typeface="Calibri"/>
                <a:cs typeface="Calibri"/>
              </a:rPr>
              <a:t>e</a:t>
            </a:r>
            <a:r>
              <a:rPr sz="1200" spc="15" dirty="0">
                <a:latin typeface="Calibri"/>
                <a:cs typeface="Calibri"/>
              </a:rPr>
              <a:t> </a:t>
            </a:r>
            <a:r>
              <a:rPr sz="1200" spc="-5" dirty="0">
                <a:latin typeface="Calibri"/>
                <a:cs typeface="Calibri"/>
              </a:rPr>
              <a:t>(</a:t>
            </a:r>
            <a:r>
              <a:rPr sz="1200" dirty="0">
                <a:latin typeface="Calibri"/>
                <a:cs typeface="Calibri"/>
              </a:rPr>
              <a:t>m</a:t>
            </a:r>
            <a:r>
              <a:rPr sz="1200" spc="-10" dirty="0">
                <a:latin typeface="Calibri"/>
                <a:cs typeface="Calibri"/>
              </a:rPr>
              <a:t>o</a:t>
            </a:r>
            <a:r>
              <a:rPr sz="1200" spc="5" dirty="0">
                <a:latin typeface="Calibri"/>
                <a:cs typeface="Calibri"/>
              </a:rPr>
              <a:t>d</a:t>
            </a:r>
            <a:r>
              <a:rPr sz="1200" spc="-10" dirty="0">
                <a:latin typeface="Calibri"/>
                <a:cs typeface="Calibri"/>
              </a:rPr>
              <a:t>e</a:t>
            </a:r>
            <a:r>
              <a:rPr sz="1200" dirty="0">
                <a:latin typeface="Calibri"/>
                <a:cs typeface="Calibri"/>
              </a:rPr>
              <a:t>llo</a:t>
            </a:r>
            <a:r>
              <a:rPr sz="1200" spc="5" dirty="0">
                <a:latin typeface="Calibri"/>
                <a:cs typeface="Calibri"/>
              </a:rPr>
              <a:t> </a:t>
            </a:r>
            <a:r>
              <a:rPr sz="1200" spc="-10" dirty="0">
                <a:latin typeface="Calibri"/>
                <a:cs typeface="Calibri"/>
              </a:rPr>
              <a:t>2</a:t>
            </a:r>
            <a:r>
              <a:rPr sz="1200" dirty="0">
                <a:latin typeface="Calibri"/>
                <a:cs typeface="Calibri"/>
              </a:rPr>
              <a:t>F)</a:t>
            </a:r>
            <a:r>
              <a:rPr sz="1200" spc="10" dirty="0">
                <a:latin typeface="Calibri"/>
                <a:cs typeface="Calibri"/>
              </a:rPr>
              <a:t> </a:t>
            </a:r>
            <a:r>
              <a:rPr sz="1200" dirty="0">
                <a:latin typeface="Calibri"/>
                <a:cs typeface="Calibri"/>
              </a:rPr>
              <a:t>o</a:t>
            </a:r>
            <a:r>
              <a:rPr sz="1200" spc="20" dirty="0">
                <a:latin typeface="Calibri"/>
                <a:cs typeface="Calibri"/>
              </a:rPr>
              <a:t> </a:t>
            </a:r>
            <a:r>
              <a:rPr sz="1200" spc="-15" dirty="0" err="1">
                <a:latin typeface="Calibri"/>
                <a:cs typeface="Calibri"/>
              </a:rPr>
              <a:t>l</a:t>
            </a:r>
            <a:r>
              <a:rPr sz="1200" spc="-10" dirty="0" err="1">
                <a:latin typeface="Calibri"/>
                <a:cs typeface="Calibri"/>
              </a:rPr>
              <a:t>'</a:t>
            </a:r>
            <a:r>
              <a:rPr sz="1200" dirty="0" err="1">
                <a:latin typeface="Calibri"/>
                <a:cs typeface="Calibri"/>
              </a:rPr>
              <a:t>a</a:t>
            </a:r>
            <a:r>
              <a:rPr sz="1200" spc="5" dirty="0" err="1">
                <a:latin typeface="Calibri"/>
                <a:cs typeface="Calibri"/>
              </a:rPr>
              <a:t>u</a:t>
            </a:r>
            <a:r>
              <a:rPr sz="1200" dirty="0" err="1">
                <a:latin typeface="Calibri"/>
                <a:cs typeface="Calibri"/>
              </a:rPr>
              <a:t>to</a:t>
            </a:r>
            <a:r>
              <a:rPr sz="1200" spc="-15" dirty="0" err="1">
                <a:latin typeface="Calibri"/>
                <a:cs typeface="Calibri"/>
              </a:rPr>
              <a:t>v</a:t>
            </a:r>
            <a:r>
              <a:rPr sz="1200" dirty="0" err="1">
                <a:latin typeface="Calibri"/>
                <a:cs typeface="Calibri"/>
              </a:rPr>
              <a:t>a</a:t>
            </a:r>
            <a:r>
              <a:rPr sz="1200" spc="-15" dirty="0" err="1">
                <a:latin typeface="Calibri"/>
                <a:cs typeface="Calibri"/>
              </a:rPr>
              <a:t>l</a:t>
            </a:r>
            <a:r>
              <a:rPr sz="1200" spc="5" dirty="0" err="1">
                <a:latin typeface="Calibri"/>
                <a:cs typeface="Calibri"/>
              </a:rPr>
              <a:t>u</a:t>
            </a:r>
            <a:r>
              <a:rPr sz="1200" dirty="0" err="1">
                <a:latin typeface="Calibri"/>
                <a:cs typeface="Calibri"/>
              </a:rPr>
              <a:t>t</a:t>
            </a:r>
            <a:r>
              <a:rPr sz="1200" spc="-15" dirty="0" err="1">
                <a:latin typeface="Calibri"/>
                <a:cs typeface="Calibri"/>
              </a:rPr>
              <a:t>a</a:t>
            </a:r>
            <a:r>
              <a:rPr sz="1200" spc="5" dirty="0" err="1">
                <a:latin typeface="Calibri"/>
                <a:cs typeface="Calibri"/>
              </a:rPr>
              <a:t>z</a:t>
            </a:r>
            <a:r>
              <a:rPr sz="1200" dirty="0" err="1">
                <a:latin typeface="Calibri"/>
                <a:cs typeface="Calibri"/>
              </a:rPr>
              <a:t>i</a:t>
            </a:r>
            <a:r>
              <a:rPr sz="1200" spc="-10" dirty="0" err="1">
                <a:latin typeface="Calibri"/>
                <a:cs typeface="Calibri"/>
              </a:rPr>
              <a:t>o</a:t>
            </a:r>
            <a:r>
              <a:rPr sz="1200" spc="5" dirty="0" err="1">
                <a:latin typeface="Calibri"/>
                <a:cs typeface="Calibri"/>
              </a:rPr>
              <a:t>n</a:t>
            </a:r>
            <a:r>
              <a:rPr sz="1200" spc="-10" dirty="0" err="1">
                <a:latin typeface="Calibri"/>
                <a:cs typeface="Calibri"/>
              </a:rPr>
              <a:t>e</a:t>
            </a:r>
            <a:r>
              <a:rPr sz="1200" spc="15" dirty="0">
                <a:latin typeface="Calibri"/>
                <a:cs typeface="Calibri"/>
              </a:rPr>
              <a:t> </a:t>
            </a:r>
            <a:r>
              <a:rPr lang="it-CH" sz="1200" spc="-10" dirty="0">
                <a:latin typeface="Calibri"/>
                <a:cs typeface="Calibri"/>
              </a:rPr>
              <a:t>di studentesse e studenti </a:t>
            </a:r>
            <a:r>
              <a:rPr sz="1200" spc="-15" dirty="0" err="1">
                <a:latin typeface="Calibri"/>
                <a:cs typeface="Calibri"/>
              </a:rPr>
              <a:t>s</a:t>
            </a:r>
            <a:r>
              <a:rPr sz="1200" spc="5" dirty="0" err="1">
                <a:latin typeface="Calibri"/>
                <a:cs typeface="Calibri"/>
              </a:rPr>
              <a:t>u</a:t>
            </a:r>
            <a:r>
              <a:rPr sz="1200" dirty="0" err="1">
                <a:latin typeface="Calibri"/>
                <a:cs typeface="Calibri"/>
              </a:rPr>
              <a:t>lla</a:t>
            </a:r>
            <a:r>
              <a:rPr sz="1200" spc="15"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al</a:t>
            </a:r>
            <a:r>
              <a:rPr sz="1200" spc="-15" dirty="0">
                <a:latin typeface="Calibri"/>
                <a:cs typeface="Calibri"/>
              </a:rPr>
              <a:t>i</a:t>
            </a:r>
            <a:r>
              <a:rPr sz="1200" dirty="0">
                <a:latin typeface="Calibri"/>
                <a:cs typeface="Calibri"/>
              </a:rPr>
              <a:t>tà</a:t>
            </a:r>
            <a:r>
              <a:rPr sz="1200" spc="15" dirty="0">
                <a:latin typeface="Calibri"/>
                <a:cs typeface="Calibri"/>
              </a:rPr>
              <a:t> </a:t>
            </a:r>
            <a:r>
              <a:rPr sz="1200" spc="-10" dirty="0">
                <a:latin typeface="Calibri"/>
                <a:cs typeface="Calibri"/>
              </a:rPr>
              <a:t>de</a:t>
            </a:r>
            <a:r>
              <a:rPr sz="1200" dirty="0">
                <a:latin typeface="Calibri"/>
                <a:cs typeface="Calibri"/>
              </a:rPr>
              <a:t>l la</a:t>
            </a:r>
            <a:r>
              <a:rPr sz="1200" spc="-5" dirty="0">
                <a:latin typeface="Calibri"/>
                <a:cs typeface="Calibri"/>
              </a:rPr>
              <a:t>v</a:t>
            </a:r>
            <a:r>
              <a:rPr sz="1200" dirty="0">
                <a:latin typeface="Calibri"/>
                <a:cs typeface="Calibri"/>
              </a:rPr>
              <a:t>o</a:t>
            </a:r>
            <a:r>
              <a:rPr sz="1200" spc="-10" dirty="0">
                <a:latin typeface="Calibri"/>
                <a:cs typeface="Calibri"/>
              </a:rPr>
              <a:t>ro</a:t>
            </a:r>
            <a:r>
              <a:rPr sz="1200" spc="5" dirty="0">
                <a:latin typeface="Calibri"/>
                <a:cs typeface="Calibri"/>
              </a:rPr>
              <a:t> </a:t>
            </a:r>
            <a:r>
              <a:rPr sz="1200" spc="-10" dirty="0">
                <a:latin typeface="Calibri"/>
                <a:cs typeface="Calibri"/>
              </a:rPr>
              <a:t>d</a:t>
            </a:r>
            <a:r>
              <a:rPr sz="1200" dirty="0">
                <a:latin typeface="Calibri"/>
                <a:cs typeface="Calibri"/>
              </a:rPr>
              <a:t>i</a:t>
            </a:r>
            <a:r>
              <a:rPr sz="1200" spc="5" dirty="0">
                <a:latin typeface="Calibri"/>
                <a:cs typeface="Calibri"/>
              </a:rPr>
              <a:t> </a:t>
            </a:r>
            <a:r>
              <a:rPr sz="1200" spc="-15" dirty="0">
                <a:latin typeface="Calibri"/>
                <a:cs typeface="Calibri"/>
              </a:rPr>
              <a:t>g</a:t>
            </a:r>
            <a:r>
              <a:rPr sz="1200" dirty="0">
                <a:latin typeface="Calibri"/>
                <a:cs typeface="Calibri"/>
              </a:rPr>
              <a:t>r</a:t>
            </a:r>
            <a:r>
              <a:rPr sz="1200" spc="-10" dirty="0">
                <a:latin typeface="Calibri"/>
                <a:cs typeface="Calibri"/>
              </a:rPr>
              <a:t>u</a:t>
            </a:r>
            <a:r>
              <a:rPr sz="1200" spc="5" dirty="0">
                <a:latin typeface="Calibri"/>
                <a:cs typeface="Calibri"/>
              </a:rPr>
              <a:t>p</a:t>
            </a:r>
            <a:r>
              <a:rPr sz="1200" spc="-10" dirty="0">
                <a:latin typeface="Calibri"/>
                <a:cs typeface="Calibri"/>
              </a:rPr>
              <a:t>p</a:t>
            </a:r>
            <a:r>
              <a:rPr sz="1200" dirty="0">
                <a:latin typeface="Calibri"/>
                <a:cs typeface="Calibri"/>
              </a:rPr>
              <a:t>o</a:t>
            </a:r>
            <a:r>
              <a:rPr sz="1200" spc="5" dirty="0">
                <a:latin typeface="Calibri"/>
                <a:cs typeface="Calibri"/>
              </a:rPr>
              <a:t> </a:t>
            </a:r>
            <a:r>
              <a:rPr sz="1200" spc="-5" dirty="0">
                <a:latin typeface="Calibri"/>
                <a:cs typeface="Calibri"/>
              </a:rPr>
              <a:t>(</a:t>
            </a:r>
            <a:r>
              <a:rPr sz="1200" dirty="0">
                <a:latin typeface="Calibri"/>
                <a:cs typeface="Calibri"/>
              </a:rPr>
              <a:t>m</a:t>
            </a:r>
            <a:r>
              <a:rPr sz="1200" spc="-10" dirty="0">
                <a:latin typeface="Calibri"/>
                <a:cs typeface="Calibri"/>
              </a:rPr>
              <a:t>o</a:t>
            </a:r>
            <a:r>
              <a:rPr sz="1200" spc="5" dirty="0">
                <a:latin typeface="Calibri"/>
                <a:cs typeface="Calibri"/>
              </a:rPr>
              <a:t>d</a:t>
            </a:r>
            <a:r>
              <a:rPr sz="1200" spc="-10" dirty="0">
                <a:latin typeface="Calibri"/>
                <a:cs typeface="Calibri"/>
              </a:rPr>
              <a:t>e</a:t>
            </a:r>
            <a:r>
              <a:rPr sz="1200" dirty="0">
                <a:latin typeface="Calibri"/>
                <a:cs typeface="Calibri"/>
              </a:rPr>
              <a:t>l</a:t>
            </a:r>
            <a:r>
              <a:rPr sz="1200" spc="-15" dirty="0">
                <a:latin typeface="Calibri"/>
                <a:cs typeface="Calibri"/>
              </a:rPr>
              <a:t>l</a:t>
            </a:r>
            <a:r>
              <a:rPr sz="1200" dirty="0">
                <a:latin typeface="Calibri"/>
                <a:cs typeface="Calibri"/>
              </a:rPr>
              <a:t>o</a:t>
            </a:r>
            <a:r>
              <a:rPr sz="1200" spc="5" dirty="0">
                <a:latin typeface="Calibri"/>
                <a:cs typeface="Calibri"/>
              </a:rPr>
              <a:t> </a:t>
            </a:r>
            <a:r>
              <a:rPr sz="1200" spc="-10" dirty="0">
                <a:latin typeface="Calibri"/>
                <a:cs typeface="Calibri"/>
              </a:rPr>
              <a:t>2</a:t>
            </a:r>
            <a:r>
              <a:rPr sz="1200" spc="-15" dirty="0">
                <a:latin typeface="Calibri"/>
                <a:cs typeface="Calibri"/>
              </a:rPr>
              <a:t>G</a:t>
            </a:r>
            <a:r>
              <a:rPr sz="1200" dirty="0">
                <a:latin typeface="Calibri"/>
                <a:cs typeface="Calibri"/>
              </a:rPr>
              <a:t>)</a:t>
            </a:r>
          </a:p>
          <a:p>
            <a:pPr marL="263525" indent="-172085" algn="just">
              <a:lnSpc>
                <a:spcPct val="100000"/>
              </a:lnSpc>
              <a:spcBef>
                <a:spcPts val="300"/>
              </a:spcBef>
              <a:buFont typeface="Calibri"/>
              <a:buAutoNum type="arabicPeriod" startAt="3"/>
              <a:tabLst>
                <a:tab pos="264160" algn="l"/>
              </a:tabLst>
            </a:pPr>
            <a:r>
              <a:rPr sz="1200" spc="-5" dirty="0">
                <a:latin typeface="Calibri"/>
                <a:cs typeface="Calibri"/>
              </a:rPr>
              <a:t>Ora</a:t>
            </a:r>
            <a:r>
              <a:rPr sz="1200" dirty="0">
                <a:latin typeface="Calibri"/>
                <a:cs typeface="Calibri"/>
              </a:rPr>
              <a:t> </a:t>
            </a:r>
            <a:r>
              <a:rPr sz="1200" spc="-135" dirty="0">
                <a:latin typeface="Calibri"/>
                <a:cs typeface="Calibri"/>
              </a:rPr>
              <a:t> </a:t>
            </a:r>
            <a:r>
              <a:rPr sz="1200" spc="-15" dirty="0">
                <a:latin typeface="Calibri"/>
                <a:cs typeface="Calibri"/>
              </a:rPr>
              <a:t>g</a:t>
            </a:r>
            <a:r>
              <a:rPr sz="1200" spc="5" dirty="0">
                <a:latin typeface="Calibri"/>
                <a:cs typeface="Calibri"/>
              </a:rPr>
              <a:t>u</a:t>
            </a:r>
            <a:r>
              <a:rPr sz="1200" spc="-10" dirty="0">
                <a:latin typeface="Calibri"/>
                <a:cs typeface="Calibri"/>
              </a:rPr>
              <a:t>a</a:t>
            </a:r>
            <a:r>
              <a:rPr sz="1200" spc="-20" dirty="0">
                <a:latin typeface="Calibri"/>
                <a:cs typeface="Calibri"/>
              </a:rPr>
              <a:t>r</a:t>
            </a:r>
            <a:r>
              <a:rPr sz="1200" spc="5" dirty="0">
                <a:latin typeface="Calibri"/>
                <a:cs typeface="Calibri"/>
              </a:rPr>
              <a:t>d</a:t>
            </a:r>
            <a:r>
              <a:rPr sz="1200" dirty="0">
                <a:latin typeface="Calibri"/>
                <a:cs typeface="Calibri"/>
              </a:rPr>
              <a:t>a </a:t>
            </a:r>
            <a:r>
              <a:rPr sz="1200" spc="-125" dirty="0">
                <a:latin typeface="Calibri"/>
                <a:cs typeface="Calibri"/>
              </a:rPr>
              <a:t> </a:t>
            </a:r>
            <a:r>
              <a:rPr sz="1200" dirty="0">
                <a:latin typeface="Calibri"/>
                <a:cs typeface="Calibri"/>
              </a:rPr>
              <a:t>il </a:t>
            </a:r>
            <a:r>
              <a:rPr sz="1200" spc="-135" dirty="0">
                <a:latin typeface="Calibri"/>
                <a:cs typeface="Calibri"/>
              </a:rPr>
              <a:t> </a:t>
            </a:r>
            <a:r>
              <a:rPr sz="1200" spc="-10" dirty="0">
                <a:latin typeface="Calibri"/>
                <a:cs typeface="Calibri"/>
              </a:rPr>
              <a:t>c</a:t>
            </a:r>
            <a:r>
              <a:rPr sz="1200" dirty="0">
                <a:latin typeface="Calibri"/>
                <a:cs typeface="Calibri"/>
              </a:rPr>
              <a:t>i</a:t>
            </a:r>
            <a:r>
              <a:rPr sz="1200" spc="-5" dirty="0">
                <a:latin typeface="Calibri"/>
                <a:cs typeface="Calibri"/>
              </a:rPr>
              <a:t>c</a:t>
            </a:r>
            <a:r>
              <a:rPr sz="1200" dirty="0">
                <a:latin typeface="Calibri"/>
                <a:cs typeface="Calibri"/>
              </a:rPr>
              <a:t>lo </a:t>
            </a:r>
            <a:r>
              <a:rPr sz="1200" spc="-135" dirty="0">
                <a:latin typeface="Calibri"/>
                <a:cs typeface="Calibri"/>
              </a:rPr>
              <a:t> </a:t>
            </a:r>
            <a:r>
              <a:rPr sz="1200" spc="5" dirty="0">
                <a:latin typeface="Calibri"/>
                <a:cs typeface="Calibri"/>
              </a:rPr>
              <a:t>d</a:t>
            </a:r>
            <a:r>
              <a:rPr sz="1200" dirty="0">
                <a:latin typeface="Calibri"/>
                <a:cs typeface="Calibri"/>
              </a:rPr>
              <a:t>i </a:t>
            </a:r>
            <a:r>
              <a:rPr sz="1200" spc="-135" dirty="0">
                <a:latin typeface="Calibri"/>
                <a:cs typeface="Calibri"/>
              </a:rPr>
              <a:t> </a:t>
            </a:r>
            <a:r>
              <a:rPr lang="it-CH" sz="1200" dirty="0">
                <a:latin typeface="Calibri"/>
                <a:cs typeface="Calibri"/>
              </a:rPr>
              <a:t>inchiesta</a:t>
            </a:r>
            <a:r>
              <a:rPr sz="1200" dirty="0">
                <a:latin typeface="Calibri"/>
                <a:cs typeface="Calibri"/>
              </a:rPr>
              <a:t> </a:t>
            </a:r>
            <a:r>
              <a:rPr sz="1200" spc="-13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 </a:t>
            </a:r>
            <a:r>
              <a:rPr sz="1200" spc="-135" dirty="0">
                <a:latin typeface="Calibri"/>
                <a:cs typeface="Calibri"/>
              </a:rPr>
              <a:t> </a:t>
            </a:r>
            <a:r>
              <a:rPr sz="1200" spc="5" dirty="0">
                <a:latin typeface="Calibri"/>
                <a:cs typeface="Calibri"/>
              </a:rPr>
              <a:t>p</a:t>
            </a:r>
            <a:r>
              <a:rPr sz="1200" spc="-10" dirty="0">
                <a:latin typeface="Calibri"/>
                <a:cs typeface="Calibri"/>
              </a:rPr>
              <a:t>a</a:t>
            </a:r>
            <a:r>
              <a:rPr sz="1200" spc="-15" dirty="0">
                <a:latin typeface="Calibri"/>
                <a:cs typeface="Calibri"/>
              </a:rPr>
              <a:t>gi</a:t>
            </a:r>
            <a:r>
              <a:rPr sz="1200" spc="5" dirty="0">
                <a:latin typeface="Calibri"/>
                <a:cs typeface="Calibri"/>
              </a:rPr>
              <a:t>n</a:t>
            </a:r>
            <a:r>
              <a:rPr sz="1200" dirty="0">
                <a:latin typeface="Calibri"/>
                <a:cs typeface="Calibri"/>
              </a:rPr>
              <a:t>a </a:t>
            </a:r>
            <a:r>
              <a:rPr sz="1200" spc="-125" dirty="0">
                <a:latin typeface="Calibri"/>
                <a:cs typeface="Calibri"/>
              </a:rPr>
              <a:t> </a:t>
            </a:r>
            <a:r>
              <a:rPr sz="1200" spc="-5" dirty="0">
                <a:latin typeface="Calibri"/>
                <a:cs typeface="Calibri"/>
              </a:rPr>
              <a:t>s</a:t>
            </a:r>
            <a:r>
              <a:rPr sz="1200" spc="-10" dirty="0">
                <a:latin typeface="Calibri"/>
                <a:cs typeface="Calibri"/>
              </a:rPr>
              <a:t>ucce</a:t>
            </a:r>
            <a:r>
              <a:rPr sz="1200" spc="-5" dirty="0">
                <a:latin typeface="Calibri"/>
                <a:cs typeface="Calibri"/>
              </a:rPr>
              <a:t>ss</a:t>
            </a:r>
            <a:r>
              <a:rPr sz="1200" dirty="0">
                <a:latin typeface="Calibri"/>
                <a:cs typeface="Calibri"/>
              </a:rPr>
              <a:t>i</a:t>
            </a:r>
            <a:r>
              <a:rPr sz="1200" spc="-5" dirty="0">
                <a:latin typeface="Calibri"/>
                <a:cs typeface="Calibri"/>
              </a:rPr>
              <a:t>v</a:t>
            </a:r>
            <a:r>
              <a:rPr sz="1200" dirty="0">
                <a:latin typeface="Calibri"/>
                <a:cs typeface="Calibri"/>
              </a:rPr>
              <a:t>a. </a:t>
            </a:r>
            <a:r>
              <a:rPr sz="1200" spc="-130" dirty="0">
                <a:latin typeface="Calibri"/>
                <a:cs typeface="Calibri"/>
              </a:rPr>
              <a:t> </a:t>
            </a:r>
            <a:r>
              <a:rPr sz="1200" spc="-5" dirty="0">
                <a:latin typeface="Calibri"/>
                <a:cs typeface="Calibri"/>
              </a:rPr>
              <a:t>H</a:t>
            </a:r>
            <a:r>
              <a:rPr sz="1200" dirty="0">
                <a:latin typeface="Calibri"/>
                <a:cs typeface="Calibri"/>
              </a:rPr>
              <a:t>ai </a:t>
            </a:r>
            <a:r>
              <a:rPr sz="1200" spc="-125" dirty="0">
                <a:latin typeface="Calibri"/>
                <a:cs typeface="Calibri"/>
              </a:rPr>
              <a:t> </a:t>
            </a:r>
            <a:r>
              <a:rPr sz="1200" dirty="0">
                <a:latin typeface="Calibri"/>
                <a:cs typeface="Calibri"/>
              </a:rPr>
              <a:t>la</a:t>
            </a:r>
            <a:r>
              <a:rPr sz="1200" spc="-5" dirty="0">
                <a:latin typeface="Calibri"/>
                <a:cs typeface="Calibri"/>
              </a:rPr>
              <a:t>v</a:t>
            </a:r>
            <a:r>
              <a:rPr sz="1200" dirty="0">
                <a:latin typeface="Calibri"/>
                <a:cs typeface="Calibri"/>
              </a:rPr>
              <a:t>o</a:t>
            </a:r>
            <a:r>
              <a:rPr sz="1200" spc="-5" dirty="0">
                <a:latin typeface="Calibri"/>
                <a:cs typeface="Calibri"/>
              </a:rPr>
              <a:t>ra</a:t>
            </a:r>
            <a:r>
              <a:rPr sz="1200" dirty="0">
                <a:latin typeface="Calibri"/>
                <a:cs typeface="Calibri"/>
              </a:rPr>
              <a:t>to</a:t>
            </a:r>
          </a:p>
          <a:p>
            <a:pPr marL="91440" marR="81915" algn="just">
              <a:lnSpc>
                <a:spcPct val="121200"/>
              </a:lnSpc>
              <a:spcBef>
                <a:spcPts val="5"/>
              </a:spcBef>
            </a:pPr>
            <a:r>
              <a:rPr sz="1200" spc="-5" dirty="0">
                <a:latin typeface="Calibri"/>
                <a:cs typeface="Calibri"/>
              </a:rPr>
              <a:t>s</a:t>
            </a:r>
            <a:r>
              <a:rPr sz="1200" spc="5" dirty="0">
                <a:latin typeface="Calibri"/>
                <a:cs typeface="Calibri"/>
              </a:rPr>
              <a:t>u</a:t>
            </a:r>
            <a:r>
              <a:rPr sz="1200" dirty="0">
                <a:latin typeface="Calibri"/>
                <a:cs typeface="Calibri"/>
              </a:rPr>
              <a:t>lla</a:t>
            </a:r>
            <a:r>
              <a:rPr sz="1200" spc="15" dirty="0">
                <a:latin typeface="Calibri"/>
                <a:cs typeface="Calibri"/>
              </a:rPr>
              <a:t> </a:t>
            </a:r>
            <a:r>
              <a:rPr sz="1200" spc="-5" dirty="0">
                <a:latin typeface="Calibri"/>
                <a:cs typeface="Calibri"/>
              </a:rPr>
              <a:t>s</a:t>
            </a:r>
            <a:r>
              <a:rPr sz="1200" spc="-10" dirty="0">
                <a:latin typeface="Calibri"/>
                <a:cs typeface="Calibri"/>
              </a:rPr>
              <a:t>e</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15" dirty="0">
                <a:latin typeface="Calibri"/>
                <a:cs typeface="Calibri"/>
              </a:rPr>
              <a:t> </a:t>
            </a:r>
            <a:r>
              <a:rPr sz="1200" spc="-5" dirty="0">
                <a:latin typeface="Calibri"/>
                <a:cs typeface="Calibri"/>
              </a:rPr>
              <a:t>s</a:t>
            </a:r>
            <a:r>
              <a:rPr sz="1200" spc="-10" dirty="0">
                <a:latin typeface="Calibri"/>
                <a:cs typeface="Calibri"/>
              </a:rPr>
              <a:t>u</a:t>
            </a:r>
            <a:r>
              <a:rPr sz="1200" spc="5" dirty="0">
                <a:latin typeface="Calibri"/>
                <a:cs typeface="Calibri"/>
              </a:rPr>
              <a:t>p</a:t>
            </a:r>
            <a:r>
              <a:rPr sz="1200" spc="-10" dirty="0">
                <a:latin typeface="Calibri"/>
                <a:cs typeface="Calibri"/>
              </a:rPr>
              <a:t>e</a:t>
            </a:r>
            <a:r>
              <a:rPr sz="1200" dirty="0">
                <a:latin typeface="Calibri"/>
                <a:cs typeface="Calibri"/>
              </a:rPr>
              <a:t>r</a:t>
            </a:r>
            <a:r>
              <a:rPr sz="1200" spc="-15" dirty="0">
                <a:latin typeface="Calibri"/>
                <a:cs typeface="Calibri"/>
              </a:rPr>
              <a:t>i</a:t>
            </a:r>
            <a:r>
              <a:rPr sz="1200" dirty="0">
                <a:latin typeface="Calibri"/>
                <a:cs typeface="Calibri"/>
              </a:rPr>
              <a:t>o</a:t>
            </a:r>
            <a:r>
              <a:rPr sz="1200" spc="-5" dirty="0">
                <a:latin typeface="Calibri"/>
                <a:cs typeface="Calibri"/>
              </a:rPr>
              <a:t>re,</a:t>
            </a:r>
            <a:r>
              <a:rPr sz="1200" spc="15" dirty="0">
                <a:latin typeface="Calibri"/>
                <a:cs typeface="Calibri"/>
              </a:rPr>
              <a:t> </a:t>
            </a:r>
            <a:r>
              <a:rPr sz="1200" spc="-20" dirty="0">
                <a:latin typeface="Calibri"/>
                <a:cs typeface="Calibri"/>
              </a:rPr>
              <a:t>I</a:t>
            </a:r>
            <a:r>
              <a:rPr sz="1200" spc="5" dirty="0">
                <a:latin typeface="Calibri"/>
                <a:cs typeface="Calibri"/>
              </a:rPr>
              <a:t>n</a:t>
            </a:r>
            <a:r>
              <a:rPr sz="1200" dirty="0">
                <a:latin typeface="Calibri"/>
                <a:cs typeface="Calibri"/>
              </a:rPr>
              <a:t>t</a:t>
            </a:r>
            <a:r>
              <a:rPr sz="1200" spc="-10" dirty="0">
                <a:latin typeface="Calibri"/>
                <a:cs typeface="Calibri"/>
              </a:rPr>
              <a:t>e</a:t>
            </a:r>
            <a:r>
              <a:rPr sz="1200" spc="-20" dirty="0">
                <a:latin typeface="Calibri"/>
                <a:cs typeface="Calibri"/>
              </a:rPr>
              <a:t>r</a:t>
            </a:r>
            <a:r>
              <a:rPr sz="1200" spc="-10" dirty="0">
                <a:latin typeface="Calibri"/>
                <a:cs typeface="Calibri"/>
              </a:rPr>
              <a:t>e</a:t>
            </a:r>
            <a:r>
              <a:rPr sz="1200" spc="-5" dirty="0">
                <a:latin typeface="Calibri"/>
                <a:cs typeface="Calibri"/>
              </a:rPr>
              <a:t>ss</a:t>
            </a:r>
            <a:r>
              <a:rPr sz="1200" dirty="0">
                <a:latin typeface="Calibri"/>
                <a:cs typeface="Calibri"/>
              </a:rPr>
              <a:t>i</a:t>
            </a:r>
            <a:r>
              <a:rPr sz="1200" spc="15" dirty="0">
                <a:latin typeface="Calibri"/>
                <a:cs typeface="Calibri"/>
              </a:rPr>
              <a:t> </a:t>
            </a:r>
            <a:r>
              <a:rPr sz="1200" spc="-10" dirty="0">
                <a:latin typeface="Calibri"/>
                <a:cs typeface="Calibri"/>
              </a:rPr>
              <a:t>e</a:t>
            </a:r>
            <a:r>
              <a:rPr sz="1200" spc="15" dirty="0">
                <a:latin typeface="Calibri"/>
                <a:cs typeface="Calibri"/>
              </a:rPr>
              <a:t> </a:t>
            </a:r>
            <a:r>
              <a:rPr sz="1200" dirty="0">
                <a:latin typeface="Calibri"/>
                <a:cs typeface="Calibri"/>
              </a:rPr>
              <a:t>o</a:t>
            </a:r>
            <a:r>
              <a:rPr sz="1200" spc="5" dirty="0">
                <a:latin typeface="Calibri"/>
                <a:cs typeface="Calibri"/>
              </a:rPr>
              <a:t>b</a:t>
            </a:r>
            <a:r>
              <a:rPr sz="1200" spc="-15" dirty="0">
                <a:latin typeface="Calibri"/>
                <a:cs typeface="Calibri"/>
              </a:rPr>
              <a:t>i</a:t>
            </a:r>
            <a:r>
              <a:rPr sz="1200" spc="-10" dirty="0">
                <a:latin typeface="Calibri"/>
                <a:cs typeface="Calibri"/>
              </a:rPr>
              <a:t>e</a:t>
            </a:r>
            <a:r>
              <a:rPr sz="1200" spc="-15" dirty="0">
                <a:latin typeface="Calibri"/>
                <a:cs typeface="Calibri"/>
              </a:rPr>
              <a:t>t</a:t>
            </a:r>
            <a:r>
              <a:rPr sz="1200" dirty="0">
                <a:latin typeface="Calibri"/>
                <a:cs typeface="Calibri"/>
              </a:rPr>
              <a:t>ti</a:t>
            </a:r>
            <a:r>
              <a:rPr sz="1200" spc="-5" dirty="0">
                <a:latin typeface="Calibri"/>
                <a:cs typeface="Calibri"/>
              </a:rPr>
              <a:t>v</a:t>
            </a:r>
            <a:r>
              <a:rPr sz="1200" dirty="0">
                <a:latin typeface="Calibri"/>
                <a:cs typeface="Calibri"/>
              </a:rPr>
              <a:t>i,</a:t>
            </a:r>
            <a:r>
              <a:rPr sz="1200" spc="15" dirty="0">
                <a:latin typeface="Calibri"/>
                <a:cs typeface="Calibri"/>
              </a:rPr>
              <a:t> </a:t>
            </a:r>
            <a:r>
              <a:rPr sz="1200" spc="5" dirty="0">
                <a:latin typeface="Calibri"/>
                <a:cs typeface="Calibri"/>
              </a:rPr>
              <a:t>p</a:t>
            </a:r>
            <a:r>
              <a:rPr sz="1200" spc="-5" dirty="0">
                <a:latin typeface="Calibri"/>
                <a:cs typeface="Calibri"/>
              </a:rPr>
              <a:t>er</a:t>
            </a:r>
            <a:r>
              <a:rPr sz="1200" spc="15" dirty="0">
                <a:latin typeface="Calibri"/>
                <a:cs typeface="Calibri"/>
              </a:rPr>
              <a:t> </a:t>
            </a:r>
            <a:r>
              <a:rPr sz="1200" spc="-15" dirty="0">
                <a:latin typeface="Calibri"/>
                <a:cs typeface="Calibri"/>
              </a:rPr>
              <a:t>l</a:t>
            </a:r>
            <a:r>
              <a:rPr sz="1200" dirty="0">
                <a:latin typeface="Calibri"/>
                <a:cs typeface="Calibri"/>
              </a:rPr>
              <a:t>a</a:t>
            </a:r>
            <a:r>
              <a:rPr sz="1200" spc="15" dirty="0">
                <a:latin typeface="Calibri"/>
                <a:cs typeface="Calibri"/>
              </a:rPr>
              <a:t> </a:t>
            </a:r>
            <a:r>
              <a:rPr sz="1200" spc="5" dirty="0">
                <a:latin typeface="Calibri"/>
                <a:cs typeface="Calibri"/>
              </a:rPr>
              <a:t>qu</a:t>
            </a:r>
            <a:r>
              <a:rPr sz="1200" dirty="0">
                <a:latin typeface="Calibri"/>
                <a:cs typeface="Calibri"/>
              </a:rPr>
              <a:t>ale</a:t>
            </a:r>
            <a:r>
              <a:rPr sz="1200" spc="5" dirty="0">
                <a:latin typeface="Calibri"/>
                <a:cs typeface="Calibri"/>
              </a:rPr>
              <a:t> h</a:t>
            </a:r>
            <a:r>
              <a:rPr sz="1200" dirty="0">
                <a:latin typeface="Calibri"/>
                <a:cs typeface="Calibri"/>
              </a:rPr>
              <a:t>ai</a:t>
            </a:r>
            <a:r>
              <a:rPr sz="1200" spc="15" dirty="0">
                <a:latin typeface="Calibri"/>
                <a:cs typeface="Calibri"/>
              </a:rPr>
              <a:t> </a:t>
            </a:r>
            <a:r>
              <a:rPr sz="1200" dirty="0">
                <a:latin typeface="Calibri"/>
                <a:cs typeface="Calibri"/>
              </a:rPr>
              <a:t>i</a:t>
            </a:r>
            <a:r>
              <a:rPr sz="1200" spc="-10" dirty="0">
                <a:latin typeface="Calibri"/>
                <a:cs typeface="Calibri"/>
              </a:rPr>
              <a:t>den</a:t>
            </a:r>
            <a:r>
              <a:rPr sz="1200" dirty="0">
                <a:latin typeface="Calibri"/>
                <a:cs typeface="Calibri"/>
              </a:rPr>
              <a:t>ti</a:t>
            </a:r>
            <a:r>
              <a:rPr sz="1200" spc="5" dirty="0">
                <a:latin typeface="Calibri"/>
                <a:cs typeface="Calibri"/>
              </a:rPr>
              <a:t>f</a:t>
            </a:r>
            <a:r>
              <a:rPr sz="1200" dirty="0">
                <a:latin typeface="Calibri"/>
                <a:cs typeface="Calibri"/>
              </a:rPr>
              <a:t>i</a:t>
            </a:r>
            <a:r>
              <a:rPr sz="1200" spc="-5" dirty="0">
                <a:latin typeface="Calibri"/>
                <a:cs typeface="Calibri"/>
              </a:rPr>
              <a:t>c</a:t>
            </a:r>
            <a:r>
              <a:rPr sz="1200" spc="-10" dirty="0">
                <a:latin typeface="Calibri"/>
                <a:cs typeface="Calibri"/>
              </a:rPr>
              <a:t>a</a:t>
            </a:r>
            <a:r>
              <a:rPr sz="1200" spc="-15" dirty="0">
                <a:latin typeface="Calibri"/>
                <a:cs typeface="Calibri"/>
              </a:rPr>
              <a:t>t</a:t>
            </a:r>
            <a:r>
              <a:rPr sz="1200" dirty="0">
                <a:latin typeface="Calibri"/>
                <a:cs typeface="Calibri"/>
              </a:rPr>
              <a:t>o </a:t>
            </a:r>
            <a:r>
              <a:rPr sz="1200" spc="5" dirty="0">
                <a:latin typeface="Calibri"/>
                <a:cs typeface="Calibri"/>
              </a:rPr>
              <a:t>pu</a:t>
            </a:r>
            <a:r>
              <a:rPr sz="1200" spc="-10" dirty="0">
                <a:latin typeface="Calibri"/>
                <a:cs typeface="Calibri"/>
              </a:rPr>
              <a:t>n</a:t>
            </a:r>
            <a:r>
              <a:rPr sz="1200" dirty="0">
                <a:latin typeface="Calibri"/>
                <a:cs typeface="Calibri"/>
              </a:rPr>
              <a:t>ti </a:t>
            </a:r>
            <a:r>
              <a:rPr sz="1200" spc="-100" dirty="0">
                <a:latin typeface="Calibri"/>
                <a:cs typeface="Calibri"/>
              </a:rPr>
              <a:t> </a:t>
            </a:r>
            <a:r>
              <a:rPr sz="1200" spc="5" dirty="0">
                <a:latin typeface="Calibri"/>
                <a:cs typeface="Calibri"/>
              </a:rPr>
              <a:t>d</a:t>
            </a:r>
            <a:r>
              <a:rPr sz="1200" dirty="0">
                <a:latin typeface="Calibri"/>
                <a:cs typeface="Calibri"/>
              </a:rPr>
              <a:t>i </a:t>
            </a:r>
            <a:r>
              <a:rPr sz="1200" spc="-110"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t</a:t>
            </a:r>
            <a:r>
              <a:rPr sz="1200" spc="-10" dirty="0">
                <a:latin typeface="Calibri"/>
                <a:cs typeface="Calibri"/>
              </a:rPr>
              <a:t>ere</a:t>
            </a:r>
            <a:r>
              <a:rPr sz="1200" spc="-5" dirty="0">
                <a:latin typeface="Calibri"/>
                <a:cs typeface="Calibri"/>
              </a:rPr>
              <a:t>ss</a:t>
            </a:r>
            <a:r>
              <a:rPr sz="1200" spc="-10" dirty="0">
                <a:latin typeface="Calibri"/>
                <a:cs typeface="Calibri"/>
              </a:rPr>
              <a:t>e</a:t>
            </a:r>
            <a:r>
              <a:rPr sz="1200" dirty="0">
                <a:latin typeface="Calibri"/>
                <a:cs typeface="Calibri"/>
              </a:rPr>
              <a:t> </a:t>
            </a:r>
            <a:r>
              <a:rPr sz="1200" spc="-100" dirty="0">
                <a:latin typeface="Calibri"/>
                <a:cs typeface="Calibri"/>
              </a:rPr>
              <a:t> </a:t>
            </a:r>
            <a:r>
              <a:rPr sz="1200" spc="-10" dirty="0">
                <a:latin typeface="Calibri"/>
                <a:cs typeface="Calibri"/>
              </a:rPr>
              <a:t>e</a:t>
            </a:r>
            <a:r>
              <a:rPr sz="1200" dirty="0">
                <a:latin typeface="Calibri"/>
                <a:cs typeface="Calibri"/>
              </a:rPr>
              <a:t> </a:t>
            </a:r>
            <a:r>
              <a:rPr sz="1200" spc="-110" dirty="0">
                <a:latin typeface="Calibri"/>
                <a:cs typeface="Calibri"/>
              </a:rPr>
              <a:t> </a:t>
            </a:r>
            <a:r>
              <a:rPr sz="1200" spc="5" dirty="0">
                <a:latin typeface="Calibri"/>
                <a:cs typeface="Calibri"/>
              </a:rPr>
              <a:t>p</a:t>
            </a:r>
            <a:r>
              <a:rPr sz="1200" dirty="0">
                <a:latin typeface="Calibri"/>
                <a:cs typeface="Calibri"/>
              </a:rPr>
              <a:t>o</a:t>
            </a:r>
            <a:r>
              <a:rPr sz="1200" spc="-15" dirty="0">
                <a:latin typeface="Calibri"/>
                <a:cs typeface="Calibri"/>
              </a:rPr>
              <a:t>s</a:t>
            </a:r>
            <a:r>
              <a:rPr sz="1200" spc="-5" dirty="0">
                <a:latin typeface="Calibri"/>
                <a:cs typeface="Calibri"/>
              </a:rPr>
              <a:t>s</a:t>
            </a:r>
            <a:r>
              <a:rPr sz="1200" dirty="0">
                <a:latin typeface="Calibri"/>
                <a:cs typeface="Calibri"/>
              </a:rPr>
              <a:t>i</a:t>
            </a:r>
            <a:r>
              <a:rPr sz="1200" spc="5" dirty="0">
                <a:latin typeface="Calibri"/>
                <a:cs typeface="Calibri"/>
              </a:rPr>
              <a:t>b</a:t>
            </a:r>
            <a:r>
              <a:rPr sz="1200" dirty="0">
                <a:latin typeface="Calibri"/>
                <a:cs typeface="Calibri"/>
              </a:rPr>
              <a:t>ili </a:t>
            </a:r>
            <a:r>
              <a:rPr sz="1200" spc="-100" dirty="0">
                <a:latin typeface="Calibri"/>
                <a:cs typeface="Calibri"/>
              </a:rPr>
              <a:t> </a:t>
            </a:r>
            <a:r>
              <a:rPr sz="1200" dirty="0">
                <a:latin typeface="Calibri"/>
                <a:cs typeface="Calibri"/>
              </a:rPr>
              <a:t>o</a:t>
            </a:r>
            <a:r>
              <a:rPr sz="1200" spc="5" dirty="0">
                <a:latin typeface="Calibri"/>
                <a:cs typeface="Calibri"/>
              </a:rPr>
              <a:t>b</a:t>
            </a:r>
            <a:r>
              <a:rPr sz="1200" spc="-15" dirty="0">
                <a:latin typeface="Calibri"/>
                <a:cs typeface="Calibri"/>
              </a:rPr>
              <a:t>i</a:t>
            </a:r>
            <a:r>
              <a:rPr sz="1200" spc="-10" dirty="0">
                <a:latin typeface="Calibri"/>
                <a:cs typeface="Calibri"/>
              </a:rPr>
              <a:t>e</a:t>
            </a:r>
            <a:r>
              <a:rPr sz="1200" spc="-15" dirty="0">
                <a:latin typeface="Calibri"/>
                <a:cs typeface="Calibri"/>
              </a:rPr>
              <a:t>t</a:t>
            </a:r>
            <a:r>
              <a:rPr sz="1200" dirty="0">
                <a:latin typeface="Calibri"/>
                <a:cs typeface="Calibri"/>
              </a:rPr>
              <a:t>ti</a:t>
            </a:r>
            <a:r>
              <a:rPr sz="1200" spc="-5" dirty="0">
                <a:latin typeface="Calibri"/>
                <a:cs typeface="Calibri"/>
              </a:rPr>
              <a:t>v</a:t>
            </a:r>
            <a:r>
              <a:rPr sz="1200" dirty="0">
                <a:latin typeface="Calibri"/>
                <a:cs typeface="Calibri"/>
              </a:rPr>
              <a:t>i. </a:t>
            </a:r>
            <a:r>
              <a:rPr sz="1200" spc="-105" dirty="0">
                <a:latin typeface="Calibri"/>
                <a:cs typeface="Calibri"/>
              </a:rPr>
              <a:t> </a:t>
            </a:r>
            <a:r>
              <a:rPr sz="1200" spc="-5" dirty="0">
                <a:latin typeface="Calibri"/>
                <a:cs typeface="Calibri"/>
              </a:rPr>
              <a:t>H</a:t>
            </a:r>
            <a:r>
              <a:rPr sz="1200" dirty="0">
                <a:latin typeface="Calibri"/>
                <a:cs typeface="Calibri"/>
              </a:rPr>
              <a:t>ai </a:t>
            </a:r>
            <a:r>
              <a:rPr sz="1200" spc="-100" dirty="0">
                <a:latin typeface="Calibri"/>
                <a:cs typeface="Calibri"/>
              </a:rPr>
              <a:t> </a:t>
            </a:r>
            <a:r>
              <a:rPr sz="1200" dirty="0">
                <a:latin typeface="Calibri"/>
                <a:cs typeface="Calibri"/>
              </a:rPr>
              <a:t>a</a:t>
            </a:r>
            <a:r>
              <a:rPr sz="1200" spc="5" dirty="0">
                <a:latin typeface="Calibri"/>
                <a:cs typeface="Calibri"/>
              </a:rPr>
              <a:t>n</a:t>
            </a:r>
            <a:r>
              <a:rPr sz="1200" spc="-10" dirty="0">
                <a:latin typeface="Calibri"/>
                <a:cs typeface="Calibri"/>
              </a:rPr>
              <a:t>che</a:t>
            </a:r>
            <a:r>
              <a:rPr sz="1200" dirty="0">
                <a:latin typeface="Calibri"/>
                <a:cs typeface="Calibri"/>
              </a:rPr>
              <a:t> </a:t>
            </a:r>
            <a:r>
              <a:rPr sz="1200" spc="-100" dirty="0">
                <a:latin typeface="Calibri"/>
                <a:cs typeface="Calibri"/>
              </a:rPr>
              <a:t> </a:t>
            </a:r>
            <a:r>
              <a:rPr sz="1200"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z</a:t>
            </a:r>
            <a:r>
              <a:rPr sz="1200" dirty="0">
                <a:latin typeface="Calibri"/>
                <a:cs typeface="Calibri"/>
              </a:rPr>
              <a:t>i</a:t>
            </a:r>
            <a:r>
              <a:rPr sz="1200" spc="-15" dirty="0">
                <a:latin typeface="Calibri"/>
                <a:cs typeface="Calibri"/>
              </a:rPr>
              <a:t>a</a:t>
            </a:r>
            <a:r>
              <a:rPr sz="1200" dirty="0">
                <a:latin typeface="Calibri"/>
                <a:cs typeface="Calibri"/>
              </a:rPr>
              <a:t>to </a:t>
            </a:r>
            <a:r>
              <a:rPr sz="1200" spc="-100" dirty="0">
                <a:latin typeface="Calibri"/>
                <a:cs typeface="Calibri"/>
              </a:rPr>
              <a:t> </a:t>
            </a:r>
            <a:r>
              <a:rPr sz="1200" dirty="0">
                <a:latin typeface="Calibri"/>
                <a:cs typeface="Calibri"/>
              </a:rPr>
              <a:t>a </a:t>
            </a:r>
            <a:r>
              <a:rPr sz="1200" spc="-110" dirty="0">
                <a:latin typeface="Calibri"/>
                <a:cs typeface="Calibri"/>
              </a:rPr>
              <a:t> </a:t>
            </a:r>
            <a:r>
              <a:rPr sz="1200" spc="5" dirty="0">
                <a:latin typeface="Calibri"/>
                <a:cs typeface="Calibri"/>
              </a:rPr>
              <a:t>p</a:t>
            </a:r>
            <a:r>
              <a:rPr sz="1200" spc="-10" dirty="0">
                <a:latin typeface="Calibri"/>
                <a:cs typeface="Calibri"/>
              </a:rPr>
              <a:t>e</a:t>
            </a:r>
            <a:r>
              <a:rPr sz="1200" spc="5" dirty="0">
                <a:latin typeface="Calibri"/>
                <a:cs typeface="Calibri"/>
              </a:rPr>
              <a:t>n</a:t>
            </a:r>
            <a:r>
              <a:rPr sz="1200" spc="-5" dirty="0">
                <a:latin typeface="Calibri"/>
                <a:cs typeface="Calibri"/>
              </a:rPr>
              <a:t>s</a:t>
            </a:r>
            <a:r>
              <a:rPr sz="1200" spc="-15" dirty="0">
                <a:latin typeface="Calibri"/>
                <a:cs typeface="Calibri"/>
              </a:rPr>
              <a:t>a</a:t>
            </a:r>
            <a:r>
              <a:rPr sz="1200" spc="-5" dirty="0">
                <a:latin typeface="Calibri"/>
                <a:cs typeface="Calibri"/>
              </a:rPr>
              <a:t>re</a:t>
            </a:r>
            <a:r>
              <a:rPr sz="1200" dirty="0">
                <a:latin typeface="Calibri"/>
                <a:cs typeface="Calibri"/>
              </a:rPr>
              <a:t> </a:t>
            </a:r>
            <a:r>
              <a:rPr sz="1200" spc="-100" dirty="0">
                <a:latin typeface="Calibri"/>
                <a:cs typeface="Calibri"/>
              </a:rPr>
              <a:t> </a:t>
            </a:r>
            <a:r>
              <a:rPr sz="1200" dirty="0">
                <a:latin typeface="Calibri"/>
                <a:cs typeface="Calibri"/>
              </a:rPr>
              <a:t>ai </a:t>
            </a:r>
            <a:r>
              <a:rPr sz="1200" spc="-5" dirty="0">
                <a:latin typeface="Calibri"/>
                <a:cs typeface="Calibri"/>
              </a:rPr>
              <a:t>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c</a:t>
            </a:r>
            <a:r>
              <a:rPr sz="1200" dirty="0">
                <a:latin typeface="Calibri"/>
                <a:cs typeface="Calibri"/>
              </a:rPr>
              <a:t>i</a:t>
            </a:r>
            <a:r>
              <a:rPr sz="1200" spc="40" dirty="0">
                <a:latin typeface="Calibri"/>
                <a:cs typeface="Calibri"/>
              </a:rPr>
              <a:t> </a:t>
            </a:r>
            <a:r>
              <a:rPr sz="1200" spc="-10" dirty="0">
                <a:latin typeface="Calibri"/>
                <a:cs typeface="Calibri"/>
              </a:rPr>
              <a:t>T</a:t>
            </a:r>
            <a:r>
              <a:rPr sz="1200" dirty="0">
                <a:latin typeface="Calibri"/>
                <a:cs typeface="Calibri"/>
              </a:rPr>
              <a:t>-SE</a:t>
            </a:r>
            <a:r>
              <a:rPr sz="1200" spc="5" dirty="0">
                <a:latin typeface="Calibri"/>
                <a:cs typeface="Calibri"/>
              </a:rPr>
              <a:t>D</a:t>
            </a:r>
            <a:r>
              <a:rPr sz="1200" spc="-10" dirty="0">
                <a:latin typeface="Calibri"/>
                <a:cs typeface="Calibri"/>
              </a:rPr>
              <a:t>A</a:t>
            </a:r>
            <a:r>
              <a:rPr sz="1200" spc="30" dirty="0">
                <a:latin typeface="Calibri"/>
                <a:cs typeface="Calibri"/>
              </a:rPr>
              <a:t> </a:t>
            </a:r>
            <a:r>
              <a:rPr sz="1200" dirty="0">
                <a:latin typeface="Calibri"/>
                <a:cs typeface="Calibri"/>
              </a:rPr>
              <a:t>ri</a:t>
            </a:r>
            <a:r>
              <a:rPr sz="1200" spc="-15" dirty="0">
                <a:latin typeface="Calibri"/>
                <a:cs typeface="Calibri"/>
              </a:rPr>
              <a:t>l</a:t>
            </a:r>
            <a:r>
              <a:rPr sz="1200" spc="-10" dirty="0">
                <a:latin typeface="Calibri"/>
                <a:cs typeface="Calibri"/>
              </a:rPr>
              <a:t>e</a:t>
            </a:r>
            <a:r>
              <a:rPr sz="1200" spc="-15" dirty="0">
                <a:latin typeface="Calibri"/>
                <a:cs typeface="Calibri"/>
              </a:rPr>
              <a:t>v</a:t>
            </a:r>
            <a:r>
              <a:rPr sz="1200" dirty="0">
                <a:latin typeface="Calibri"/>
                <a:cs typeface="Calibri"/>
              </a:rPr>
              <a:t>a</a:t>
            </a:r>
            <a:r>
              <a:rPr sz="1200" spc="5" dirty="0">
                <a:latin typeface="Calibri"/>
                <a:cs typeface="Calibri"/>
              </a:rPr>
              <a:t>n</a:t>
            </a:r>
            <a:r>
              <a:rPr sz="1200" dirty="0">
                <a:latin typeface="Calibri"/>
                <a:cs typeface="Calibri"/>
              </a:rPr>
              <a:t>ti</a:t>
            </a:r>
            <a:r>
              <a:rPr sz="1200" spc="15" dirty="0">
                <a:latin typeface="Calibri"/>
                <a:cs typeface="Calibri"/>
              </a:rPr>
              <a:t> </a:t>
            </a:r>
            <a:r>
              <a:rPr sz="1200" spc="-10" dirty="0">
                <a:latin typeface="Calibri"/>
                <a:cs typeface="Calibri"/>
              </a:rPr>
              <a:t>de</a:t>
            </a:r>
            <a:r>
              <a:rPr sz="1200" dirty="0">
                <a:latin typeface="Calibri"/>
                <a:cs typeface="Calibri"/>
              </a:rPr>
              <a:t>llo</a:t>
            </a:r>
            <a:r>
              <a:rPr sz="1200" spc="40" dirty="0">
                <a:latin typeface="Calibri"/>
                <a:cs typeface="Calibri"/>
              </a:rPr>
              <a:t> </a:t>
            </a:r>
            <a:r>
              <a:rPr sz="1200" spc="-5" dirty="0">
                <a:latin typeface="Calibri"/>
                <a:cs typeface="Calibri"/>
              </a:rPr>
              <a:t>s</a:t>
            </a:r>
            <a:r>
              <a:rPr sz="1200" spc="-10" dirty="0">
                <a:latin typeface="Calibri"/>
                <a:cs typeface="Calibri"/>
              </a:rPr>
              <a:t>che</a:t>
            </a:r>
            <a:r>
              <a:rPr sz="1200" dirty="0">
                <a:latin typeface="Calibri"/>
                <a:cs typeface="Calibri"/>
              </a:rPr>
              <a:t>ma.</a:t>
            </a:r>
            <a:r>
              <a:rPr sz="1200" spc="35" dirty="0">
                <a:latin typeface="Calibri"/>
                <a:cs typeface="Calibri"/>
              </a:rPr>
              <a:t> </a:t>
            </a:r>
            <a:r>
              <a:rPr sz="1200" spc="-5" dirty="0">
                <a:latin typeface="Calibri"/>
                <a:cs typeface="Calibri"/>
              </a:rPr>
              <a:t>L</a:t>
            </a:r>
            <a:r>
              <a:rPr sz="1200" dirty="0">
                <a:latin typeface="Calibri"/>
                <a:cs typeface="Calibri"/>
              </a:rPr>
              <a:t>a</a:t>
            </a:r>
            <a:r>
              <a:rPr sz="1200" spc="30" dirty="0">
                <a:latin typeface="Calibri"/>
                <a:cs typeface="Calibri"/>
              </a:rPr>
              <a:t> </a:t>
            </a:r>
            <a:r>
              <a:rPr sz="1200" spc="-10" dirty="0">
                <a:latin typeface="Calibri"/>
                <a:cs typeface="Calibri"/>
              </a:rPr>
              <a:t>pro</a:t>
            </a:r>
            <a:r>
              <a:rPr sz="1200" spc="-5" dirty="0">
                <a:latin typeface="Calibri"/>
                <a:cs typeface="Calibri"/>
              </a:rPr>
              <a:t>ss</a:t>
            </a:r>
            <a:r>
              <a:rPr sz="1200" dirty="0">
                <a:latin typeface="Calibri"/>
                <a:cs typeface="Calibri"/>
              </a:rPr>
              <a:t>ima</a:t>
            </a:r>
            <a:r>
              <a:rPr sz="1200" spc="30" dirty="0">
                <a:latin typeface="Calibri"/>
                <a:cs typeface="Calibri"/>
              </a:rPr>
              <a:t> </a:t>
            </a:r>
            <a:r>
              <a:rPr sz="1200" spc="-5" dirty="0">
                <a:latin typeface="Calibri"/>
                <a:cs typeface="Calibri"/>
              </a:rPr>
              <a:t>s</a:t>
            </a:r>
            <a:r>
              <a:rPr sz="1200" spc="-10" dirty="0">
                <a:latin typeface="Calibri"/>
                <a:cs typeface="Calibri"/>
              </a:rPr>
              <a:t>e</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spc="-10" dirty="0">
                <a:latin typeface="Calibri"/>
                <a:cs typeface="Calibri"/>
              </a:rPr>
              <a:t>de</a:t>
            </a:r>
            <a:r>
              <a:rPr sz="1200" dirty="0">
                <a:latin typeface="Calibri"/>
                <a:cs typeface="Calibri"/>
              </a:rPr>
              <a:t>l</a:t>
            </a:r>
            <a:r>
              <a:rPr sz="1200" spc="25" dirty="0">
                <a:latin typeface="Calibri"/>
                <a:cs typeface="Calibri"/>
              </a:rPr>
              <a:t> </a:t>
            </a:r>
            <a:r>
              <a:rPr sz="1200" spc="5" dirty="0">
                <a:latin typeface="Calibri"/>
                <a:cs typeface="Calibri"/>
              </a:rPr>
              <a:t>p</a:t>
            </a:r>
            <a:r>
              <a:rPr sz="1200" spc="-10" dirty="0">
                <a:latin typeface="Calibri"/>
                <a:cs typeface="Calibri"/>
              </a:rPr>
              <a:t>acc</a:t>
            </a:r>
            <a:r>
              <a:rPr sz="1200" spc="5" dirty="0">
                <a:latin typeface="Calibri"/>
                <a:cs typeface="Calibri"/>
              </a:rPr>
              <a:t>h</a:t>
            </a:r>
            <a:r>
              <a:rPr sz="1200" spc="-20" dirty="0">
                <a:latin typeface="Calibri"/>
                <a:cs typeface="Calibri"/>
              </a:rPr>
              <a:t>e</a:t>
            </a:r>
            <a:r>
              <a:rPr sz="1200" dirty="0">
                <a:latin typeface="Calibri"/>
                <a:cs typeface="Calibri"/>
              </a:rPr>
              <a:t>tto ti</a:t>
            </a:r>
            <a:r>
              <a:rPr sz="1200" spc="-20" dirty="0">
                <a:latin typeface="Calibri"/>
                <a:cs typeface="Calibri"/>
              </a:rPr>
              <a:t> </a:t>
            </a:r>
            <a:r>
              <a:rPr sz="1200" dirty="0">
                <a:latin typeface="Calibri"/>
                <a:cs typeface="Calibri"/>
              </a:rPr>
              <a:t>a</a:t>
            </a:r>
            <a:r>
              <a:rPr sz="1200" spc="-15" dirty="0">
                <a:latin typeface="Calibri"/>
                <a:cs typeface="Calibri"/>
              </a:rPr>
              <a:t>i</a:t>
            </a:r>
            <a:r>
              <a:rPr sz="1200" spc="5" dirty="0">
                <a:latin typeface="Calibri"/>
                <a:cs typeface="Calibri"/>
              </a:rPr>
              <a:t>u</a:t>
            </a:r>
            <a:r>
              <a:rPr sz="1200" spc="-15" dirty="0">
                <a:latin typeface="Calibri"/>
                <a:cs typeface="Calibri"/>
              </a:rPr>
              <a:t>t</a:t>
            </a:r>
            <a:r>
              <a:rPr sz="1200" spc="-10" dirty="0">
                <a:latin typeface="Calibri"/>
                <a:cs typeface="Calibri"/>
              </a:rPr>
              <a:t>erà</a:t>
            </a:r>
            <a:r>
              <a:rPr sz="1200" spc="-30" dirty="0">
                <a:latin typeface="Calibri"/>
                <a:cs typeface="Calibri"/>
              </a:rPr>
              <a:t> </a:t>
            </a:r>
            <a:r>
              <a:rPr sz="1200" dirty="0">
                <a:latin typeface="Calibri"/>
                <a:cs typeface="Calibri"/>
              </a:rPr>
              <a:t>a</a:t>
            </a:r>
            <a:r>
              <a:rPr sz="1200" spc="-30" dirty="0">
                <a:latin typeface="Calibri"/>
                <a:cs typeface="Calibri"/>
              </a:rPr>
              <a:t> </a:t>
            </a:r>
            <a:r>
              <a:rPr sz="1200" spc="-5" dirty="0">
                <a:latin typeface="Calibri"/>
                <a:cs typeface="Calibri"/>
              </a:rPr>
              <a:t>res</a:t>
            </a:r>
            <a:r>
              <a:rPr sz="1200" spc="-15" dirty="0">
                <a:latin typeface="Calibri"/>
                <a:cs typeface="Calibri"/>
              </a:rPr>
              <a:t>t</a:t>
            </a:r>
            <a:r>
              <a:rPr sz="1200" dirty="0">
                <a:latin typeface="Calibri"/>
                <a:cs typeface="Calibri"/>
              </a:rPr>
              <a:t>ri</a:t>
            </a:r>
            <a:r>
              <a:rPr sz="1200" spc="5" dirty="0">
                <a:latin typeface="Calibri"/>
                <a:cs typeface="Calibri"/>
              </a:rPr>
              <a:t>n</a:t>
            </a:r>
            <a:r>
              <a:rPr sz="1200" spc="-15" dirty="0">
                <a:latin typeface="Calibri"/>
                <a:cs typeface="Calibri"/>
              </a:rPr>
              <a:t>g</a:t>
            </a:r>
            <a:r>
              <a:rPr sz="1200" spc="-10" dirty="0">
                <a:latin typeface="Calibri"/>
                <a:cs typeface="Calibri"/>
              </a:rPr>
              <a:t>e</a:t>
            </a:r>
            <a:r>
              <a:rPr sz="1200" spc="-20" dirty="0">
                <a:latin typeface="Calibri"/>
                <a:cs typeface="Calibri"/>
              </a:rPr>
              <a:t>r</a:t>
            </a:r>
            <a:r>
              <a:rPr sz="1200" spc="-10" dirty="0">
                <a:latin typeface="Calibri"/>
                <a:cs typeface="Calibri"/>
              </a:rPr>
              <a:t>e</a:t>
            </a:r>
            <a:r>
              <a:rPr sz="1200" spc="-20" dirty="0">
                <a:latin typeface="Calibri"/>
                <a:cs typeface="Calibri"/>
              </a:rPr>
              <a:t> </a:t>
            </a:r>
            <a:r>
              <a:rPr sz="1200" dirty="0">
                <a:latin typeface="Calibri"/>
                <a:cs typeface="Calibri"/>
              </a:rPr>
              <a:t>il</a:t>
            </a:r>
            <a:r>
              <a:rPr sz="1200" spc="-45"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a:t>
            </a:r>
            <a:r>
              <a:rPr sz="1200" spc="-30" dirty="0">
                <a:latin typeface="Calibri"/>
                <a:cs typeface="Calibri"/>
              </a:rPr>
              <a:t> </a:t>
            </a:r>
            <a:r>
              <a:rPr sz="1200" dirty="0">
                <a:latin typeface="Calibri"/>
                <a:cs typeface="Calibri"/>
              </a:rPr>
              <a:t>o</a:t>
            </a:r>
            <a:r>
              <a:rPr sz="1200" spc="5" dirty="0">
                <a:latin typeface="Calibri"/>
                <a:cs typeface="Calibri"/>
              </a:rPr>
              <a:t>b</a:t>
            </a:r>
            <a:r>
              <a:rPr sz="1200" spc="-15" dirty="0">
                <a:latin typeface="Calibri"/>
                <a:cs typeface="Calibri"/>
              </a:rPr>
              <a:t>i</a:t>
            </a:r>
            <a:r>
              <a:rPr sz="1200" spc="-10" dirty="0">
                <a:latin typeface="Calibri"/>
                <a:cs typeface="Calibri"/>
              </a:rPr>
              <a:t>e</a:t>
            </a:r>
            <a:r>
              <a:rPr sz="1200" spc="-15" dirty="0">
                <a:latin typeface="Calibri"/>
                <a:cs typeface="Calibri"/>
              </a:rPr>
              <a:t>t</a:t>
            </a:r>
            <a:r>
              <a:rPr sz="1200" dirty="0">
                <a:latin typeface="Calibri"/>
                <a:cs typeface="Calibri"/>
              </a:rPr>
              <a:t>ti</a:t>
            </a:r>
            <a:r>
              <a:rPr sz="1200" spc="-5" dirty="0">
                <a:latin typeface="Calibri"/>
                <a:cs typeface="Calibri"/>
              </a:rPr>
              <a:t>v</a:t>
            </a:r>
            <a:r>
              <a:rPr sz="1200" dirty="0">
                <a:latin typeface="Calibri"/>
                <a:cs typeface="Calibri"/>
              </a:rPr>
              <a:t>o</a:t>
            </a:r>
            <a:r>
              <a:rPr sz="1200" spc="-30" dirty="0">
                <a:latin typeface="Calibri"/>
                <a:cs typeface="Calibri"/>
              </a:rPr>
              <a:t> </a:t>
            </a:r>
            <a:r>
              <a:rPr sz="1200" dirty="0">
                <a:latin typeface="Calibri"/>
                <a:cs typeface="Calibri"/>
              </a:rPr>
              <a:t>in</a:t>
            </a:r>
            <a:r>
              <a:rPr sz="1200" spc="-30"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d</a:t>
            </a:r>
            <a:r>
              <a:rPr sz="1200" dirty="0">
                <a:latin typeface="Calibri"/>
                <a:cs typeface="Calibri"/>
              </a:rPr>
              <a:t>o</a:t>
            </a:r>
            <a:r>
              <a:rPr sz="1200" spc="-30" dirty="0">
                <a:latin typeface="Calibri"/>
                <a:cs typeface="Calibri"/>
              </a:rPr>
              <a:t> </a:t>
            </a:r>
            <a:r>
              <a:rPr sz="1200" spc="5" dirty="0">
                <a:latin typeface="Calibri"/>
                <a:cs typeface="Calibri"/>
              </a:rPr>
              <a:t>d</a:t>
            </a:r>
            <a:r>
              <a:rPr sz="1200" dirty="0">
                <a:latin typeface="Calibri"/>
                <a:cs typeface="Calibri"/>
              </a:rPr>
              <a:t>a</a:t>
            </a:r>
            <a:r>
              <a:rPr sz="1200" spc="-45" dirty="0">
                <a:latin typeface="Calibri"/>
                <a:cs typeface="Calibri"/>
              </a:rPr>
              <a:t> </a:t>
            </a:r>
            <a:r>
              <a:rPr sz="1200" spc="5" dirty="0">
                <a:latin typeface="Calibri"/>
                <a:cs typeface="Calibri"/>
              </a:rPr>
              <a:t>p</a:t>
            </a:r>
            <a:r>
              <a:rPr sz="1200" dirty="0">
                <a:latin typeface="Calibri"/>
                <a:cs typeface="Calibri"/>
              </a:rPr>
              <a:t>ot</a:t>
            </a:r>
            <a:r>
              <a:rPr sz="1200" spc="-20" dirty="0">
                <a:latin typeface="Calibri"/>
                <a:cs typeface="Calibri"/>
              </a:rPr>
              <a:t>e</a:t>
            </a:r>
            <a:r>
              <a:rPr sz="1200" spc="-5" dirty="0">
                <a:latin typeface="Calibri"/>
                <a:cs typeface="Calibri"/>
              </a:rPr>
              <a:t>r</a:t>
            </a:r>
            <a:r>
              <a:rPr sz="1200" spc="-30" dirty="0">
                <a:latin typeface="Calibri"/>
                <a:cs typeface="Calibri"/>
              </a:rPr>
              <a:t> </a:t>
            </a:r>
            <a:r>
              <a:rPr sz="1200" spc="5" dirty="0">
                <a:latin typeface="Calibri"/>
                <a:cs typeface="Calibri"/>
              </a:rPr>
              <a:t>p</a:t>
            </a:r>
            <a:r>
              <a:rPr sz="1200" dirty="0">
                <a:latin typeface="Calibri"/>
                <a:cs typeface="Calibri"/>
              </a:rPr>
              <a:t>ia</a:t>
            </a:r>
            <a:r>
              <a:rPr sz="1200" spc="-10" dirty="0">
                <a:latin typeface="Calibri"/>
                <a:cs typeface="Calibri"/>
              </a:rPr>
              <a:t>n</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spc="-10" dirty="0">
                <a:latin typeface="Calibri"/>
                <a:cs typeface="Calibri"/>
              </a:rPr>
              <a:t>are</a:t>
            </a:r>
            <a:r>
              <a:rPr sz="1200" spc="-30" dirty="0">
                <a:latin typeface="Calibri"/>
                <a:cs typeface="Calibri"/>
              </a:rPr>
              <a:t> </a:t>
            </a:r>
            <a:r>
              <a:rPr sz="1200" dirty="0">
                <a:latin typeface="Calibri"/>
                <a:cs typeface="Calibri"/>
              </a:rPr>
              <a:t>la</a:t>
            </a:r>
            <a:r>
              <a:rPr sz="1200" spc="-30" dirty="0">
                <a:latin typeface="Calibri"/>
                <a:cs typeface="Calibri"/>
              </a:rPr>
              <a:t> </a:t>
            </a:r>
            <a:r>
              <a:rPr sz="1200" spc="-15" dirty="0" err="1">
                <a:latin typeface="Calibri"/>
                <a:cs typeface="Calibri"/>
              </a:rPr>
              <a:t>t</a:t>
            </a:r>
            <a:r>
              <a:rPr sz="1200" spc="5" dirty="0" err="1">
                <a:latin typeface="Calibri"/>
                <a:cs typeface="Calibri"/>
              </a:rPr>
              <a:t>u</a:t>
            </a:r>
            <a:r>
              <a:rPr sz="1200" dirty="0" err="1">
                <a:latin typeface="Calibri"/>
                <a:cs typeface="Calibri"/>
              </a:rPr>
              <a:t>a</a:t>
            </a:r>
            <a:r>
              <a:rPr sz="1200" dirty="0">
                <a:latin typeface="Calibri"/>
                <a:cs typeface="Calibri"/>
              </a:rPr>
              <a:t> </a:t>
            </a:r>
            <a:r>
              <a:rPr lang="it-CH" sz="1200" dirty="0">
                <a:latin typeface="Calibri"/>
                <a:cs typeface="Calibri"/>
              </a:rPr>
              <a:t>inchiesta</a:t>
            </a:r>
            <a:r>
              <a:rPr sz="1200" dirty="0">
                <a:latin typeface="Calibri"/>
                <a:cs typeface="Calibri"/>
              </a:rPr>
              <a:t>.</a:t>
            </a:r>
          </a:p>
        </p:txBody>
      </p:sp>
      <p:sp>
        <p:nvSpPr>
          <p:cNvPr id="8" name="TextBox 7"/>
          <p:cNvSpPr txBox="1"/>
          <p:nvPr/>
        </p:nvSpPr>
        <p:spPr>
          <a:xfrm>
            <a:off x="5739129" y="5876261"/>
            <a:ext cx="4640580" cy="276999"/>
          </a:xfrm>
          <a:prstGeom prst="rect">
            <a:avLst/>
          </a:prstGeom>
          <a:noFill/>
          <a:ln w="25400">
            <a:solidFill>
              <a:srgbClr val="2791A6"/>
            </a:solidFill>
          </a:ln>
        </p:spPr>
        <p:txBody>
          <a:bodyPr wrap="square" lIns="91440" tIns="45720" rIns="91440" bIns="45720" rtlCol="0" anchor="t">
            <a:spAutoFit/>
          </a:bodyPr>
          <a:lstStyle/>
          <a:p>
            <a:r>
              <a:rPr lang="it-IT" sz="1200" dirty="0">
                <a:latin typeface="Arial"/>
                <a:cs typeface="Arial"/>
              </a:rPr>
              <a:t>Un modello scaricabile è disponibile sul nostro </a:t>
            </a:r>
            <a:r>
              <a:rPr lang="it-IT" sz="1200" dirty="0">
                <a:latin typeface="Arial"/>
                <a:cs typeface="Arial"/>
                <a:hlinkClick r:id="rId3"/>
              </a:rPr>
              <a:t>sito web</a:t>
            </a:r>
            <a:r>
              <a:rPr lang="it-IT" sz="1200" dirty="0">
                <a:latin typeface="Arial"/>
                <a:cs typeface="Arial"/>
              </a:rPr>
              <a:t>.</a:t>
            </a:r>
          </a:p>
        </p:txBody>
      </p:sp>
      <p:sp>
        <p:nvSpPr>
          <p:cNvPr id="9" name="object 4"/>
          <p:cNvSpPr/>
          <p:nvPr/>
        </p:nvSpPr>
        <p:spPr>
          <a:xfrm>
            <a:off x="9838712" y="5898558"/>
            <a:ext cx="232403" cy="232403"/>
          </a:xfrm>
          <a:prstGeom prst="rect">
            <a:avLst/>
          </a:prstGeom>
          <a:blipFill>
            <a:blip r:embed="rId4" cstate="print"/>
            <a:stretch>
              <a:fillRect/>
            </a:stretch>
          </a:blipFill>
        </p:spPr>
        <p:txBody>
          <a:bodyPr wrap="square" lIns="0" tIns="0" rIns="0" bIns="0" rtlCol="0"/>
          <a:lstStyle/>
          <a:p>
            <a:endParaRPr/>
          </a:p>
        </p:txBody>
      </p:sp>
      <p:sp>
        <p:nvSpPr>
          <p:cNvPr id="11" name="CasellaDiTesto 10">
            <a:extLst>
              <a:ext uri="{FF2B5EF4-FFF2-40B4-BE49-F238E27FC236}">
                <a16:creationId xmlns:a16="http://schemas.microsoft.com/office/drawing/2014/main" id="{0187625E-CDBD-A1C4-7761-0502349E0809}"/>
              </a:ext>
            </a:extLst>
          </p:cNvPr>
          <p:cNvSpPr txBox="1"/>
          <p:nvPr/>
        </p:nvSpPr>
        <p:spPr>
          <a:xfrm>
            <a:off x="10332917" y="7285851"/>
            <a:ext cx="341760" cy="276999"/>
          </a:xfrm>
          <a:prstGeom prst="rect">
            <a:avLst/>
          </a:prstGeom>
          <a:noFill/>
        </p:spPr>
        <p:txBody>
          <a:bodyPr wrap="none" rtlCol="0">
            <a:spAutoFit/>
          </a:bodyPr>
          <a:lstStyle/>
          <a:p>
            <a:r>
              <a:rPr lang="it-CH" sz="1200" dirty="0"/>
              <a:t>17</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object 5"/>
          <p:cNvSpPr txBox="1"/>
          <p:nvPr/>
        </p:nvSpPr>
        <p:spPr>
          <a:xfrm>
            <a:off x="515880" y="352425"/>
            <a:ext cx="2869565" cy="922323"/>
          </a:xfrm>
          <a:prstGeom prst="rect">
            <a:avLst/>
          </a:prstGeom>
          <a:ln w="63500">
            <a:solidFill>
              <a:srgbClr val="2791A6"/>
            </a:solidFill>
          </a:ln>
        </p:spPr>
        <p:txBody>
          <a:bodyPr vert="horz" wrap="square" lIns="0" tIns="0" rIns="0" bIns="0" rtlCol="0" anchor="ctr" anchorCtr="0">
            <a:noAutofit/>
          </a:bodyPr>
          <a:lstStyle/>
          <a:p>
            <a:pPr marL="92710" marR="82550" algn="just">
              <a:lnSpc>
                <a:spcPct val="121300"/>
              </a:lnSpc>
            </a:pPr>
            <a:r>
              <a:rPr sz="1200" spc="-15"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dirty="0">
                <a:latin typeface="Calibri"/>
                <a:cs typeface="Calibri"/>
              </a:rPr>
              <a:t>ta </a:t>
            </a:r>
            <a:r>
              <a:rPr sz="1200" spc="-110" dirty="0">
                <a:latin typeface="Calibri"/>
                <a:cs typeface="Calibri"/>
              </a:rPr>
              <a:t> </a:t>
            </a:r>
            <a:r>
              <a:rPr sz="1200" spc="5" dirty="0">
                <a:latin typeface="Calibri"/>
                <a:cs typeface="Calibri"/>
              </a:rPr>
              <a:t>p</a:t>
            </a:r>
            <a:r>
              <a:rPr sz="1200" spc="-10" dirty="0">
                <a:latin typeface="Calibri"/>
                <a:cs typeface="Calibri"/>
              </a:rPr>
              <a:t>a</a:t>
            </a:r>
            <a:r>
              <a:rPr sz="1200" spc="-15" dirty="0">
                <a:latin typeface="Calibri"/>
                <a:cs typeface="Calibri"/>
              </a:rPr>
              <a:t>gi</a:t>
            </a:r>
            <a:r>
              <a:rPr sz="1200" spc="5" dirty="0">
                <a:latin typeface="Calibri"/>
                <a:cs typeface="Calibri"/>
              </a:rPr>
              <a:t>n</a:t>
            </a:r>
            <a:r>
              <a:rPr sz="1200" dirty="0">
                <a:latin typeface="Calibri"/>
                <a:cs typeface="Calibri"/>
              </a:rPr>
              <a:t>a </a:t>
            </a:r>
            <a:r>
              <a:rPr sz="1200" spc="-110" dirty="0">
                <a:latin typeface="Calibri"/>
                <a:cs typeface="Calibri"/>
              </a:rPr>
              <a:t> </a:t>
            </a:r>
            <a:r>
              <a:rPr sz="1200" dirty="0">
                <a:latin typeface="Calibri"/>
                <a:cs typeface="Calibri"/>
              </a:rPr>
              <a:t>mo</a:t>
            </a:r>
            <a:r>
              <a:rPr sz="1200" spc="-5" dirty="0">
                <a:latin typeface="Calibri"/>
                <a:cs typeface="Calibri"/>
              </a:rPr>
              <a:t>s</a:t>
            </a:r>
            <a:r>
              <a:rPr sz="1200" dirty="0">
                <a:latin typeface="Calibri"/>
                <a:cs typeface="Calibri"/>
              </a:rPr>
              <a:t>t</a:t>
            </a:r>
            <a:r>
              <a:rPr sz="1200" spc="-20" dirty="0">
                <a:latin typeface="Calibri"/>
                <a:cs typeface="Calibri"/>
              </a:rPr>
              <a:t>r</a:t>
            </a:r>
            <a:r>
              <a:rPr sz="1200" dirty="0">
                <a:latin typeface="Calibri"/>
                <a:cs typeface="Calibri"/>
              </a:rPr>
              <a:t>a </a:t>
            </a:r>
            <a:r>
              <a:rPr sz="1200" spc="-100" dirty="0">
                <a:latin typeface="Calibri"/>
                <a:cs typeface="Calibri"/>
              </a:rPr>
              <a:t> </a:t>
            </a:r>
            <a:r>
              <a:rPr sz="1200" dirty="0">
                <a:latin typeface="Calibri"/>
                <a:cs typeface="Calibri"/>
              </a:rPr>
              <a:t>il </a:t>
            </a:r>
            <a:r>
              <a:rPr sz="1200" spc="-110" dirty="0">
                <a:latin typeface="Calibri"/>
                <a:cs typeface="Calibri"/>
              </a:rPr>
              <a:t> </a:t>
            </a:r>
            <a:r>
              <a:rPr sz="1200" spc="-10" dirty="0">
                <a:latin typeface="Calibri"/>
                <a:cs typeface="Calibri"/>
              </a:rPr>
              <a:t>c</a:t>
            </a:r>
            <a:r>
              <a:rPr sz="1200" dirty="0">
                <a:latin typeface="Calibri"/>
                <a:cs typeface="Calibri"/>
              </a:rPr>
              <a:t>i</a:t>
            </a:r>
            <a:r>
              <a:rPr sz="1200" spc="-5" dirty="0">
                <a:latin typeface="Calibri"/>
                <a:cs typeface="Calibri"/>
              </a:rPr>
              <a:t>c</a:t>
            </a:r>
            <a:r>
              <a:rPr sz="1200" dirty="0">
                <a:latin typeface="Calibri"/>
                <a:cs typeface="Calibri"/>
              </a:rPr>
              <a:t>lo </a:t>
            </a:r>
            <a:r>
              <a:rPr sz="1200" spc="-110" dirty="0">
                <a:latin typeface="Calibri"/>
                <a:cs typeface="Calibri"/>
              </a:rPr>
              <a:t> </a:t>
            </a:r>
            <a:r>
              <a:rPr sz="1200" spc="5" dirty="0">
                <a:latin typeface="Calibri"/>
                <a:cs typeface="Calibri"/>
              </a:rPr>
              <a:t>d</a:t>
            </a:r>
            <a:r>
              <a:rPr sz="1200" dirty="0">
                <a:latin typeface="Calibri"/>
                <a:cs typeface="Calibri"/>
              </a:rPr>
              <a:t>i </a:t>
            </a:r>
            <a:r>
              <a:rPr sz="1200" spc="-110" dirty="0">
                <a:latin typeface="Calibri"/>
                <a:cs typeface="Calibri"/>
              </a:rPr>
              <a:t> </a:t>
            </a:r>
            <a:r>
              <a:rPr lang="it-CH" sz="1200" dirty="0">
                <a:latin typeface="Calibri"/>
                <a:cs typeface="Calibri"/>
              </a:rPr>
              <a:t>inchiesta riflessiva </a:t>
            </a:r>
            <a:r>
              <a:rPr sz="1200" spc="-10" dirty="0">
                <a:latin typeface="Calibri"/>
                <a:cs typeface="Calibri"/>
              </a:rPr>
              <a:t>c</a:t>
            </a:r>
            <a:r>
              <a:rPr sz="1200" dirty="0">
                <a:latin typeface="Calibri"/>
                <a:cs typeface="Calibri"/>
              </a:rPr>
              <a:t>on</a:t>
            </a:r>
            <a:r>
              <a:rPr sz="1200" spc="10" dirty="0">
                <a:latin typeface="Calibri"/>
                <a:cs typeface="Calibri"/>
              </a:rPr>
              <a:t> </a:t>
            </a:r>
            <a:r>
              <a:rPr sz="1200" spc="5" dirty="0">
                <a:latin typeface="Calibri"/>
                <a:cs typeface="Calibri"/>
              </a:rPr>
              <a:t>u</a:t>
            </a:r>
            <a:r>
              <a:rPr sz="1200" spc="-15" dirty="0">
                <a:latin typeface="Calibri"/>
                <a:cs typeface="Calibri"/>
              </a:rPr>
              <a:t>l</a:t>
            </a:r>
            <a:r>
              <a:rPr sz="1200" dirty="0">
                <a:latin typeface="Calibri"/>
                <a:cs typeface="Calibri"/>
              </a:rPr>
              <a:t>t</a:t>
            </a:r>
            <a:r>
              <a:rPr sz="1200" spc="-10" dirty="0">
                <a:latin typeface="Calibri"/>
                <a:cs typeface="Calibri"/>
              </a:rPr>
              <a:t>e</a:t>
            </a:r>
            <a:r>
              <a:rPr sz="1200" dirty="0">
                <a:latin typeface="Calibri"/>
                <a:cs typeface="Calibri"/>
              </a:rPr>
              <a:t>ri</a:t>
            </a:r>
            <a:r>
              <a:rPr sz="1200" spc="-10" dirty="0">
                <a:latin typeface="Calibri"/>
                <a:cs typeface="Calibri"/>
              </a:rPr>
              <a:t>o</a:t>
            </a:r>
            <a:r>
              <a:rPr sz="1200" dirty="0">
                <a:latin typeface="Calibri"/>
                <a:cs typeface="Calibri"/>
              </a:rPr>
              <a:t>ri</a:t>
            </a:r>
            <a:r>
              <a:rPr sz="1200" spc="5" dirty="0">
                <a:latin typeface="Calibri"/>
                <a:cs typeface="Calibri"/>
              </a:rPr>
              <a:t> </a:t>
            </a:r>
            <a:r>
              <a:rPr sz="1200" dirty="0">
                <a:latin typeface="Calibri"/>
                <a:cs typeface="Calibri"/>
              </a:rPr>
              <a:t>i</a:t>
            </a:r>
            <a:r>
              <a:rPr sz="1200" spc="-10" dirty="0">
                <a:latin typeface="Calibri"/>
                <a:cs typeface="Calibri"/>
              </a:rPr>
              <a:t>n</a:t>
            </a:r>
            <a:r>
              <a:rPr sz="1200" spc="5" dirty="0">
                <a:latin typeface="Calibri"/>
                <a:cs typeface="Calibri"/>
              </a:rPr>
              <a:t>f</a:t>
            </a:r>
            <a:r>
              <a:rPr sz="1200" dirty="0">
                <a:latin typeface="Calibri"/>
                <a:cs typeface="Calibri"/>
              </a:rPr>
              <a:t>o</a:t>
            </a:r>
            <a:r>
              <a:rPr sz="1200" spc="-5" dirty="0">
                <a:latin typeface="Calibri"/>
                <a:cs typeface="Calibri"/>
              </a:rPr>
              <a:t>r</a:t>
            </a:r>
            <a:r>
              <a:rPr sz="1200" spc="-25" dirty="0">
                <a:latin typeface="Calibri"/>
                <a:cs typeface="Calibri"/>
              </a:rPr>
              <a:t>m</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on</a:t>
            </a:r>
            <a:r>
              <a:rPr sz="1200" dirty="0">
                <a:latin typeface="Calibri"/>
                <a:cs typeface="Calibri"/>
              </a:rPr>
              <a:t>i</a:t>
            </a:r>
            <a:r>
              <a:rPr sz="1200" spc="5" dirty="0">
                <a:latin typeface="Calibri"/>
                <a:cs typeface="Calibri"/>
              </a:rPr>
              <a:t> </a:t>
            </a:r>
            <a:r>
              <a:rPr sz="1200" spc="-5" dirty="0">
                <a:latin typeface="Calibri"/>
                <a:cs typeface="Calibri"/>
              </a:rPr>
              <a:t>s</a:t>
            </a:r>
            <a:r>
              <a:rPr sz="1200" dirty="0">
                <a:latin typeface="Calibri"/>
                <a:cs typeface="Calibri"/>
              </a:rPr>
              <a:t>u</a:t>
            </a:r>
            <a:r>
              <a:rPr sz="1200" spc="10" dirty="0">
                <a:latin typeface="Calibri"/>
                <a:cs typeface="Calibri"/>
              </a:rPr>
              <a:t> </a:t>
            </a:r>
            <a:r>
              <a:rPr sz="1200" dirty="0">
                <a:latin typeface="Calibri"/>
                <a:cs typeface="Calibri"/>
              </a:rPr>
              <a:t>o</a:t>
            </a:r>
            <a:r>
              <a:rPr sz="1200" spc="-25" dirty="0">
                <a:latin typeface="Calibri"/>
                <a:cs typeface="Calibri"/>
              </a:rPr>
              <a:t>g</a:t>
            </a:r>
            <a:r>
              <a:rPr sz="1200" spc="5" dirty="0">
                <a:latin typeface="Calibri"/>
                <a:cs typeface="Calibri"/>
              </a:rPr>
              <a:t>n</a:t>
            </a:r>
            <a:r>
              <a:rPr sz="1200" dirty="0">
                <a:latin typeface="Calibri"/>
                <a:cs typeface="Calibri"/>
              </a:rPr>
              <a:t>i</a:t>
            </a:r>
            <a:r>
              <a:rPr sz="1200" spc="-10" dirty="0">
                <a:latin typeface="Calibri"/>
                <a:cs typeface="Calibri"/>
              </a:rPr>
              <a:t> </a:t>
            </a:r>
            <a:r>
              <a:rPr sz="1200" spc="5" dirty="0">
                <a:latin typeface="Calibri"/>
                <a:cs typeface="Calibri"/>
              </a:rPr>
              <a:t>f</a:t>
            </a:r>
            <a:r>
              <a:rPr sz="1200" dirty="0">
                <a:latin typeface="Calibri"/>
                <a:cs typeface="Calibri"/>
              </a:rPr>
              <a:t>a</a:t>
            </a:r>
            <a:r>
              <a:rPr sz="1200" spc="-5" dirty="0">
                <a:latin typeface="Calibri"/>
                <a:cs typeface="Calibri"/>
              </a:rPr>
              <a:t>se,</a:t>
            </a:r>
            <a:r>
              <a:rPr sz="1200" spc="-10" dirty="0">
                <a:latin typeface="Calibri"/>
                <a:cs typeface="Calibri"/>
              </a:rPr>
              <a:t> </a:t>
            </a:r>
            <a:r>
              <a:rPr sz="1200" spc="5" dirty="0">
                <a:latin typeface="Calibri"/>
                <a:cs typeface="Calibri"/>
              </a:rPr>
              <a:t>p</a:t>
            </a:r>
            <a:r>
              <a:rPr sz="1200" spc="-5" dirty="0">
                <a:latin typeface="Calibri"/>
                <a:cs typeface="Calibri"/>
              </a:rPr>
              <a:t>er </a:t>
            </a:r>
            <a:r>
              <a:rPr sz="1200" dirty="0">
                <a:latin typeface="Calibri"/>
                <a:cs typeface="Calibri"/>
              </a:rPr>
              <a:t>ai</a:t>
            </a:r>
            <a:r>
              <a:rPr sz="1200" spc="5" dirty="0">
                <a:latin typeface="Calibri"/>
                <a:cs typeface="Calibri"/>
              </a:rPr>
              <a:t>u</a:t>
            </a:r>
            <a:r>
              <a:rPr sz="1200" dirty="0">
                <a:latin typeface="Calibri"/>
                <a:cs typeface="Calibri"/>
              </a:rPr>
              <a:t>t</a:t>
            </a:r>
            <a:r>
              <a:rPr sz="1200" spc="-10" dirty="0">
                <a:latin typeface="Calibri"/>
                <a:cs typeface="Calibri"/>
              </a:rPr>
              <a:t>a</a:t>
            </a:r>
            <a:r>
              <a:rPr sz="1200" spc="-20" dirty="0">
                <a:latin typeface="Calibri"/>
                <a:cs typeface="Calibri"/>
              </a:rPr>
              <a:t>r</a:t>
            </a:r>
            <a:r>
              <a:rPr sz="1200" dirty="0">
                <a:latin typeface="Calibri"/>
                <a:cs typeface="Calibri"/>
              </a:rPr>
              <a:t>ti</a:t>
            </a:r>
            <a:r>
              <a:rPr sz="1200" spc="-10" dirty="0">
                <a:latin typeface="Calibri"/>
                <a:cs typeface="Calibri"/>
              </a:rPr>
              <a:t> </a:t>
            </a:r>
            <a:r>
              <a:rPr sz="1200" dirty="0">
                <a:latin typeface="Calibri"/>
                <a:cs typeface="Calibri"/>
              </a:rPr>
              <a:t>a</a:t>
            </a:r>
            <a:r>
              <a:rPr sz="1200" spc="-10" dirty="0">
                <a:latin typeface="Calibri"/>
                <a:cs typeface="Calibri"/>
              </a:rPr>
              <a:t> c</a:t>
            </a:r>
            <a:r>
              <a:rPr sz="1200" dirty="0">
                <a:latin typeface="Calibri"/>
                <a:cs typeface="Calibri"/>
              </a:rPr>
              <a:t>o</a:t>
            </a:r>
            <a:r>
              <a:rPr sz="1200" spc="-25" dirty="0">
                <a:latin typeface="Calibri"/>
                <a:cs typeface="Calibri"/>
              </a:rPr>
              <a:t>m</a:t>
            </a:r>
            <a:r>
              <a:rPr sz="1200" spc="5" dirty="0">
                <a:latin typeface="Calibri"/>
                <a:cs typeface="Calibri"/>
              </a:rPr>
              <a:t>p</a:t>
            </a:r>
            <a:r>
              <a:rPr sz="1200" dirty="0">
                <a:latin typeface="Calibri"/>
                <a:cs typeface="Calibri"/>
              </a:rPr>
              <a:t>ila</a:t>
            </a:r>
            <a:r>
              <a:rPr sz="1200" spc="-10" dirty="0">
                <a:latin typeface="Calibri"/>
                <a:cs typeface="Calibri"/>
              </a:rPr>
              <a:t>re</a:t>
            </a:r>
            <a:r>
              <a:rPr sz="1200" spc="-5" dirty="0">
                <a:latin typeface="Calibri"/>
                <a:cs typeface="Calibri"/>
              </a:rPr>
              <a:t> </a:t>
            </a:r>
            <a:r>
              <a:rPr sz="1200" dirty="0">
                <a:latin typeface="Calibri"/>
                <a:cs typeface="Calibri"/>
              </a:rPr>
              <a:t>il</a:t>
            </a:r>
            <a:r>
              <a:rPr sz="1200" spc="-20"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o</a:t>
            </a:r>
            <a:r>
              <a:rPr sz="1200" spc="-20" dirty="0">
                <a:latin typeface="Calibri"/>
                <a:cs typeface="Calibri"/>
              </a:rPr>
              <a:t> </a:t>
            </a:r>
            <a:r>
              <a:rPr sz="1200" spc="-10" dirty="0" err="1">
                <a:latin typeface="Calibri"/>
                <a:cs typeface="Calibri"/>
              </a:rPr>
              <a:t>c</a:t>
            </a:r>
            <a:r>
              <a:rPr sz="1200" dirty="0" err="1">
                <a:latin typeface="Calibri"/>
                <a:cs typeface="Calibri"/>
              </a:rPr>
              <a:t>i</a:t>
            </a:r>
            <a:r>
              <a:rPr sz="1200" spc="-5" dirty="0" err="1">
                <a:latin typeface="Calibri"/>
                <a:cs typeface="Calibri"/>
              </a:rPr>
              <a:t>c</a:t>
            </a:r>
            <a:r>
              <a:rPr sz="1200" dirty="0" err="1">
                <a:latin typeface="Calibri"/>
                <a:cs typeface="Calibri"/>
              </a:rPr>
              <a:t>lo</a:t>
            </a:r>
            <a:r>
              <a:rPr sz="1200" spc="-5" dirty="0">
                <a:latin typeface="Calibri"/>
                <a:cs typeface="Calibri"/>
              </a:rPr>
              <a:t> </a:t>
            </a:r>
            <a:r>
              <a:rPr lang="it-CH" sz="1200" spc="5" dirty="0">
                <a:latin typeface="Calibri"/>
                <a:cs typeface="Calibri"/>
              </a:rPr>
              <a:t>d'inchiesta</a:t>
            </a:r>
            <a:r>
              <a:rPr sz="1200" dirty="0">
                <a:latin typeface="Calibri"/>
                <a:cs typeface="Calibri"/>
              </a:rPr>
              <a:t>.</a:t>
            </a:r>
          </a:p>
        </p:txBody>
      </p:sp>
      <p:sp>
        <p:nvSpPr>
          <p:cNvPr id="3" name="Oval 2">
            <a:extLst>
              <a:ext uri="{FF2B5EF4-FFF2-40B4-BE49-F238E27FC236}">
                <a16:creationId xmlns:a16="http://schemas.microsoft.com/office/drawing/2014/main" id="{CC2D06F1-06DC-D5C5-6BEE-038ACC1855E4}"/>
              </a:ext>
            </a:extLst>
          </p:cNvPr>
          <p:cNvSpPr/>
          <p:nvPr/>
        </p:nvSpPr>
        <p:spPr>
          <a:xfrm>
            <a:off x="4243316" y="3155783"/>
            <a:ext cx="2075688" cy="2161579"/>
          </a:xfrm>
          <a:prstGeom prst="ellipse">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a:extLst>
              <a:ext uri="{FF2B5EF4-FFF2-40B4-BE49-F238E27FC236}">
                <a16:creationId xmlns:a16="http://schemas.microsoft.com/office/drawing/2014/main" id="{A0004FBC-B956-B3A7-CFB2-1397EA85AF37}"/>
              </a:ext>
            </a:extLst>
          </p:cNvPr>
          <p:cNvSpPr txBox="1"/>
          <p:nvPr/>
        </p:nvSpPr>
        <p:spPr>
          <a:xfrm>
            <a:off x="7815264" y="3985883"/>
            <a:ext cx="2649152" cy="523220"/>
          </a:xfrm>
          <a:prstGeom prst="rect">
            <a:avLst/>
          </a:prstGeom>
          <a:noFill/>
          <a:ln>
            <a:solidFill>
              <a:srgbClr val="70413C"/>
            </a:solidFill>
          </a:ln>
        </p:spPr>
        <p:txBody>
          <a:bodyPr wrap="square">
            <a:spAutoFit/>
          </a:bodyPr>
          <a:lstStyle/>
          <a:p>
            <a:pPr algn="ctr"/>
            <a:r>
              <a:rPr lang="it-IT" sz="1400" dirty="0">
                <a:solidFill>
                  <a:srgbClr val="70413C"/>
                </a:solidFill>
              </a:rPr>
              <a:t>Pianificare l’inchiesta,</a:t>
            </a:r>
            <a:br>
              <a:rPr lang="it-IT" sz="1400" dirty="0">
                <a:solidFill>
                  <a:srgbClr val="70413C"/>
                </a:solidFill>
              </a:rPr>
            </a:br>
            <a:r>
              <a:rPr lang="it-IT" sz="1400" dirty="0">
                <a:solidFill>
                  <a:srgbClr val="70413C"/>
                </a:solidFill>
              </a:rPr>
              <a:t>scegliere metodi e strumenti</a:t>
            </a:r>
          </a:p>
        </p:txBody>
      </p:sp>
      <p:sp>
        <p:nvSpPr>
          <p:cNvPr id="40" name="TextBox 39">
            <a:extLst>
              <a:ext uri="{FF2B5EF4-FFF2-40B4-BE49-F238E27FC236}">
                <a16:creationId xmlns:a16="http://schemas.microsoft.com/office/drawing/2014/main" id="{594C25F1-41FE-D9CA-095D-334B2C7CEB66}"/>
              </a:ext>
            </a:extLst>
          </p:cNvPr>
          <p:cNvSpPr txBox="1"/>
          <p:nvPr/>
        </p:nvSpPr>
        <p:spPr>
          <a:xfrm>
            <a:off x="5821046" y="1126792"/>
            <a:ext cx="2705838" cy="523220"/>
          </a:xfrm>
          <a:prstGeom prst="rect">
            <a:avLst/>
          </a:prstGeom>
          <a:noFill/>
          <a:ln>
            <a:solidFill>
              <a:srgbClr val="B38834"/>
            </a:solidFill>
          </a:ln>
        </p:spPr>
        <p:txBody>
          <a:bodyPr wrap="square">
            <a:spAutoFit/>
          </a:bodyPr>
          <a:lstStyle/>
          <a:p>
            <a:pPr algn="ctr"/>
            <a:r>
              <a:rPr lang="it-IT" sz="1400" dirty="0">
                <a:solidFill>
                  <a:srgbClr val="B38834"/>
                </a:solidFill>
              </a:rPr>
              <a:t>Identificare punti di interesse e possibili obiettivi</a:t>
            </a:r>
          </a:p>
        </p:txBody>
      </p:sp>
      <p:sp>
        <p:nvSpPr>
          <p:cNvPr id="42" name="TextBox 41">
            <a:extLst>
              <a:ext uri="{FF2B5EF4-FFF2-40B4-BE49-F238E27FC236}">
                <a16:creationId xmlns:a16="http://schemas.microsoft.com/office/drawing/2014/main" id="{421B6276-14A0-7DDA-5360-D8E74ED666BB}"/>
              </a:ext>
            </a:extLst>
          </p:cNvPr>
          <p:cNvSpPr txBox="1"/>
          <p:nvPr/>
        </p:nvSpPr>
        <p:spPr>
          <a:xfrm>
            <a:off x="7355084" y="1917577"/>
            <a:ext cx="3173216" cy="523220"/>
          </a:xfrm>
          <a:prstGeom prst="rect">
            <a:avLst/>
          </a:prstGeom>
          <a:noFill/>
          <a:ln>
            <a:solidFill>
              <a:srgbClr val="507696"/>
            </a:solidFill>
          </a:ln>
        </p:spPr>
        <p:txBody>
          <a:bodyPr wrap="square">
            <a:spAutoFit/>
          </a:bodyPr>
          <a:lstStyle/>
          <a:p>
            <a:pPr algn="ctr"/>
            <a:r>
              <a:rPr lang="en-US" sz="1400" dirty="0" err="1">
                <a:solidFill>
                  <a:srgbClr val="507696"/>
                </a:solidFill>
              </a:rPr>
              <a:t>Restringere</a:t>
            </a:r>
            <a:r>
              <a:rPr lang="en-US" sz="1400" dirty="0">
                <a:solidFill>
                  <a:srgbClr val="507696"/>
                </a:solidFill>
              </a:rPr>
              <a:t> focus e </a:t>
            </a:r>
            <a:r>
              <a:rPr lang="en-US" sz="1400" dirty="0" err="1">
                <a:solidFill>
                  <a:srgbClr val="507696"/>
                </a:solidFill>
              </a:rPr>
              <a:t>domande</a:t>
            </a:r>
            <a:r>
              <a:rPr lang="en-US" sz="1400" dirty="0">
                <a:solidFill>
                  <a:srgbClr val="507696"/>
                </a:solidFill>
              </a:rPr>
              <a:t> </a:t>
            </a:r>
            <a:r>
              <a:rPr lang="en-US" sz="1400" dirty="0" err="1">
                <a:solidFill>
                  <a:srgbClr val="507696"/>
                </a:solidFill>
              </a:rPr>
              <a:t>d’inchiesta</a:t>
            </a:r>
            <a:r>
              <a:rPr lang="en-US" sz="1400" dirty="0">
                <a:solidFill>
                  <a:srgbClr val="507696"/>
                </a:solidFill>
              </a:rPr>
              <a:t>, </a:t>
            </a:r>
            <a:r>
              <a:rPr lang="en-US" sz="1400" dirty="0" err="1">
                <a:solidFill>
                  <a:srgbClr val="507696"/>
                </a:solidFill>
              </a:rPr>
              <a:t>identificare</a:t>
            </a:r>
            <a:r>
              <a:rPr lang="en-US" sz="1400" dirty="0">
                <a:solidFill>
                  <a:srgbClr val="507696"/>
                </a:solidFill>
              </a:rPr>
              <a:t> </a:t>
            </a:r>
            <a:r>
              <a:rPr lang="en-US" sz="1400" dirty="0" err="1">
                <a:solidFill>
                  <a:srgbClr val="507696"/>
                </a:solidFill>
              </a:rPr>
              <a:t>collegamenti</a:t>
            </a:r>
            <a:r>
              <a:rPr lang="en-US" sz="1400" dirty="0">
                <a:solidFill>
                  <a:srgbClr val="507696"/>
                </a:solidFill>
              </a:rPr>
              <a:t> con T-SEDA</a:t>
            </a:r>
            <a:endParaRPr lang="en-GB" sz="1400" dirty="0">
              <a:solidFill>
                <a:srgbClr val="507696"/>
              </a:solidFill>
            </a:endParaRPr>
          </a:p>
        </p:txBody>
      </p:sp>
      <p:sp>
        <p:nvSpPr>
          <p:cNvPr id="43" name="TextBox 42">
            <a:extLst>
              <a:ext uri="{FF2B5EF4-FFF2-40B4-BE49-F238E27FC236}">
                <a16:creationId xmlns:a16="http://schemas.microsoft.com/office/drawing/2014/main" id="{926EDEE3-0B41-D4B0-148F-43DFAE3CFCB6}"/>
              </a:ext>
            </a:extLst>
          </p:cNvPr>
          <p:cNvSpPr txBox="1"/>
          <p:nvPr/>
        </p:nvSpPr>
        <p:spPr>
          <a:xfrm>
            <a:off x="6855337" y="5317362"/>
            <a:ext cx="2649153" cy="523220"/>
          </a:xfrm>
          <a:prstGeom prst="rect">
            <a:avLst/>
          </a:prstGeom>
          <a:noFill/>
          <a:ln>
            <a:solidFill>
              <a:srgbClr val="812C75"/>
            </a:solidFill>
          </a:ln>
        </p:spPr>
        <p:txBody>
          <a:bodyPr wrap="square">
            <a:spAutoFit/>
          </a:bodyPr>
          <a:lstStyle/>
          <a:p>
            <a:pPr algn="ctr"/>
            <a:r>
              <a:rPr lang="en-US" sz="1400" dirty="0" err="1">
                <a:solidFill>
                  <a:srgbClr val="812C75"/>
                </a:solidFill>
              </a:rPr>
              <a:t>Condurre</a:t>
            </a:r>
            <a:r>
              <a:rPr lang="en-US" sz="1400" dirty="0">
                <a:solidFill>
                  <a:srgbClr val="812C75"/>
                </a:solidFill>
              </a:rPr>
              <a:t> </a:t>
            </a:r>
            <a:r>
              <a:rPr lang="en-US" sz="1400" dirty="0" err="1">
                <a:solidFill>
                  <a:srgbClr val="812C75"/>
                </a:solidFill>
              </a:rPr>
              <a:t>l’inchiesta</a:t>
            </a:r>
            <a:r>
              <a:rPr lang="en-US" sz="1400" dirty="0">
                <a:solidFill>
                  <a:srgbClr val="812C75"/>
                </a:solidFill>
              </a:rPr>
              <a:t> </a:t>
            </a:r>
            <a:br>
              <a:rPr lang="en-US" sz="1400" dirty="0">
                <a:solidFill>
                  <a:srgbClr val="812C75"/>
                </a:solidFill>
              </a:rPr>
            </a:br>
            <a:r>
              <a:rPr lang="en-US" sz="1400" dirty="0">
                <a:solidFill>
                  <a:srgbClr val="812C75"/>
                </a:solidFill>
              </a:rPr>
              <a:t>e </a:t>
            </a:r>
            <a:r>
              <a:rPr lang="en-US" sz="1400" dirty="0" err="1">
                <a:solidFill>
                  <a:srgbClr val="812C75"/>
                </a:solidFill>
              </a:rPr>
              <a:t>raccogliere</a:t>
            </a:r>
            <a:r>
              <a:rPr lang="en-US" sz="1400" dirty="0">
                <a:solidFill>
                  <a:srgbClr val="812C75"/>
                </a:solidFill>
              </a:rPr>
              <a:t> </a:t>
            </a:r>
            <a:r>
              <a:rPr lang="en-US" sz="1400" dirty="0" err="1">
                <a:solidFill>
                  <a:srgbClr val="812C75"/>
                </a:solidFill>
              </a:rPr>
              <a:t>evidenze</a:t>
            </a:r>
            <a:endParaRPr lang="en-GB" sz="1400" dirty="0">
              <a:solidFill>
                <a:srgbClr val="812C75"/>
              </a:solidFill>
            </a:endParaRPr>
          </a:p>
        </p:txBody>
      </p:sp>
      <p:sp>
        <p:nvSpPr>
          <p:cNvPr id="45" name="TextBox 44">
            <a:extLst>
              <a:ext uri="{FF2B5EF4-FFF2-40B4-BE49-F238E27FC236}">
                <a16:creationId xmlns:a16="http://schemas.microsoft.com/office/drawing/2014/main" id="{FA4ABFB6-CE51-C37B-DA72-E489525418FD}"/>
              </a:ext>
            </a:extLst>
          </p:cNvPr>
          <p:cNvSpPr txBox="1"/>
          <p:nvPr/>
        </p:nvSpPr>
        <p:spPr>
          <a:xfrm>
            <a:off x="542952" y="5317362"/>
            <a:ext cx="3054927" cy="523220"/>
          </a:xfrm>
          <a:prstGeom prst="rect">
            <a:avLst/>
          </a:prstGeom>
          <a:noFill/>
          <a:ln>
            <a:solidFill>
              <a:srgbClr val="0F857B"/>
            </a:solidFill>
          </a:ln>
        </p:spPr>
        <p:txBody>
          <a:bodyPr wrap="square">
            <a:spAutoFit/>
          </a:bodyPr>
          <a:lstStyle/>
          <a:p>
            <a:pPr algn="ctr"/>
            <a:r>
              <a:rPr lang="it-IT" sz="1400" dirty="0">
                <a:solidFill>
                  <a:srgbClr val="0F857B"/>
                </a:solidFill>
              </a:rPr>
              <a:t>Considerare i risultati e riflettere sul loro significato</a:t>
            </a:r>
          </a:p>
        </p:txBody>
      </p:sp>
      <p:sp>
        <p:nvSpPr>
          <p:cNvPr id="46" name="TextBox 45">
            <a:extLst>
              <a:ext uri="{FF2B5EF4-FFF2-40B4-BE49-F238E27FC236}">
                <a16:creationId xmlns:a16="http://schemas.microsoft.com/office/drawing/2014/main" id="{D6CDDD2C-5976-E6F4-DA20-49C868A16C23}"/>
              </a:ext>
            </a:extLst>
          </p:cNvPr>
          <p:cNvSpPr txBox="1"/>
          <p:nvPr/>
        </p:nvSpPr>
        <p:spPr>
          <a:xfrm>
            <a:off x="263141" y="3974962"/>
            <a:ext cx="2397284" cy="738664"/>
          </a:xfrm>
          <a:prstGeom prst="rect">
            <a:avLst/>
          </a:prstGeom>
          <a:noFill/>
          <a:ln>
            <a:solidFill>
              <a:srgbClr val="CE6328"/>
            </a:solidFill>
          </a:ln>
        </p:spPr>
        <p:txBody>
          <a:bodyPr wrap="square">
            <a:spAutoFit/>
          </a:bodyPr>
          <a:lstStyle/>
          <a:p>
            <a:pPr algn="ctr"/>
            <a:r>
              <a:rPr lang="it-IT" sz="1400" dirty="0">
                <a:solidFill>
                  <a:srgbClr val="CE6328"/>
                </a:solidFill>
              </a:rPr>
              <a:t>Decidere gli interventi da implementare sulla base dei risultati</a:t>
            </a:r>
          </a:p>
        </p:txBody>
      </p:sp>
      <p:sp>
        <p:nvSpPr>
          <p:cNvPr id="48" name="TextBox 47">
            <a:extLst>
              <a:ext uri="{FF2B5EF4-FFF2-40B4-BE49-F238E27FC236}">
                <a16:creationId xmlns:a16="http://schemas.microsoft.com/office/drawing/2014/main" id="{77BF083E-E960-F4B7-88AC-22611CA29318}"/>
              </a:ext>
            </a:extLst>
          </p:cNvPr>
          <p:cNvSpPr txBox="1"/>
          <p:nvPr/>
        </p:nvSpPr>
        <p:spPr>
          <a:xfrm>
            <a:off x="263141" y="2315518"/>
            <a:ext cx="2604607" cy="523220"/>
          </a:xfrm>
          <a:prstGeom prst="rect">
            <a:avLst/>
          </a:prstGeom>
          <a:noFill/>
          <a:ln>
            <a:solidFill>
              <a:srgbClr val="C61624"/>
            </a:solidFill>
          </a:ln>
        </p:spPr>
        <p:txBody>
          <a:bodyPr wrap="square">
            <a:spAutoFit/>
          </a:bodyPr>
          <a:lstStyle/>
          <a:p>
            <a:pPr algn="ctr"/>
            <a:r>
              <a:rPr lang="it-IT" sz="1400" dirty="0">
                <a:solidFill>
                  <a:srgbClr val="C61624"/>
                </a:solidFill>
              </a:rPr>
              <a:t>Fare un bilancio sull’intero processo</a:t>
            </a:r>
          </a:p>
        </p:txBody>
      </p:sp>
      <p:sp>
        <p:nvSpPr>
          <p:cNvPr id="52" name="Oval 51">
            <a:extLst>
              <a:ext uri="{FF2B5EF4-FFF2-40B4-BE49-F238E27FC236}">
                <a16:creationId xmlns:a16="http://schemas.microsoft.com/office/drawing/2014/main" id="{CA76445E-5DC0-991D-3B44-8FE02D3099F3}"/>
              </a:ext>
            </a:extLst>
          </p:cNvPr>
          <p:cNvSpPr/>
          <p:nvPr/>
        </p:nvSpPr>
        <p:spPr>
          <a:xfrm>
            <a:off x="1841500" y="1586818"/>
            <a:ext cx="1455417" cy="504680"/>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Condivisione</a:t>
            </a:r>
            <a:endParaRPr lang="en-US" sz="1200" dirty="0">
              <a:solidFill>
                <a:schemeClr val="bg1"/>
              </a:solidFill>
            </a:endParaRPr>
          </a:p>
        </p:txBody>
      </p:sp>
      <p:sp>
        <p:nvSpPr>
          <p:cNvPr id="53" name="Oval 52">
            <a:extLst>
              <a:ext uri="{FF2B5EF4-FFF2-40B4-BE49-F238E27FC236}">
                <a16:creationId xmlns:a16="http://schemas.microsoft.com/office/drawing/2014/main" id="{21142818-CF1B-EFD1-90F2-A4C9B20F0ACA}"/>
              </a:ext>
            </a:extLst>
          </p:cNvPr>
          <p:cNvSpPr/>
          <p:nvPr/>
        </p:nvSpPr>
        <p:spPr>
          <a:xfrm>
            <a:off x="7469899" y="3165136"/>
            <a:ext cx="1217830" cy="457783"/>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Schema di </a:t>
            </a:r>
            <a:r>
              <a:rPr lang="en-US" sz="1200" dirty="0" err="1">
                <a:solidFill>
                  <a:schemeClr val="bg1"/>
                </a:solidFill>
              </a:rPr>
              <a:t>codifica</a:t>
            </a:r>
            <a:endParaRPr lang="en-US" sz="1200" dirty="0">
              <a:solidFill>
                <a:schemeClr val="bg1"/>
              </a:solidFill>
            </a:endParaRPr>
          </a:p>
        </p:txBody>
      </p:sp>
      <p:sp>
        <p:nvSpPr>
          <p:cNvPr id="54" name="Oval 53">
            <a:extLst>
              <a:ext uri="{FF2B5EF4-FFF2-40B4-BE49-F238E27FC236}">
                <a16:creationId xmlns:a16="http://schemas.microsoft.com/office/drawing/2014/main" id="{A02F698A-1B9E-5F0E-28C8-14CB50B56602}"/>
              </a:ext>
            </a:extLst>
          </p:cNvPr>
          <p:cNvSpPr/>
          <p:nvPr/>
        </p:nvSpPr>
        <p:spPr>
          <a:xfrm>
            <a:off x="3573498" y="939834"/>
            <a:ext cx="1295400" cy="520077"/>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a:solidFill>
                  <a:schemeClr val="bg1"/>
                </a:solidFill>
              </a:rPr>
              <a:t>Auto</a:t>
            </a:r>
          </a:p>
          <a:p>
            <a:pPr algn="ctr"/>
            <a:r>
              <a:rPr lang="en-US" sz="1200" dirty="0" err="1">
                <a:solidFill>
                  <a:schemeClr val="bg1"/>
                </a:solidFill>
              </a:rPr>
              <a:t>valutazione</a:t>
            </a:r>
            <a:endParaRPr lang="en-US" sz="1200" dirty="0">
              <a:solidFill>
                <a:schemeClr val="bg1"/>
              </a:solidFill>
            </a:endParaRPr>
          </a:p>
        </p:txBody>
      </p:sp>
      <p:sp>
        <p:nvSpPr>
          <p:cNvPr id="55" name="Oval 54">
            <a:extLst>
              <a:ext uri="{FF2B5EF4-FFF2-40B4-BE49-F238E27FC236}">
                <a16:creationId xmlns:a16="http://schemas.microsoft.com/office/drawing/2014/main" id="{D65CCFAA-6927-895B-F204-F09279D7E85A}"/>
              </a:ext>
            </a:extLst>
          </p:cNvPr>
          <p:cNvSpPr/>
          <p:nvPr/>
        </p:nvSpPr>
        <p:spPr>
          <a:xfrm>
            <a:off x="2373472" y="6259536"/>
            <a:ext cx="1380970" cy="495254"/>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a:solidFill>
                  <a:schemeClr val="bg1"/>
                </a:solidFill>
              </a:rPr>
              <a:t>Condivisione</a:t>
            </a:r>
            <a:endParaRPr lang="en-US" sz="1200" dirty="0">
              <a:solidFill>
                <a:schemeClr val="bg1"/>
              </a:solidFill>
            </a:endParaRPr>
          </a:p>
        </p:txBody>
      </p:sp>
      <p:cxnSp>
        <p:nvCxnSpPr>
          <p:cNvPr id="56" name="Straight Arrow Connector 55">
            <a:extLst>
              <a:ext uri="{FF2B5EF4-FFF2-40B4-BE49-F238E27FC236}">
                <a16:creationId xmlns:a16="http://schemas.microsoft.com/office/drawing/2014/main" id="{EC499EF1-CBB1-B0C0-A3FD-50D3AD89EF80}"/>
              </a:ext>
            </a:extLst>
          </p:cNvPr>
          <p:cNvCxnSpPr>
            <a:cxnSpLocks/>
            <a:stCxn id="54" idx="5"/>
          </p:cNvCxnSpPr>
          <p:nvPr/>
        </p:nvCxnSpPr>
        <p:spPr>
          <a:xfrm>
            <a:off x="4679191" y="1383747"/>
            <a:ext cx="43493" cy="348904"/>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098D6CFE-90DE-CD7C-63FF-B5ECA4553DB4}"/>
              </a:ext>
            </a:extLst>
          </p:cNvPr>
          <p:cNvCxnSpPr>
            <a:cxnSpLocks/>
            <a:stCxn id="52" idx="5"/>
          </p:cNvCxnSpPr>
          <p:nvPr/>
        </p:nvCxnSpPr>
        <p:spPr>
          <a:xfrm>
            <a:off x="3083776" y="2017589"/>
            <a:ext cx="207896" cy="180233"/>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CD407EE6-7774-A4A8-B04C-F91E4D79D47A}"/>
              </a:ext>
            </a:extLst>
          </p:cNvPr>
          <p:cNvCxnSpPr>
            <a:cxnSpLocks/>
            <a:stCxn id="55" idx="7"/>
          </p:cNvCxnSpPr>
          <p:nvPr/>
        </p:nvCxnSpPr>
        <p:spPr>
          <a:xfrm flipV="1">
            <a:off x="3552204" y="6216636"/>
            <a:ext cx="311584" cy="115428"/>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59" name="Straight Arrow Connector 58">
            <a:extLst>
              <a:ext uri="{FF2B5EF4-FFF2-40B4-BE49-F238E27FC236}">
                <a16:creationId xmlns:a16="http://schemas.microsoft.com/office/drawing/2014/main" id="{5090D775-90F2-9691-F55A-2673A0AEEE6D}"/>
              </a:ext>
            </a:extLst>
          </p:cNvPr>
          <p:cNvCxnSpPr>
            <a:cxnSpLocks/>
          </p:cNvCxnSpPr>
          <p:nvPr/>
        </p:nvCxnSpPr>
        <p:spPr>
          <a:xfrm flipH="1">
            <a:off x="7569054" y="3593160"/>
            <a:ext cx="211966" cy="285617"/>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60" name="Straight Arrow Connector 59">
            <a:extLst>
              <a:ext uri="{FF2B5EF4-FFF2-40B4-BE49-F238E27FC236}">
                <a16:creationId xmlns:a16="http://schemas.microsoft.com/office/drawing/2014/main" id="{F6DEA07E-9881-43DB-6727-D554D5D63CF2}"/>
              </a:ext>
            </a:extLst>
          </p:cNvPr>
          <p:cNvCxnSpPr>
            <a:cxnSpLocks/>
          </p:cNvCxnSpPr>
          <p:nvPr/>
        </p:nvCxnSpPr>
        <p:spPr>
          <a:xfrm flipH="1" flipV="1">
            <a:off x="7495344" y="2965081"/>
            <a:ext cx="213694" cy="237606"/>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grpSp>
        <p:nvGrpSpPr>
          <p:cNvPr id="61" name="Group 60">
            <a:extLst>
              <a:ext uri="{FF2B5EF4-FFF2-40B4-BE49-F238E27FC236}">
                <a16:creationId xmlns:a16="http://schemas.microsoft.com/office/drawing/2014/main" id="{7FDA7A4B-DA2D-4884-44BD-DE89A9D3F584}"/>
              </a:ext>
            </a:extLst>
          </p:cNvPr>
          <p:cNvGrpSpPr>
            <a:grpSpLocks noChangeAspect="1"/>
          </p:cNvGrpSpPr>
          <p:nvPr/>
        </p:nvGrpSpPr>
        <p:grpSpPr>
          <a:xfrm>
            <a:off x="2779680" y="1379697"/>
            <a:ext cx="4823617" cy="4896894"/>
            <a:chOff x="2999629" y="142646"/>
            <a:chExt cx="6440261" cy="6538097"/>
          </a:xfrm>
        </p:grpSpPr>
        <p:pic>
          <p:nvPicPr>
            <p:cNvPr id="62" name="Graphic 61">
              <a:extLst>
                <a:ext uri="{FF2B5EF4-FFF2-40B4-BE49-F238E27FC236}">
                  <a16:creationId xmlns:a16="http://schemas.microsoft.com/office/drawing/2014/main" id="{F35560AA-62D7-3C03-C603-5E77F8768DB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3526785" y="1075531"/>
              <a:ext cx="1385965" cy="1385965"/>
            </a:xfrm>
            <a:prstGeom prst="rect">
              <a:avLst/>
            </a:prstGeom>
          </p:spPr>
        </p:pic>
        <p:sp>
          <p:nvSpPr>
            <p:cNvPr id="63" name="TextBox 62">
              <a:extLst>
                <a:ext uri="{FF2B5EF4-FFF2-40B4-BE49-F238E27FC236}">
                  <a16:creationId xmlns:a16="http://schemas.microsoft.com/office/drawing/2014/main" id="{727F4465-65CB-889E-6D15-B30B8FC8E872}"/>
                </a:ext>
              </a:extLst>
            </p:cNvPr>
            <p:cNvSpPr txBox="1"/>
            <p:nvPr/>
          </p:nvSpPr>
          <p:spPr>
            <a:xfrm>
              <a:off x="3304008" y="1174211"/>
              <a:ext cx="1845476" cy="1564289"/>
            </a:xfrm>
            <a:prstGeom prst="rect">
              <a:avLst/>
            </a:prstGeom>
            <a:noFill/>
          </p:spPr>
          <p:txBody>
            <a:bodyPr wrap="square" rtlCol="0">
              <a:prstTxWarp prst="textArchDown">
                <a:avLst>
                  <a:gd name="adj" fmla="val 930014"/>
                </a:avLst>
              </a:prstTxWarp>
              <a:spAutoFit/>
            </a:bodyPr>
            <a:lstStyle/>
            <a:p>
              <a:pPr algn="ctr"/>
              <a:r>
                <a:rPr lang="en-US" sz="2400" dirty="0" err="1"/>
                <a:t>Revisione</a:t>
              </a:r>
              <a:r>
                <a:rPr lang="en-US" sz="2400" dirty="0"/>
                <a:t> e </a:t>
              </a:r>
              <a:r>
                <a:rPr lang="en-US" sz="2400" dirty="0" err="1"/>
                <a:t>riflessione</a:t>
              </a:r>
              <a:endParaRPr lang="en-US" sz="2400" dirty="0"/>
            </a:p>
          </p:txBody>
        </p:sp>
        <p:pic>
          <p:nvPicPr>
            <p:cNvPr id="64" name="Graphic 63">
              <a:extLst>
                <a:ext uri="{FF2B5EF4-FFF2-40B4-BE49-F238E27FC236}">
                  <a16:creationId xmlns:a16="http://schemas.microsoft.com/office/drawing/2014/main" id="{7CAE5AD7-DDA9-579A-BDC7-6B1935C2DC5F}"/>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141759" y="3224830"/>
              <a:ext cx="1386000" cy="1386000"/>
            </a:xfrm>
            <a:prstGeom prst="rect">
              <a:avLst/>
            </a:prstGeom>
          </p:spPr>
        </p:pic>
        <p:sp>
          <p:nvSpPr>
            <p:cNvPr id="65" name="TextBox 64">
              <a:extLst>
                <a:ext uri="{FF2B5EF4-FFF2-40B4-BE49-F238E27FC236}">
                  <a16:creationId xmlns:a16="http://schemas.microsoft.com/office/drawing/2014/main" id="{182F25A1-57E2-FDC3-06CE-B069DD47F363}"/>
                </a:ext>
              </a:extLst>
            </p:cNvPr>
            <p:cNvSpPr txBox="1"/>
            <p:nvPr/>
          </p:nvSpPr>
          <p:spPr>
            <a:xfrm>
              <a:off x="2999629" y="3850206"/>
              <a:ext cx="1670259" cy="986229"/>
            </a:xfrm>
            <a:prstGeom prst="rect">
              <a:avLst/>
            </a:prstGeom>
            <a:noFill/>
          </p:spPr>
          <p:txBody>
            <a:bodyPr wrap="none" rtlCol="0">
              <a:prstTxWarp prst="textArchDown">
                <a:avLst>
                  <a:gd name="adj" fmla="val 39123"/>
                </a:avLst>
              </a:prstTxWarp>
              <a:spAutoFit/>
            </a:bodyPr>
            <a:lstStyle/>
            <a:p>
              <a:pPr algn="ctr"/>
              <a:r>
                <a:rPr lang="en-US" sz="2000" dirty="0"/>
                <a:t>Piano </a:t>
              </a:r>
              <a:r>
                <a:rPr lang="en-US" sz="2000" dirty="0" err="1"/>
                <a:t>d’azione</a:t>
              </a:r>
              <a:endParaRPr lang="en-US" sz="2000" dirty="0"/>
            </a:p>
          </p:txBody>
        </p:sp>
        <p:pic>
          <p:nvPicPr>
            <p:cNvPr id="66" name="Graphic 65">
              <a:extLst>
                <a:ext uri="{FF2B5EF4-FFF2-40B4-BE49-F238E27FC236}">
                  <a16:creationId xmlns:a16="http://schemas.microsoft.com/office/drawing/2014/main" id="{8B452002-CCF8-A1D3-68C8-0432EADBFD11}"/>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716958" y="5091357"/>
              <a:ext cx="1385965" cy="1385965"/>
            </a:xfrm>
            <a:prstGeom prst="rect">
              <a:avLst/>
            </a:prstGeom>
          </p:spPr>
        </p:pic>
        <p:sp>
          <p:nvSpPr>
            <p:cNvPr id="67" name="TextBox 66">
              <a:extLst>
                <a:ext uri="{FF2B5EF4-FFF2-40B4-BE49-F238E27FC236}">
                  <a16:creationId xmlns:a16="http://schemas.microsoft.com/office/drawing/2014/main" id="{2AF56EB3-E465-1B4C-1291-41E23BF41A9D}"/>
                </a:ext>
              </a:extLst>
            </p:cNvPr>
            <p:cNvSpPr txBox="1"/>
            <p:nvPr/>
          </p:nvSpPr>
          <p:spPr>
            <a:xfrm>
              <a:off x="6500224" y="5078873"/>
              <a:ext cx="1858901" cy="1601870"/>
            </a:xfrm>
            <a:prstGeom prst="rect">
              <a:avLst/>
            </a:prstGeom>
            <a:noFill/>
          </p:spPr>
          <p:txBody>
            <a:bodyPr wrap="none" rtlCol="0">
              <a:prstTxWarp prst="textArchDown">
                <a:avLst>
                  <a:gd name="adj" fmla="val 1807743"/>
                </a:avLst>
              </a:prstTxWarp>
              <a:spAutoFit/>
            </a:bodyPr>
            <a:lstStyle/>
            <a:p>
              <a:pPr algn="ctr"/>
              <a:r>
                <a:rPr lang="en-US" sz="5200" dirty="0" err="1"/>
                <a:t>Raccolta</a:t>
              </a:r>
              <a:r>
                <a:rPr lang="en-US" sz="5200" dirty="0"/>
                <a:t> </a:t>
              </a:r>
              <a:r>
                <a:rPr lang="en-US" sz="5200" dirty="0" err="1"/>
                <a:t>dati</a:t>
              </a:r>
              <a:endParaRPr lang="en-US" sz="5200" dirty="0"/>
            </a:p>
          </p:txBody>
        </p:sp>
        <p:pic>
          <p:nvPicPr>
            <p:cNvPr id="68" name="Graphic 67">
              <a:extLst>
                <a:ext uri="{FF2B5EF4-FFF2-40B4-BE49-F238E27FC236}">
                  <a16:creationId xmlns:a16="http://schemas.microsoft.com/office/drawing/2014/main" id="{86FE1FE7-196A-30E1-7B00-1E4FD15DCA3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730523" y="1093008"/>
              <a:ext cx="1386000" cy="1386000"/>
            </a:xfrm>
            <a:prstGeom prst="rect">
              <a:avLst/>
            </a:prstGeom>
          </p:spPr>
        </p:pic>
        <p:sp>
          <p:nvSpPr>
            <p:cNvPr id="69" name="TextBox 68">
              <a:extLst>
                <a:ext uri="{FF2B5EF4-FFF2-40B4-BE49-F238E27FC236}">
                  <a16:creationId xmlns:a16="http://schemas.microsoft.com/office/drawing/2014/main" id="{1EF450E6-3C9B-FCF1-C268-16CB7E0ABF9C}"/>
                </a:ext>
              </a:extLst>
            </p:cNvPr>
            <p:cNvSpPr txBox="1"/>
            <p:nvPr/>
          </p:nvSpPr>
          <p:spPr>
            <a:xfrm>
              <a:off x="7628255" y="1304293"/>
              <a:ext cx="1625988" cy="1386000"/>
            </a:xfrm>
            <a:prstGeom prst="rect">
              <a:avLst/>
            </a:prstGeom>
            <a:noFill/>
          </p:spPr>
          <p:txBody>
            <a:bodyPr wrap="none" rtlCol="0">
              <a:prstTxWarp prst="textArchDown">
                <a:avLst>
                  <a:gd name="adj" fmla="val 1812844"/>
                </a:avLst>
              </a:prstTxWarp>
              <a:spAutoFit/>
            </a:bodyPr>
            <a:lstStyle/>
            <a:p>
              <a:pPr algn="ctr"/>
              <a:r>
                <a:rPr lang="en-US" sz="5400" dirty="0"/>
                <a:t>Focus e </a:t>
              </a:r>
              <a:r>
                <a:rPr lang="en-US" sz="5400" dirty="0" err="1"/>
                <a:t>domande</a:t>
              </a:r>
              <a:endParaRPr lang="en-US" sz="5400" dirty="0"/>
            </a:p>
          </p:txBody>
        </p:sp>
        <p:pic>
          <p:nvPicPr>
            <p:cNvPr id="70" name="Graphic 69">
              <a:extLst>
                <a:ext uri="{FF2B5EF4-FFF2-40B4-BE49-F238E27FC236}">
                  <a16:creationId xmlns:a16="http://schemas.microsoft.com/office/drawing/2014/main" id="{09536DBF-28D3-53A3-62A7-A240339B0919}"/>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593834" y="142646"/>
              <a:ext cx="1386000" cy="1386000"/>
            </a:xfrm>
            <a:prstGeom prst="rect">
              <a:avLst/>
            </a:prstGeom>
          </p:spPr>
        </p:pic>
        <p:sp>
          <p:nvSpPr>
            <p:cNvPr id="71" name="TextBox 70">
              <a:extLst>
                <a:ext uri="{FF2B5EF4-FFF2-40B4-BE49-F238E27FC236}">
                  <a16:creationId xmlns:a16="http://schemas.microsoft.com/office/drawing/2014/main" id="{5EA76D46-1AAB-F60A-6ED7-B22B0CB5E70B}"/>
                </a:ext>
              </a:extLst>
            </p:cNvPr>
            <p:cNvSpPr txBox="1">
              <a:spLocks/>
            </p:cNvSpPr>
            <p:nvPr/>
          </p:nvSpPr>
          <p:spPr>
            <a:xfrm>
              <a:off x="5465481" y="462687"/>
              <a:ext cx="1729556" cy="1331607"/>
            </a:xfrm>
            <a:prstGeom prst="rect">
              <a:avLst/>
            </a:prstGeom>
            <a:noFill/>
          </p:spPr>
          <p:txBody>
            <a:bodyPr wrap="none" rtlCol="0">
              <a:prstTxWarp prst="textArchDown">
                <a:avLst>
                  <a:gd name="adj" fmla="val 459101"/>
                </a:avLst>
              </a:prstTxWarp>
              <a:spAutoFit/>
            </a:bodyPr>
            <a:lstStyle/>
            <a:p>
              <a:pPr algn="ctr"/>
              <a:r>
                <a:rPr lang="en-US" sz="5200" dirty="0" err="1"/>
                <a:t>Interessi</a:t>
              </a:r>
              <a:r>
                <a:rPr lang="en-US" sz="5200" dirty="0"/>
                <a:t> e </a:t>
              </a:r>
              <a:r>
                <a:rPr lang="en-US" sz="5200" dirty="0" err="1"/>
                <a:t>obiettivi</a:t>
              </a:r>
              <a:endParaRPr lang="en-US" sz="5200" dirty="0"/>
            </a:p>
          </p:txBody>
        </p:sp>
        <p:pic>
          <p:nvPicPr>
            <p:cNvPr id="72" name="Graphic 71">
              <a:extLst>
                <a:ext uri="{FF2B5EF4-FFF2-40B4-BE49-F238E27FC236}">
                  <a16:creationId xmlns:a16="http://schemas.microsoft.com/office/drawing/2014/main" id="{AF499CB3-A2C8-F0E3-582B-7DA4AFF2076A}"/>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431870" y="5062038"/>
              <a:ext cx="1386000" cy="1386000"/>
            </a:xfrm>
            <a:prstGeom prst="rect">
              <a:avLst/>
            </a:prstGeom>
          </p:spPr>
        </p:pic>
        <p:sp>
          <p:nvSpPr>
            <p:cNvPr id="73" name="TextBox 72">
              <a:extLst>
                <a:ext uri="{FF2B5EF4-FFF2-40B4-BE49-F238E27FC236}">
                  <a16:creationId xmlns:a16="http://schemas.microsoft.com/office/drawing/2014/main" id="{ADB626B8-A21B-9B12-F268-909E28E63105}"/>
                </a:ext>
              </a:extLst>
            </p:cNvPr>
            <p:cNvSpPr txBox="1"/>
            <p:nvPr/>
          </p:nvSpPr>
          <p:spPr>
            <a:xfrm>
              <a:off x="4199982" y="5621383"/>
              <a:ext cx="1858901" cy="1056367"/>
            </a:xfrm>
            <a:prstGeom prst="rect">
              <a:avLst/>
            </a:prstGeom>
            <a:noFill/>
          </p:spPr>
          <p:txBody>
            <a:bodyPr wrap="none" rtlCol="0">
              <a:prstTxWarp prst="textArchDown">
                <a:avLst>
                  <a:gd name="adj" fmla="val 21409849"/>
                </a:avLst>
              </a:prstTxWarp>
              <a:spAutoFit/>
            </a:bodyPr>
            <a:lstStyle/>
            <a:p>
              <a:pPr algn="ctr"/>
              <a:r>
                <a:rPr lang="en-US" sz="6000" dirty="0" err="1"/>
                <a:t>Interpretazione</a:t>
              </a:r>
              <a:endParaRPr lang="en-US" sz="6000" dirty="0"/>
            </a:p>
          </p:txBody>
        </p:sp>
        <p:pic>
          <p:nvPicPr>
            <p:cNvPr id="74" name="Graphic 73">
              <a:extLst>
                <a:ext uri="{FF2B5EF4-FFF2-40B4-BE49-F238E27FC236}">
                  <a16:creationId xmlns:a16="http://schemas.microsoft.com/office/drawing/2014/main" id="{EBD94FDC-14CC-B2BC-39AD-48594325F964}"/>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8008170" y="3224830"/>
              <a:ext cx="1386000" cy="1386000"/>
            </a:xfrm>
            <a:prstGeom prst="rect">
              <a:avLst/>
            </a:prstGeom>
          </p:spPr>
        </p:pic>
        <p:sp>
          <p:nvSpPr>
            <p:cNvPr id="75" name="TextBox 74">
              <a:extLst>
                <a:ext uri="{FF2B5EF4-FFF2-40B4-BE49-F238E27FC236}">
                  <a16:creationId xmlns:a16="http://schemas.microsoft.com/office/drawing/2014/main" id="{1C7DE8E3-E783-35AD-235E-1E37D69A67BE}"/>
                </a:ext>
              </a:extLst>
            </p:cNvPr>
            <p:cNvSpPr txBox="1"/>
            <p:nvPr/>
          </p:nvSpPr>
          <p:spPr>
            <a:xfrm>
              <a:off x="7957758" y="3694176"/>
              <a:ext cx="1482132" cy="1131533"/>
            </a:xfrm>
            <a:prstGeom prst="rect">
              <a:avLst/>
            </a:prstGeom>
            <a:noFill/>
          </p:spPr>
          <p:txBody>
            <a:bodyPr wrap="none" rtlCol="0">
              <a:prstTxWarp prst="textArchDown">
                <a:avLst>
                  <a:gd name="adj" fmla="val 967476"/>
                </a:avLst>
              </a:prstTxWarp>
              <a:spAutoFit/>
            </a:bodyPr>
            <a:lstStyle/>
            <a:p>
              <a:pPr algn="ctr"/>
              <a:r>
                <a:rPr lang="en-US" sz="5200" dirty="0" err="1"/>
                <a:t>Piani</a:t>
              </a:r>
              <a:r>
                <a:rPr lang="en-US" sz="5200" dirty="0"/>
                <a:t> e </a:t>
              </a:r>
              <a:r>
                <a:rPr lang="en-US" sz="5200" dirty="0" err="1"/>
                <a:t>metodi</a:t>
              </a:r>
              <a:endParaRPr lang="en-US" sz="5200" dirty="0"/>
            </a:p>
          </p:txBody>
        </p:sp>
      </p:grpSp>
      <p:grpSp>
        <p:nvGrpSpPr>
          <p:cNvPr id="83" name="Group 82">
            <a:extLst>
              <a:ext uri="{FF2B5EF4-FFF2-40B4-BE49-F238E27FC236}">
                <a16:creationId xmlns:a16="http://schemas.microsoft.com/office/drawing/2014/main" id="{7003AD11-60BD-8B34-471E-682B9B932F77}"/>
              </a:ext>
            </a:extLst>
          </p:cNvPr>
          <p:cNvGrpSpPr/>
          <p:nvPr/>
        </p:nvGrpSpPr>
        <p:grpSpPr>
          <a:xfrm>
            <a:off x="4250321" y="2865376"/>
            <a:ext cx="2041604" cy="2041604"/>
            <a:chOff x="9843904" y="229526"/>
            <a:chExt cx="2041604" cy="2041604"/>
          </a:xfrm>
        </p:grpSpPr>
        <p:sp>
          <p:nvSpPr>
            <p:cNvPr id="84" name="Oval 83">
              <a:extLst>
                <a:ext uri="{FF2B5EF4-FFF2-40B4-BE49-F238E27FC236}">
                  <a16:creationId xmlns:a16="http://schemas.microsoft.com/office/drawing/2014/main" id="{52F8D4B2-8215-1DF6-B7E3-8307EAB64C4B}"/>
                </a:ext>
              </a:extLst>
            </p:cNvPr>
            <p:cNvSpPr/>
            <p:nvPr/>
          </p:nvSpPr>
          <p:spPr>
            <a:xfrm>
              <a:off x="10244069" y="899702"/>
              <a:ext cx="1200170" cy="701251"/>
            </a:xfrm>
            <a:prstGeom prst="ellipse">
              <a:avLst/>
            </a:prstGeom>
            <a:solidFill>
              <a:schemeClr val="tx1">
                <a:lumMod val="65000"/>
                <a:lumOff val="35000"/>
              </a:schemeClr>
            </a:solidFill>
            <a:ln>
              <a:solidFill>
                <a:schemeClr val="tx1">
                  <a:lumMod val="85000"/>
                  <a:lumOff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dirty="0" err="1">
                  <a:solidFill>
                    <a:schemeClr val="bg1"/>
                  </a:solidFill>
                </a:rPr>
                <a:t>Ripetere</a:t>
              </a:r>
              <a:r>
                <a:rPr lang="en-US" sz="1200" dirty="0">
                  <a:solidFill>
                    <a:schemeClr val="bg1"/>
                  </a:solidFill>
                </a:rPr>
                <a:t> se </a:t>
              </a:r>
              <a:r>
                <a:rPr lang="en-US" sz="1200" dirty="0" err="1">
                  <a:solidFill>
                    <a:schemeClr val="bg1"/>
                  </a:solidFill>
                </a:rPr>
                <a:t>necessario</a:t>
              </a:r>
              <a:endParaRPr lang="en-GB" sz="1200" dirty="0">
                <a:solidFill>
                  <a:schemeClr val="bg1"/>
                </a:solidFill>
              </a:endParaRPr>
            </a:p>
          </p:txBody>
        </p:sp>
        <p:pic>
          <p:nvPicPr>
            <p:cNvPr id="85" name="Graphic 84">
              <a:extLst>
                <a:ext uri="{FF2B5EF4-FFF2-40B4-BE49-F238E27FC236}">
                  <a16:creationId xmlns:a16="http://schemas.microsoft.com/office/drawing/2014/main" id="{16D27C87-D97F-7BFF-FAC8-82A32CB2402B}"/>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843904" y="229526"/>
              <a:ext cx="2041604" cy="2041604"/>
            </a:xfrm>
            <a:prstGeom prst="rect">
              <a:avLst/>
            </a:prstGeom>
          </p:spPr>
        </p:pic>
      </p:grpSp>
      <p:sp>
        <p:nvSpPr>
          <p:cNvPr id="8" name="CasellaDiTesto 7">
            <a:extLst>
              <a:ext uri="{FF2B5EF4-FFF2-40B4-BE49-F238E27FC236}">
                <a16:creationId xmlns:a16="http://schemas.microsoft.com/office/drawing/2014/main" id="{AB32FFA8-CC00-7FB5-EC53-482E5F872378}"/>
              </a:ext>
            </a:extLst>
          </p:cNvPr>
          <p:cNvSpPr txBox="1"/>
          <p:nvPr/>
        </p:nvSpPr>
        <p:spPr>
          <a:xfrm>
            <a:off x="10332917" y="7285851"/>
            <a:ext cx="341760" cy="276999"/>
          </a:xfrm>
          <a:prstGeom prst="rect">
            <a:avLst/>
          </a:prstGeom>
          <a:noFill/>
        </p:spPr>
        <p:txBody>
          <a:bodyPr wrap="none" rtlCol="0">
            <a:spAutoFit/>
          </a:bodyPr>
          <a:lstStyle/>
          <a:p>
            <a:r>
              <a:rPr lang="it-CH" sz="1200" dirty="0"/>
              <a:t>18</a:t>
            </a:r>
          </a:p>
        </p:txBody>
      </p:sp>
    </p:spTree>
    <p:extLst>
      <p:ext uri="{BB962C8B-B14F-4D97-AF65-F5344CB8AC3E}">
        <p14:creationId xmlns:p14="http://schemas.microsoft.com/office/powerpoint/2010/main" val="20628628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1012190"/>
            <a:ext cx="2483485" cy="276999"/>
          </a:xfrm>
          <a:prstGeom prst="rect">
            <a:avLst/>
          </a:prstGeom>
        </p:spPr>
        <p:txBody>
          <a:bodyPr vert="horz" wrap="square" lIns="0" tIns="0" rIns="0" bIns="0" rtlCol="0">
            <a:spAutoFit/>
          </a:bodyPr>
          <a:lstStyle/>
          <a:p>
            <a:pPr marL="12700">
              <a:lnSpc>
                <a:spcPct val="100000"/>
              </a:lnSpc>
            </a:pPr>
            <a:r>
              <a:rPr sz="1800" b="1" spc="-5" dirty="0">
                <a:solidFill>
                  <a:srgbClr val="800000"/>
                </a:solidFill>
                <a:latin typeface="Calibri"/>
                <a:cs typeface="Calibri"/>
              </a:rPr>
              <a:t>C</a:t>
            </a:r>
            <a:r>
              <a:rPr sz="1800" b="1" dirty="0">
                <a:solidFill>
                  <a:srgbClr val="800000"/>
                </a:solidFill>
                <a:latin typeface="Calibri"/>
                <a:cs typeface="Calibri"/>
              </a:rPr>
              <a:t>ic</a:t>
            </a:r>
            <a:r>
              <a:rPr sz="1800" b="1" spc="-10" dirty="0">
                <a:solidFill>
                  <a:srgbClr val="800000"/>
                </a:solidFill>
                <a:latin typeface="Calibri"/>
                <a:cs typeface="Calibri"/>
              </a:rPr>
              <a:t>lo</a:t>
            </a:r>
            <a:r>
              <a:rPr sz="1800" b="1" dirty="0">
                <a:solidFill>
                  <a:srgbClr val="800000"/>
                </a:solidFill>
                <a:latin typeface="Calibri"/>
                <a:cs typeface="Calibri"/>
              </a:rPr>
              <a:t> </a:t>
            </a:r>
            <a:r>
              <a:rPr sz="1800" b="1" spc="-25" dirty="0" err="1">
                <a:solidFill>
                  <a:srgbClr val="800000"/>
                </a:solidFill>
                <a:latin typeface="Calibri"/>
                <a:cs typeface="Calibri"/>
              </a:rPr>
              <a:t>R</a:t>
            </a:r>
            <a:r>
              <a:rPr sz="1800" b="1" dirty="0" err="1">
                <a:solidFill>
                  <a:srgbClr val="800000"/>
                </a:solidFill>
                <a:latin typeface="Calibri"/>
                <a:cs typeface="Calibri"/>
              </a:rPr>
              <a:t>i</a:t>
            </a:r>
            <a:r>
              <a:rPr sz="1800" b="1" spc="-10" dirty="0" err="1">
                <a:solidFill>
                  <a:srgbClr val="800000"/>
                </a:solidFill>
                <a:latin typeface="Calibri"/>
                <a:cs typeface="Calibri"/>
              </a:rPr>
              <a:t>f</a:t>
            </a:r>
            <a:r>
              <a:rPr sz="1800" b="1" dirty="0" err="1">
                <a:solidFill>
                  <a:srgbClr val="800000"/>
                </a:solidFill>
                <a:latin typeface="Calibri"/>
                <a:cs typeface="Calibri"/>
              </a:rPr>
              <a:t>l</a:t>
            </a:r>
            <a:r>
              <a:rPr sz="1800" b="1" spc="5" dirty="0" err="1">
                <a:solidFill>
                  <a:srgbClr val="800000"/>
                </a:solidFill>
                <a:latin typeface="Calibri"/>
                <a:cs typeface="Calibri"/>
              </a:rPr>
              <a:t>e</a:t>
            </a:r>
            <a:r>
              <a:rPr sz="1800" b="1" spc="-10" dirty="0" err="1">
                <a:solidFill>
                  <a:srgbClr val="800000"/>
                </a:solidFill>
                <a:latin typeface="Calibri"/>
                <a:cs typeface="Calibri"/>
              </a:rPr>
              <a:t>ssivo</a:t>
            </a:r>
            <a:r>
              <a:rPr sz="1800" b="1" spc="-10" dirty="0">
                <a:solidFill>
                  <a:srgbClr val="800000"/>
                </a:solidFill>
                <a:latin typeface="Calibri"/>
                <a:cs typeface="Calibri"/>
              </a:rPr>
              <a:t> </a:t>
            </a:r>
            <a:r>
              <a:rPr sz="1800" b="1" spc="-5" dirty="0">
                <a:solidFill>
                  <a:srgbClr val="800000"/>
                </a:solidFill>
                <a:latin typeface="Calibri"/>
                <a:cs typeface="Calibri"/>
              </a:rPr>
              <a:t>d’</a:t>
            </a:r>
            <a:r>
              <a:rPr lang="it-CH" sz="1800" b="1" spc="-5" dirty="0">
                <a:solidFill>
                  <a:srgbClr val="800000"/>
                </a:solidFill>
                <a:latin typeface="Calibri"/>
                <a:cs typeface="Calibri"/>
              </a:rPr>
              <a:t>inchiesta</a:t>
            </a:r>
            <a:endParaRPr sz="1800" dirty="0">
              <a:latin typeface="Calibri"/>
              <a:cs typeface="Calibri"/>
            </a:endParaRPr>
          </a:p>
        </p:txBody>
      </p:sp>
      <p:sp>
        <p:nvSpPr>
          <p:cNvPr id="3" name="object 3"/>
          <p:cNvSpPr txBox="1"/>
          <p:nvPr/>
        </p:nvSpPr>
        <p:spPr>
          <a:xfrm>
            <a:off x="6630187" y="1012190"/>
            <a:ext cx="1833245" cy="254000"/>
          </a:xfrm>
          <a:prstGeom prst="rect">
            <a:avLst/>
          </a:prstGeom>
        </p:spPr>
        <p:txBody>
          <a:bodyPr vert="horz" wrap="square" lIns="0" tIns="0" rIns="0" bIns="0" rtlCol="0">
            <a:spAutoFit/>
          </a:bodyPr>
          <a:lstStyle/>
          <a:p>
            <a:pPr marL="12700">
              <a:lnSpc>
                <a:spcPct val="100000"/>
              </a:lnSpc>
            </a:pPr>
            <a:r>
              <a:rPr sz="1800" b="1" spc="-35" dirty="0">
                <a:solidFill>
                  <a:srgbClr val="800000"/>
                </a:solidFill>
                <a:latin typeface="Calibri"/>
                <a:cs typeface="Calibri"/>
              </a:rPr>
              <a:t>N</a:t>
            </a:r>
            <a:r>
              <a:rPr sz="1800" b="1" spc="-10" dirty="0">
                <a:solidFill>
                  <a:srgbClr val="800000"/>
                </a:solidFill>
                <a:latin typeface="Calibri"/>
                <a:cs typeface="Calibri"/>
              </a:rPr>
              <a:t>o</a:t>
            </a:r>
            <a:r>
              <a:rPr sz="1800" b="1" spc="-15" dirty="0">
                <a:solidFill>
                  <a:srgbClr val="800000"/>
                </a:solidFill>
                <a:latin typeface="Calibri"/>
                <a:cs typeface="Calibri"/>
              </a:rPr>
              <a:t>m</a:t>
            </a:r>
            <a:r>
              <a:rPr sz="1800" b="1" spc="5" dirty="0">
                <a:solidFill>
                  <a:srgbClr val="800000"/>
                </a:solidFill>
                <a:latin typeface="Calibri"/>
                <a:cs typeface="Calibri"/>
              </a:rPr>
              <a:t>e</a:t>
            </a:r>
            <a:r>
              <a:rPr sz="1800" b="1" spc="-5" dirty="0">
                <a:solidFill>
                  <a:srgbClr val="800000"/>
                </a:solidFill>
                <a:latin typeface="Calibri"/>
                <a:cs typeface="Calibri"/>
              </a:rPr>
              <a:t>: </a:t>
            </a:r>
            <a:r>
              <a:rPr sz="1800" b="1" dirty="0">
                <a:solidFill>
                  <a:srgbClr val="800000"/>
                </a:solidFill>
                <a:latin typeface="Calibri"/>
                <a:cs typeface="Calibri"/>
              </a:rPr>
              <a:t>J</a:t>
            </a:r>
            <a:r>
              <a:rPr sz="1800" b="1" spc="-20" dirty="0">
                <a:solidFill>
                  <a:srgbClr val="800000"/>
                </a:solidFill>
                <a:latin typeface="Calibri"/>
                <a:cs typeface="Calibri"/>
              </a:rPr>
              <a:t>u</a:t>
            </a:r>
            <a:r>
              <a:rPr sz="1800" b="1" spc="-5" dirty="0">
                <a:solidFill>
                  <a:srgbClr val="800000"/>
                </a:solidFill>
                <a:latin typeface="Calibri"/>
                <a:cs typeface="Calibri"/>
              </a:rPr>
              <a:t>l</a:t>
            </a:r>
            <a:r>
              <a:rPr sz="1800" b="1" spc="-15" dirty="0">
                <a:solidFill>
                  <a:srgbClr val="800000"/>
                </a:solidFill>
                <a:latin typeface="Calibri"/>
                <a:cs typeface="Calibri"/>
              </a:rPr>
              <a:t>i</a:t>
            </a:r>
            <a:r>
              <a:rPr sz="1800" b="1" spc="-10" dirty="0">
                <a:solidFill>
                  <a:srgbClr val="800000"/>
                </a:solidFill>
                <a:latin typeface="Calibri"/>
                <a:cs typeface="Calibri"/>
              </a:rPr>
              <a:t>a</a:t>
            </a:r>
            <a:r>
              <a:rPr sz="1800" b="1" dirty="0">
                <a:solidFill>
                  <a:srgbClr val="800000"/>
                </a:solidFill>
                <a:latin typeface="Calibri"/>
                <a:cs typeface="Calibri"/>
              </a:rPr>
              <a:t> </a:t>
            </a:r>
            <a:r>
              <a:rPr sz="1800" b="1" spc="-5" dirty="0">
                <a:solidFill>
                  <a:srgbClr val="800000"/>
                </a:solidFill>
                <a:latin typeface="Calibri"/>
                <a:cs typeface="Calibri"/>
              </a:rPr>
              <a:t>M</a:t>
            </a:r>
            <a:r>
              <a:rPr sz="1800" b="1" spc="-10" dirty="0">
                <a:solidFill>
                  <a:srgbClr val="800000"/>
                </a:solidFill>
                <a:latin typeface="Calibri"/>
                <a:cs typeface="Calibri"/>
              </a:rPr>
              <a:t>o</a:t>
            </a:r>
            <a:r>
              <a:rPr sz="1800" b="1" spc="-5" dirty="0">
                <a:solidFill>
                  <a:srgbClr val="800000"/>
                </a:solidFill>
                <a:latin typeface="Calibri"/>
                <a:cs typeface="Calibri"/>
              </a:rPr>
              <a:t>n</a:t>
            </a:r>
            <a:r>
              <a:rPr sz="1800" b="1" spc="-10" dirty="0">
                <a:solidFill>
                  <a:srgbClr val="800000"/>
                </a:solidFill>
                <a:latin typeface="Calibri"/>
                <a:cs typeface="Calibri"/>
              </a:rPr>
              <a:t>ks</a:t>
            </a:r>
            <a:endParaRPr sz="1800">
              <a:latin typeface="Calibri"/>
              <a:cs typeface="Calibri"/>
            </a:endParaRPr>
          </a:p>
        </p:txBody>
      </p:sp>
      <p:sp>
        <p:nvSpPr>
          <p:cNvPr id="4" name="object 4"/>
          <p:cNvSpPr txBox="1"/>
          <p:nvPr/>
        </p:nvSpPr>
        <p:spPr>
          <a:xfrm>
            <a:off x="294386" y="371691"/>
            <a:ext cx="3343910" cy="347450"/>
          </a:xfrm>
          <a:prstGeom prst="rect">
            <a:avLst/>
          </a:prstGeom>
          <a:ln w="63499">
            <a:solidFill>
              <a:srgbClr val="2791A6"/>
            </a:solidFill>
          </a:ln>
        </p:spPr>
        <p:txBody>
          <a:bodyPr vert="horz" wrap="square" lIns="0" tIns="0" rIns="0" bIns="0" rtlCol="0" anchor="ctr" anchorCtr="0">
            <a:noAutofit/>
          </a:bodyPr>
          <a:lstStyle/>
          <a:p>
            <a:pPr marL="92710">
              <a:lnSpc>
                <a:spcPct val="100000"/>
              </a:lnSpc>
            </a:pPr>
            <a:r>
              <a:rPr sz="1200" spc="-15" dirty="0">
                <a:latin typeface="Calibri"/>
                <a:cs typeface="Calibri"/>
              </a:rPr>
              <a:t>Q</a:t>
            </a:r>
            <a:r>
              <a:rPr sz="1200" spc="5" dirty="0">
                <a:latin typeface="Calibri"/>
                <a:cs typeface="Calibri"/>
              </a:rPr>
              <a:t>u</a:t>
            </a:r>
            <a:r>
              <a:rPr sz="1200" dirty="0">
                <a:latin typeface="Calibri"/>
                <a:cs typeface="Calibri"/>
              </a:rPr>
              <a:t>i</a:t>
            </a:r>
            <a:r>
              <a:rPr sz="1200" spc="5" dirty="0">
                <a:latin typeface="Calibri"/>
                <a:cs typeface="Calibri"/>
              </a:rPr>
              <a:t> </a:t>
            </a:r>
            <a:r>
              <a:rPr sz="1200" dirty="0">
                <a:latin typeface="Calibri"/>
                <a:cs typeface="Calibri"/>
              </a:rPr>
              <a:t>t</a:t>
            </a:r>
            <a:r>
              <a:rPr sz="1200" spc="-20" dirty="0">
                <a:latin typeface="Calibri"/>
                <a:cs typeface="Calibri"/>
              </a:rPr>
              <a:t>r</a:t>
            </a:r>
            <a:r>
              <a:rPr sz="1200" dirty="0">
                <a:latin typeface="Calibri"/>
                <a:cs typeface="Calibri"/>
              </a:rPr>
              <a:t>o</a:t>
            </a:r>
            <a:r>
              <a:rPr sz="1200" spc="-15" dirty="0">
                <a:latin typeface="Calibri"/>
                <a:cs typeface="Calibri"/>
              </a:rPr>
              <a:t>v</a:t>
            </a:r>
            <a:r>
              <a:rPr sz="1200" dirty="0">
                <a:latin typeface="Calibri"/>
                <a:cs typeface="Calibri"/>
              </a:rPr>
              <a:t>i</a:t>
            </a:r>
            <a:r>
              <a:rPr sz="1200" spc="5" dirty="0">
                <a:latin typeface="Calibri"/>
                <a:cs typeface="Calibri"/>
              </a:rPr>
              <a:t> </a:t>
            </a:r>
            <a:r>
              <a:rPr sz="1200" spc="-10" dirty="0">
                <a:latin typeface="Calibri"/>
                <a:cs typeface="Calibri"/>
              </a:rPr>
              <a:t>u</a:t>
            </a:r>
            <a:r>
              <a:rPr sz="1200" dirty="0">
                <a:latin typeface="Calibri"/>
                <a:cs typeface="Calibri"/>
              </a:rPr>
              <a:t>n</a:t>
            </a:r>
            <a:r>
              <a:rPr sz="1200" spc="10" dirty="0">
                <a:latin typeface="Calibri"/>
                <a:cs typeface="Calibri"/>
              </a:rPr>
              <a:t> </a:t>
            </a:r>
            <a:r>
              <a:rPr sz="1200" spc="-10" dirty="0">
                <a:latin typeface="Calibri"/>
                <a:cs typeface="Calibri"/>
              </a:rPr>
              <a:t>e</a:t>
            </a:r>
            <a:r>
              <a:rPr sz="1200" spc="-5" dirty="0">
                <a:latin typeface="Calibri"/>
                <a:cs typeface="Calibri"/>
              </a:rPr>
              <a:t>s</a:t>
            </a:r>
            <a:r>
              <a:rPr sz="1200" spc="-20" dirty="0">
                <a:latin typeface="Calibri"/>
                <a:cs typeface="Calibri"/>
              </a:rPr>
              <a:t>e</a:t>
            </a:r>
            <a:r>
              <a:rPr sz="1200" spc="-10" dirty="0">
                <a:latin typeface="Calibri"/>
                <a:cs typeface="Calibri"/>
              </a:rPr>
              <a:t>m</a:t>
            </a:r>
            <a:r>
              <a:rPr sz="1200" spc="5" dirty="0">
                <a:latin typeface="Calibri"/>
                <a:cs typeface="Calibri"/>
              </a:rPr>
              <a:t>p</a:t>
            </a:r>
            <a:r>
              <a:rPr sz="1200" dirty="0">
                <a:latin typeface="Calibri"/>
                <a:cs typeface="Calibri"/>
              </a:rPr>
              <a:t>io</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5" dirty="0" err="1">
                <a:latin typeface="Calibri"/>
                <a:cs typeface="Calibri"/>
              </a:rPr>
              <a:t>c</a:t>
            </a:r>
            <a:r>
              <a:rPr sz="1200" dirty="0" err="1">
                <a:latin typeface="Calibri"/>
                <a:cs typeface="Calibri"/>
              </a:rPr>
              <a:t>i</a:t>
            </a:r>
            <a:r>
              <a:rPr sz="1200" spc="-5" dirty="0" err="1">
                <a:latin typeface="Calibri"/>
                <a:cs typeface="Calibri"/>
              </a:rPr>
              <a:t>c</a:t>
            </a:r>
            <a:r>
              <a:rPr sz="1200" dirty="0" err="1">
                <a:latin typeface="Calibri"/>
                <a:cs typeface="Calibri"/>
              </a:rPr>
              <a:t>lo</a:t>
            </a:r>
            <a:r>
              <a:rPr sz="1200" spc="5" dirty="0">
                <a:latin typeface="Calibri"/>
                <a:cs typeface="Calibri"/>
              </a:rPr>
              <a:t> d</a:t>
            </a:r>
            <a:r>
              <a:rPr sz="1200" spc="-5" dirty="0">
                <a:latin typeface="Calibri"/>
                <a:cs typeface="Calibri"/>
              </a:rPr>
              <a:t>’</a:t>
            </a:r>
            <a:r>
              <a:rPr lang="it-CH" sz="1200" dirty="0">
                <a:latin typeface="Calibri"/>
                <a:cs typeface="Calibri"/>
              </a:rPr>
              <a:t>inchiesta</a:t>
            </a:r>
            <a:endParaRPr sz="1200" dirty="0">
              <a:latin typeface="Calibri"/>
              <a:cs typeface="Calibri"/>
            </a:endParaRPr>
          </a:p>
        </p:txBody>
      </p:sp>
      <p:sp>
        <p:nvSpPr>
          <p:cNvPr id="40" name="object 7"/>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endParaRPr/>
          </a:p>
        </p:txBody>
      </p:sp>
      <p:sp>
        <p:nvSpPr>
          <p:cNvPr id="41" name="object 11"/>
          <p:cNvSpPr/>
          <p:nvPr/>
        </p:nvSpPr>
        <p:spPr>
          <a:xfrm>
            <a:off x="7057774" y="2165443"/>
            <a:ext cx="2532875" cy="1304543"/>
          </a:xfrm>
          <a:prstGeom prst="rect">
            <a:avLst/>
          </a:prstGeom>
          <a:blipFill>
            <a:blip r:embed="rId4" cstate="print"/>
            <a:stretch>
              <a:fillRect/>
            </a:stretch>
          </a:blipFill>
        </p:spPr>
        <p:txBody>
          <a:bodyPr wrap="square" lIns="0" tIns="0" rIns="0" bIns="0" rtlCol="0"/>
          <a:lstStyle/>
          <a:p>
            <a:endParaRPr/>
          </a:p>
        </p:txBody>
      </p:sp>
      <p:sp>
        <p:nvSpPr>
          <p:cNvPr id="42" name="object 15"/>
          <p:cNvSpPr/>
          <p:nvPr/>
        </p:nvSpPr>
        <p:spPr>
          <a:xfrm>
            <a:off x="7012048" y="3883081"/>
            <a:ext cx="2578601" cy="1383791"/>
          </a:xfrm>
          <a:prstGeom prst="rect">
            <a:avLst/>
          </a:prstGeom>
          <a:blipFill>
            <a:blip r:embed="rId5" cstate="print"/>
            <a:stretch>
              <a:fillRect/>
            </a:stretch>
          </a:blipFill>
        </p:spPr>
        <p:txBody>
          <a:bodyPr wrap="square" lIns="0" tIns="0" rIns="0" bIns="0" rtlCol="0"/>
          <a:lstStyle/>
          <a:p>
            <a:endParaRPr/>
          </a:p>
        </p:txBody>
      </p:sp>
      <p:sp>
        <p:nvSpPr>
          <p:cNvPr id="43" name="object 19"/>
          <p:cNvSpPr/>
          <p:nvPr/>
        </p:nvSpPr>
        <p:spPr>
          <a:xfrm>
            <a:off x="2210743" y="5712910"/>
            <a:ext cx="2886450" cy="1162620"/>
          </a:xfrm>
          <a:prstGeom prst="rect">
            <a:avLst/>
          </a:prstGeom>
          <a:blipFill>
            <a:blip r:embed="rId6" cstate="print"/>
            <a:stretch>
              <a:fillRect/>
            </a:stretch>
          </a:blipFill>
        </p:spPr>
        <p:txBody>
          <a:bodyPr wrap="square" lIns="0" tIns="0" rIns="0" bIns="0" rtlCol="0"/>
          <a:lstStyle/>
          <a:p>
            <a:endParaRPr/>
          </a:p>
        </p:txBody>
      </p:sp>
      <p:sp>
        <p:nvSpPr>
          <p:cNvPr id="45" name="object 7">
            <a:extLst>
              <a:ext uri="{FF2B5EF4-FFF2-40B4-BE49-F238E27FC236}">
                <a16:creationId xmlns:a16="http://schemas.microsoft.com/office/drawing/2014/main" id="{41F1308B-B902-A8F2-D3C4-0BA3844F4F7F}"/>
              </a:ext>
            </a:extLst>
          </p:cNvPr>
          <p:cNvSpPr/>
          <p:nvPr/>
        </p:nvSpPr>
        <p:spPr>
          <a:xfrm>
            <a:off x="3923177" y="1254537"/>
            <a:ext cx="2703570" cy="1267967"/>
          </a:xfrm>
          <a:prstGeom prst="rect">
            <a:avLst/>
          </a:prstGeom>
          <a:blipFill>
            <a:blip r:embed="rId3" cstate="print"/>
            <a:stretch>
              <a:fillRect/>
            </a:stretch>
          </a:blipFill>
        </p:spPr>
        <p:txBody>
          <a:bodyPr wrap="square" lIns="0" tIns="0" rIns="0" bIns="0" rtlCol="0"/>
          <a:lstStyle/>
          <a:p>
            <a:endParaRPr/>
          </a:p>
        </p:txBody>
      </p:sp>
      <p:sp>
        <p:nvSpPr>
          <p:cNvPr id="46" name="object 11">
            <a:extLst>
              <a:ext uri="{FF2B5EF4-FFF2-40B4-BE49-F238E27FC236}">
                <a16:creationId xmlns:a16="http://schemas.microsoft.com/office/drawing/2014/main" id="{207E44A4-AD21-A045-241D-67F0FB9AAD06}"/>
              </a:ext>
            </a:extLst>
          </p:cNvPr>
          <p:cNvSpPr/>
          <p:nvPr/>
        </p:nvSpPr>
        <p:spPr>
          <a:xfrm>
            <a:off x="7005429" y="2203929"/>
            <a:ext cx="2532875" cy="1304543"/>
          </a:xfrm>
          <a:prstGeom prst="rect">
            <a:avLst/>
          </a:prstGeom>
          <a:blipFill>
            <a:blip r:embed="rId4" cstate="print"/>
            <a:stretch>
              <a:fillRect/>
            </a:stretch>
          </a:blipFill>
        </p:spPr>
        <p:txBody>
          <a:bodyPr wrap="square" lIns="0" tIns="0" rIns="0" bIns="0" rtlCol="0"/>
          <a:lstStyle/>
          <a:p>
            <a:endParaRPr/>
          </a:p>
        </p:txBody>
      </p:sp>
      <p:sp>
        <p:nvSpPr>
          <p:cNvPr id="47" name="object 15">
            <a:extLst>
              <a:ext uri="{FF2B5EF4-FFF2-40B4-BE49-F238E27FC236}">
                <a16:creationId xmlns:a16="http://schemas.microsoft.com/office/drawing/2014/main" id="{F22B18E0-302B-842E-7A4E-EBD1E71CC751}"/>
              </a:ext>
            </a:extLst>
          </p:cNvPr>
          <p:cNvSpPr/>
          <p:nvPr/>
        </p:nvSpPr>
        <p:spPr>
          <a:xfrm>
            <a:off x="7012048" y="3883081"/>
            <a:ext cx="2578601" cy="1383791"/>
          </a:xfrm>
          <a:prstGeom prst="rect">
            <a:avLst/>
          </a:prstGeom>
          <a:blipFill>
            <a:blip r:embed="rId5" cstate="print"/>
            <a:stretch>
              <a:fillRect/>
            </a:stretch>
          </a:blipFill>
        </p:spPr>
        <p:txBody>
          <a:bodyPr wrap="square" lIns="0" tIns="0" rIns="0" bIns="0" rtlCol="0"/>
          <a:lstStyle/>
          <a:p>
            <a:endParaRPr/>
          </a:p>
        </p:txBody>
      </p:sp>
      <p:grpSp>
        <p:nvGrpSpPr>
          <p:cNvPr id="48" name="Group 47">
            <a:extLst>
              <a:ext uri="{FF2B5EF4-FFF2-40B4-BE49-F238E27FC236}">
                <a16:creationId xmlns:a16="http://schemas.microsoft.com/office/drawing/2014/main" id="{922880BF-4974-7442-879D-7CF64CA15EE6}"/>
              </a:ext>
            </a:extLst>
          </p:cNvPr>
          <p:cNvGrpSpPr/>
          <p:nvPr/>
        </p:nvGrpSpPr>
        <p:grpSpPr>
          <a:xfrm>
            <a:off x="724148" y="1577650"/>
            <a:ext cx="9078692" cy="5223542"/>
            <a:chOff x="1569213" y="1027685"/>
            <a:chExt cx="9078692" cy="5223542"/>
          </a:xfrm>
        </p:grpSpPr>
        <p:grpSp>
          <p:nvGrpSpPr>
            <p:cNvPr id="49" name="Group 48">
              <a:extLst>
                <a:ext uri="{FF2B5EF4-FFF2-40B4-BE49-F238E27FC236}">
                  <a16:creationId xmlns:a16="http://schemas.microsoft.com/office/drawing/2014/main" id="{7BF23D77-2677-468C-9C05-3ED0C53965E9}"/>
                </a:ext>
              </a:extLst>
            </p:cNvPr>
            <p:cNvGrpSpPr/>
            <p:nvPr/>
          </p:nvGrpSpPr>
          <p:grpSpPr>
            <a:xfrm>
              <a:off x="4649872" y="1027685"/>
              <a:ext cx="2917373" cy="1445422"/>
              <a:chOff x="4408711" y="897056"/>
              <a:chExt cx="2917373" cy="1445422"/>
            </a:xfrm>
          </p:grpSpPr>
          <p:sp>
            <p:nvSpPr>
              <p:cNvPr id="69" name="Rounded Rectangle 74">
                <a:extLst>
                  <a:ext uri="{FF2B5EF4-FFF2-40B4-BE49-F238E27FC236}">
                    <a16:creationId xmlns:a16="http://schemas.microsoft.com/office/drawing/2014/main" id="{EB7A24C8-FA20-435E-A256-8770571BA377}"/>
                  </a:ext>
                </a:extLst>
              </p:cNvPr>
              <p:cNvSpPr/>
              <p:nvPr/>
            </p:nvSpPr>
            <p:spPr>
              <a:xfrm>
                <a:off x="4408711" y="897056"/>
                <a:ext cx="2917373" cy="1240065"/>
              </a:xfrm>
              <a:prstGeom prst="roundRect">
                <a:avLst/>
              </a:prstGeom>
              <a:gradFill flip="none" rotWithShape="1">
                <a:gsLst>
                  <a:gs pos="0">
                    <a:srgbClr val="CCA963">
                      <a:tint val="66000"/>
                      <a:satMod val="160000"/>
                    </a:srgbClr>
                  </a:gs>
                  <a:gs pos="50000">
                    <a:srgbClr val="CCA963">
                      <a:tint val="44500"/>
                      <a:satMod val="160000"/>
                    </a:srgbClr>
                  </a:gs>
                  <a:gs pos="100000">
                    <a:srgbClr val="CCA963">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TextBox 69">
                <a:extLst>
                  <a:ext uri="{FF2B5EF4-FFF2-40B4-BE49-F238E27FC236}">
                    <a16:creationId xmlns:a16="http://schemas.microsoft.com/office/drawing/2014/main" id="{38A4601D-89BB-9DF0-E8CE-A6F1769FB79A}"/>
                  </a:ext>
                </a:extLst>
              </p:cNvPr>
              <p:cNvSpPr txBox="1"/>
              <p:nvPr/>
            </p:nvSpPr>
            <p:spPr>
              <a:xfrm>
                <a:off x="4434405" y="1126761"/>
                <a:ext cx="2667324" cy="1215717"/>
              </a:xfrm>
              <a:prstGeom prst="rect">
                <a:avLst/>
              </a:prstGeom>
              <a:noFill/>
            </p:spPr>
            <p:txBody>
              <a:bodyPr wrap="square" rtlCol="0">
                <a:spAutoFit/>
              </a:bodyPr>
              <a:lstStyle/>
              <a:p>
                <a:pPr algn="ctr"/>
                <a:r>
                  <a:rPr lang="it-IT" sz="1100" spc="-60" dirty="0">
                    <a:cs typeface="Arial Unicode MS"/>
                  </a:rPr>
                  <a:t>Quando cerco di incoraggiare le persone in formazione a lavorare insieme, quelle che riescono meglio (alto rendimento) tendono a dire la risposta alle persone in</a:t>
                </a:r>
              </a:p>
              <a:p>
                <a:pPr algn="ctr"/>
                <a:r>
                  <a:rPr lang="it-IT" sz="1100" spc="-60" dirty="0">
                    <a:cs typeface="Arial Unicode MS"/>
                  </a:rPr>
                  <a:t>difficoltà (basso rendimento).</a:t>
                </a:r>
              </a:p>
              <a:p>
                <a:pPr algn="ctr"/>
                <a:endParaRPr lang="en-US" dirty="0"/>
              </a:p>
            </p:txBody>
          </p:sp>
        </p:grpSp>
        <p:grpSp>
          <p:nvGrpSpPr>
            <p:cNvPr id="50" name="Group 49">
              <a:extLst>
                <a:ext uri="{FF2B5EF4-FFF2-40B4-BE49-F238E27FC236}">
                  <a16:creationId xmlns:a16="http://schemas.microsoft.com/office/drawing/2014/main" id="{7D3C1911-3AB9-FBEF-4F54-5BB46572AB03}"/>
                </a:ext>
              </a:extLst>
            </p:cNvPr>
            <p:cNvGrpSpPr/>
            <p:nvPr/>
          </p:nvGrpSpPr>
          <p:grpSpPr>
            <a:xfrm>
              <a:off x="7709615" y="1980960"/>
              <a:ext cx="2938290" cy="1291764"/>
              <a:chOff x="7468454" y="1850331"/>
              <a:chExt cx="2938290" cy="1291764"/>
            </a:xfrm>
          </p:grpSpPr>
          <p:sp>
            <p:nvSpPr>
              <p:cNvPr id="67" name="Rounded Rectangle 71">
                <a:extLst>
                  <a:ext uri="{FF2B5EF4-FFF2-40B4-BE49-F238E27FC236}">
                    <a16:creationId xmlns:a16="http://schemas.microsoft.com/office/drawing/2014/main" id="{7971AA2C-D1D9-060A-F6CE-ECE64A7F732E}"/>
                  </a:ext>
                </a:extLst>
              </p:cNvPr>
              <p:cNvSpPr/>
              <p:nvPr/>
            </p:nvSpPr>
            <p:spPr>
              <a:xfrm>
                <a:off x="7489371" y="1870973"/>
                <a:ext cx="2917373" cy="1240066"/>
              </a:xfrm>
              <a:prstGeom prst="roundRect">
                <a:avLst/>
              </a:prstGeom>
              <a:gradFill flip="none" rotWithShape="1">
                <a:gsLst>
                  <a:gs pos="0">
                    <a:srgbClr val="457A9C">
                      <a:tint val="66000"/>
                      <a:satMod val="160000"/>
                    </a:srgbClr>
                  </a:gs>
                  <a:gs pos="50000">
                    <a:srgbClr val="457A9C">
                      <a:tint val="44500"/>
                      <a:satMod val="160000"/>
                    </a:srgbClr>
                  </a:gs>
                  <a:gs pos="100000">
                    <a:srgbClr val="457A9C">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TextBox 67">
                <a:extLst>
                  <a:ext uri="{FF2B5EF4-FFF2-40B4-BE49-F238E27FC236}">
                    <a16:creationId xmlns:a16="http://schemas.microsoft.com/office/drawing/2014/main" id="{BC2EFEDC-558A-6BC1-D23C-69CB863FBF4C}"/>
                  </a:ext>
                </a:extLst>
              </p:cNvPr>
              <p:cNvSpPr txBox="1"/>
              <p:nvPr/>
            </p:nvSpPr>
            <p:spPr>
              <a:xfrm>
                <a:off x="7468454" y="1850331"/>
                <a:ext cx="2603983" cy="1291764"/>
              </a:xfrm>
              <a:prstGeom prst="rect">
                <a:avLst/>
              </a:prstGeom>
              <a:noFill/>
            </p:spPr>
            <p:txBody>
              <a:bodyPr wrap="square">
                <a:spAutoFit/>
              </a:bodyPr>
              <a:lstStyle/>
              <a:p>
                <a:pPr marL="155575" marR="144780" algn="ctr">
                  <a:lnSpc>
                    <a:spcPct val="101800"/>
                  </a:lnSpc>
                </a:pPr>
                <a:r>
                  <a:rPr lang="it-IT" sz="1100" dirty="0">
                    <a:cs typeface="Calibri"/>
                  </a:rPr>
                  <a:t>Studentesse e studenti</a:t>
                </a:r>
                <a:r>
                  <a:rPr lang="it-IT" sz="1100" spc="-5" dirty="0">
                    <a:cs typeface="Calibri"/>
                  </a:rPr>
                  <a:t> </a:t>
                </a:r>
                <a:r>
                  <a:rPr lang="it-IT" sz="1100" spc="-15" dirty="0">
                    <a:cs typeface="Calibri"/>
                  </a:rPr>
                  <a:t>s</a:t>
                </a:r>
                <a:r>
                  <a:rPr lang="it-IT" sz="1100" dirty="0">
                    <a:cs typeface="Calibri"/>
                  </a:rPr>
                  <a:t>t</a:t>
                </a:r>
                <a:r>
                  <a:rPr lang="it-IT" sz="1100" spc="-10" dirty="0">
                    <a:cs typeface="Calibri"/>
                  </a:rPr>
                  <a:t>an</a:t>
                </a:r>
                <a:r>
                  <a:rPr lang="it-IT" sz="1100" spc="5" dirty="0">
                    <a:cs typeface="Calibri"/>
                  </a:rPr>
                  <a:t>no </a:t>
                </a:r>
                <a:r>
                  <a:rPr lang="it-IT" sz="1100" spc="-10" dirty="0">
                    <a:cs typeface="Calibri"/>
                  </a:rPr>
                  <a:t>c</a:t>
                </a:r>
                <a:r>
                  <a:rPr lang="it-IT" sz="1100" dirty="0">
                    <a:cs typeface="Calibri"/>
                  </a:rPr>
                  <a:t>o</a:t>
                </a:r>
                <a:r>
                  <a:rPr lang="it-IT" sz="1100" spc="-5" dirty="0">
                    <a:cs typeface="Calibri"/>
                  </a:rPr>
                  <a:t>s</a:t>
                </a:r>
                <a:r>
                  <a:rPr lang="it-IT" sz="1100" dirty="0">
                    <a:cs typeface="Calibri"/>
                  </a:rPr>
                  <a:t>t</a:t>
                </a:r>
                <a:r>
                  <a:rPr lang="it-IT" sz="1100" spc="-5" dirty="0">
                    <a:cs typeface="Calibri"/>
                  </a:rPr>
                  <a:t>ru</a:t>
                </a:r>
                <a:r>
                  <a:rPr lang="it-IT" sz="1100" spc="-20" dirty="0">
                    <a:cs typeface="Calibri"/>
                  </a:rPr>
                  <a:t>e</a:t>
                </a:r>
                <a:r>
                  <a:rPr lang="it-IT" sz="1100" spc="5" dirty="0">
                    <a:cs typeface="Calibri"/>
                  </a:rPr>
                  <a:t>nd</a:t>
                </a:r>
                <a:r>
                  <a:rPr lang="it-IT" sz="1100" dirty="0">
                    <a:cs typeface="Calibri"/>
                  </a:rPr>
                  <a:t>o</a:t>
                </a:r>
                <a:r>
                  <a:rPr lang="it-IT" sz="1100" spc="-5" dirty="0">
                    <a:cs typeface="Calibri"/>
                  </a:rPr>
                  <a:t> s</a:t>
                </a:r>
                <a:r>
                  <a:rPr lang="it-IT" sz="1100" spc="5" dirty="0">
                    <a:cs typeface="Calibri"/>
                  </a:rPr>
                  <a:t>u</a:t>
                </a:r>
                <a:r>
                  <a:rPr lang="it-IT" sz="1100" dirty="0">
                    <a:cs typeface="Calibri"/>
                  </a:rPr>
                  <a:t>lle</a:t>
                </a:r>
                <a:r>
                  <a:rPr lang="it-IT" sz="1100" spc="-5" dirty="0">
                    <a:cs typeface="Calibri"/>
                  </a:rPr>
                  <a:t> </a:t>
                </a:r>
                <a:r>
                  <a:rPr lang="it-IT" sz="1100" dirty="0">
                    <a:cs typeface="Calibri"/>
                  </a:rPr>
                  <a:t>i</a:t>
                </a:r>
                <a:r>
                  <a:rPr lang="it-IT" sz="1100" spc="-10" dirty="0">
                    <a:cs typeface="Calibri"/>
                  </a:rPr>
                  <a:t>dee</a:t>
                </a:r>
                <a:r>
                  <a:rPr lang="it-IT" sz="1100" dirty="0">
                    <a:cs typeface="Calibri"/>
                  </a:rPr>
                  <a:t>?</a:t>
                </a:r>
              </a:p>
              <a:p>
                <a:pPr marL="368935" indent="100330">
                  <a:lnSpc>
                    <a:spcPct val="100000"/>
                  </a:lnSpc>
                  <a:spcBef>
                    <a:spcPts val="35"/>
                  </a:spcBef>
                </a:pPr>
                <a:r>
                  <a:rPr lang="it-IT" sz="1100" dirty="0">
                    <a:cs typeface="Calibri"/>
                  </a:rPr>
                  <a:t>T</a:t>
                </a:r>
                <a:r>
                  <a:rPr lang="it-IT" sz="1100" spc="5" dirty="0">
                    <a:cs typeface="Calibri"/>
                  </a:rPr>
                  <a:t>u</a:t>
                </a:r>
                <a:r>
                  <a:rPr lang="it-IT" sz="1100" spc="-10" dirty="0">
                    <a:cs typeface="Calibri"/>
                  </a:rPr>
                  <a:t>t</a:t>
                </a:r>
                <a:r>
                  <a:rPr lang="it-IT" sz="1100" spc="5" dirty="0">
                    <a:cs typeface="Calibri"/>
                  </a:rPr>
                  <a:t>t</a:t>
                </a:r>
                <a:r>
                  <a:rPr lang="it-IT" sz="1100" spc="-10" dirty="0">
                    <a:cs typeface="Calibri"/>
                  </a:rPr>
                  <a:t>e-i</a:t>
                </a:r>
                <a:r>
                  <a:rPr lang="it-IT" sz="1100" spc="-5" dirty="0">
                    <a:cs typeface="Calibri"/>
                  </a:rPr>
                  <a:t> </a:t>
                </a:r>
                <a:r>
                  <a:rPr lang="it-IT" sz="1100" spc="-10" dirty="0">
                    <a:cs typeface="Calibri"/>
                  </a:rPr>
                  <a:t>c</a:t>
                </a:r>
                <a:r>
                  <a:rPr lang="it-IT" sz="1100" dirty="0">
                    <a:cs typeface="Calibri"/>
                  </a:rPr>
                  <a:t>o</a:t>
                </a:r>
                <a:r>
                  <a:rPr lang="it-IT" sz="1100" spc="-10" dirty="0">
                    <a:cs typeface="Calibri"/>
                  </a:rPr>
                  <a:t>n</a:t>
                </a:r>
                <a:r>
                  <a:rPr lang="it-IT" sz="1100" dirty="0">
                    <a:cs typeface="Calibri"/>
                  </a:rPr>
                  <a:t>tri</a:t>
                </a:r>
                <a:r>
                  <a:rPr lang="it-IT" sz="1100" spc="-10" dirty="0">
                    <a:cs typeface="Calibri"/>
                  </a:rPr>
                  <a:t>b</a:t>
                </a:r>
                <a:r>
                  <a:rPr lang="it-IT" sz="1100" spc="5" dirty="0">
                    <a:cs typeface="Calibri"/>
                  </a:rPr>
                  <a:t>u</a:t>
                </a:r>
                <a:r>
                  <a:rPr lang="it-IT" sz="1100" dirty="0">
                    <a:cs typeface="Calibri"/>
                  </a:rPr>
                  <a:t>i</a:t>
                </a:r>
                <a:r>
                  <a:rPr lang="it-IT" sz="1100" spc="-5" dirty="0">
                    <a:cs typeface="Calibri"/>
                  </a:rPr>
                  <a:t>s</a:t>
                </a:r>
                <a:r>
                  <a:rPr lang="it-IT" sz="1100" spc="-10" dirty="0">
                    <a:cs typeface="Calibri"/>
                  </a:rPr>
                  <a:t>c</a:t>
                </a:r>
                <a:r>
                  <a:rPr lang="it-IT" sz="1100" dirty="0">
                    <a:cs typeface="Calibri"/>
                  </a:rPr>
                  <a:t>o</a:t>
                </a:r>
                <a:r>
                  <a:rPr lang="it-IT" sz="1100" spc="5" dirty="0">
                    <a:cs typeface="Calibri"/>
                  </a:rPr>
                  <a:t>n</a:t>
                </a:r>
                <a:r>
                  <a:rPr lang="it-IT" sz="1100" dirty="0">
                    <a:cs typeface="Calibri"/>
                  </a:rPr>
                  <a:t>o?</a:t>
                </a:r>
              </a:p>
              <a:p>
                <a:pPr marL="368935" marR="359410" algn="ctr">
                  <a:lnSpc>
                    <a:spcPct val="101699"/>
                  </a:lnSpc>
                </a:pPr>
                <a:r>
                  <a:rPr lang="it-IT" sz="1100" spc="-5" dirty="0">
                    <a:cs typeface="Calibri"/>
                  </a:rPr>
                  <a:t>L</a:t>
                </a:r>
                <a:r>
                  <a:rPr lang="it-IT" sz="1100" spc="-10" dirty="0">
                    <a:cs typeface="Calibri"/>
                  </a:rPr>
                  <a:t>e</a:t>
                </a:r>
                <a:r>
                  <a:rPr lang="it-IT" sz="1100" spc="5" dirty="0">
                    <a:cs typeface="Calibri"/>
                  </a:rPr>
                  <a:t> p</a:t>
                </a:r>
                <a:r>
                  <a:rPr lang="it-IT" sz="1100" spc="-5" dirty="0">
                    <a:cs typeface="Calibri"/>
                  </a:rPr>
                  <a:t>er</a:t>
                </a:r>
                <a:r>
                  <a:rPr lang="it-IT" sz="1100" spc="-20" dirty="0">
                    <a:cs typeface="Calibri"/>
                  </a:rPr>
                  <a:t>s</a:t>
                </a:r>
                <a:r>
                  <a:rPr lang="it-IT" sz="1100" dirty="0">
                    <a:cs typeface="Calibri"/>
                  </a:rPr>
                  <a:t>o</a:t>
                </a:r>
                <a:r>
                  <a:rPr lang="it-IT" sz="1100" spc="5" dirty="0">
                    <a:cs typeface="Calibri"/>
                  </a:rPr>
                  <a:t>n</a:t>
                </a:r>
                <a:r>
                  <a:rPr lang="it-IT" sz="1100" spc="-10" dirty="0">
                    <a:cs typeface="Calibri"/>
                  </a:rPr>
                  <a:t>e</a:t>
                </a:r>
                <a:r>
                  <a:rPr lang="it-IT" sz="1100" spc="-5" dirty="0">
                    <a:cs typeface="Calibri"/>
                  </a:rPr>
                  <a:t> s</a:t>
                </a:r>
                <a:r>
                  <a:rPr lang="it-IT" sz="1100" dirty="0">
                    <a:cs typeface="Calibri"/>
                  </a:rPr>
                  <a:t>ile</a:t>
                </a:r>
                <a:r>
                  <a:rPr lang="it-IT" sz="1100" spc="-10" dirty="0">
                    <a:cs typeface="Calibri"/>
                  </a:rPr>
                  <a:t>n</a:t>
                </a:r>
                <a:r>
                  <a:rPr lang="it-IT" sz="1100" spc="5" dirty="0">
                    <a:cs typeface="Calibri"/>
                  </a:rPr>
                  <a:t>z</a:t>
                </a:r>
                <a:r>
                  <a:rPr lang="it-IT" sz="1100" dirty="0">
                    <a:cs typeface="Calibri"/>
                  </a:rPr>
                  <a:t>io</a:t>
                </a:r>
                <a:r>
                  <a:rPr lang="it-IT" sz="1100" spc="-5" dirty="0">
                    <a:cs typeface="Calibri"/>
                  </a:rPr>
                  <a:t>s</a:t>
                </a:r>
                <a:r>
                  <a:rPr lang="it-IT" sz="1100" spc="-10" dirty="0">
                    <a:cs typeface="Calibri"/>
                  </a:rPr>
                  <a:t>e</a:t>
                </a:r>
                <a:r>
                  <a:rPr lang="it-IT" sz="1100" spc="-5" dirty="0">
                    <a:cs typeface="Calibri"/>
                  </a:rPr>
                  <a:t> s</a:t>
                </a:r>
                <a:r>
                  <a:rPr lang="it-IT" sz="1100" spc="-10" dirty="0">
                    <a:cs typeface="Calibri"/>
                  </a:rPr>
                  <a:t>o</a:t>
                </a:r>
                <a:r>
                  <a:rPr lang="it-IT" sz="1100" spc="5" dirty="0">
                    <a:cs typeface="Calibri"/>
                  </a:rPr>
                  <a:t>n</a:t>
                </a:r>
                <a:r>
                  <a:rPr lang="it-IT" sz="1100" dirty="0">
                    <a:cs typeface="Calibri"/>
                  </a:rPr>
                  <a:t>o im</a:t>
                </a:r>
                <a:r>
                  <a:rPr lang="it-IT" sz="1100" spc="5" dirty="0">
                    <a:cs typeface="Calibri"/>
                  </a:rPr>
                  <a:t>p</a:t>
                </a:r>
                <a:r>
                  <a:rPr lang="it-IT" sz="1100" spc="-10" dirty="0">
                    <a:cs typeface="Calibri"/>
                  </a:rPr>
                  <a:t>e</a:t>
                </a:r>
                <a:r>
                  <a:rPr lang="it-IT" sz="1100" spc="-15" dirty="0">
                    <a:cs typeface="Calibri"/>
                  </a:rPr>
                  <a:t>g</a:t>
                </a:r>
                <a:r>
                  <a:rPr lang="it-IT" sz="1100" spc="5" dirty="0">
                    <a:cs typeface="Calibri"/>
                  </a:rPr>
                  <a:t>n</a:t>
                </a:r>
                <a:r>
                  <a:rPr lang="it-IT" sz="1100" spc="-15" dirty="0">
                    <a:cs typeface="Calibri"/>
                  </a:rPr>
                  <a:t>a</a:t>
                </a:r>
                <a:r>
                  <a:rPr lang="it-IT" sz="1100" dirty="0">
                    <a:cs typeface="Calibri"/>
                  </a:rPr>
                  <a:t>t</a:t>
                </a:r>
                <a:r>
                  <a:rPr lang="it-IT" sz="1100" spc="-10" dirty="0">
                    <a:cs typeface="Calibri"/>
                  </a:rPr>
                  <a:t>e</a:t>
                </a:r>
                <a:r>
                  <a:rPr lang="it-IT" sz="1100" dirty="0">
                    <a:cs typeface="Calibri"/>
                  </a:rPr>
                  <a:t>?</a:t>
                </a:r>
              </a:p>
              <a:p>
                <a:pPr marL="12700" marR="5080" algn="ctr">
                  <a:lnSpc>
                    <a:spcPct val="101699"/>
                  </a:lnSpc>
                </a:pPr>
                <a:r>
                  <a:rPr lang="it-IT" sz="1100" spc="-5" dirty="0">
                    <a:cs typeface="Calibri"/>
                  </a:rPr>
                  <a:t>L</a:t>
                </a:r>
                <a:r>
                  <a:rPr lang="it-IT" sz="1100" spc="-10" dirty="0">
                    <a:cs typeface="Calibri"/>
                  </a:rPr>
                  <a:t>e</a:t>
                </a:r>
                <a:r>
                  <a:rPr lang="it-IT" sz="1100" spc="5" dirty="0">
                    <a:cs typeface="Calibri"/>
                  </a:rPr>
                  <a:t> </a:t>
                </a:r>
                <a:r>
                  <a:rPr lang="it-IT" sz="1100" dirty="0">
                    <a:cs typeface="Calibri"/>
                  </a:rPr>
                  <a:t>i</a:t>
                </a:r>
                <a:r>
                  <a:rPr lang="it-IT" sz="1100" spc="5" dirty="0">
                    <a:cs typeface="Calibri"/>
                  </a:rPr>
                  <a:t>d</a:t>
                </a:r>
                <a:r>
                  <a:rPr lang="it-IT" sz="1100" spc="-20" dirty="0">
                    <a:cs typeface="Calibri"/>
                  </a:rPr>
                  <a:t>e</a:t>
                </a:r>
                <a:r>
                  <a:rPr lang="it-IT" sz="1100" spc="-10" dirty="0">
                    <a:cs typeface="Calibri"/>
                  </a:rPr>
                  <a:t>e</a:t>
                </a:r>
                <a:r>
                  <a:rPr lang="it-IT" sz="1100" spc="5" dirty="0">
                    <a:cs typeface="Calibri"/>
                  </a:rPr>
                  <a:t> </a:t>
                </a:r>
                <a:r>
                  <a:rPr lang="it-IT" sz="1100" spc="-5" dirty="0">
                    <a:cs typeface="Calibri"/>
                  </a:rPr>
                  <a:t>s</a:t>
                </a:r>
                <a:r>
                  <a:rPr lang="it-IT" sz="1100" spc="-10" dirty="0">
                    <a:cs typeface="Calibri"/>
                  </a:rPr>
                  <a:t>o</a:t>
                </a:r>
                <a:r>
                  <a:rPr lang="it-IT" sz="1100" spc="5" dirty="0">
                    <a:cs typeface="Calibri"/>
                  </a:rPr>
                  <a:t>n</a:t>
                </a:r>
                <a:r>
                  <a:rPr lang="it-IT" sz="1100" dirty="0">
                    <a:cs typeface="Calibri"/>
                  </a:rPr>
                  <a:t>o</a:t>
                </a:r>
                <a:r>
                  <a:rPr lang="it-IT" sz="1100" spc="5" dirty="0">
                    <a:cs typeface="Calibri"/>
                  </a:rPr>
                  <a:t> </a:t>
                </a:r>
                <a:r>
                  <a:rPr lang="it-IT" sz="1100" spc="-25" dirty="0">
                    <a:cs typeface="Calibri"/>
                  </a:rPr>
                  <a:t>m</a:t>
                </a:r>
                <a:r>
                  <a:rPr lang="it-IT" sz="1100" spc="-10" dirty="0">
                    <a:cs typeface="Calibri"/>
                  </a:rPr>
                  <a:t>esse</a:t>
                </a:r>
                <a:r>
                  <a:rPr lang="it-IT" sz="1100" spc="5" dirty="0">
                    <a:cs typeface="Calibri"/>
                  </a:rPr>
                  <a:t> </a:t>
                </a:r>
                <a:r>
                  <a:rPr lang="it-IT" sz="1100" dirty="0">
                    <a:cs typeface="Calibri"/>
                  </a:rPr>
                  <a:t>in</a:t>
                </a:r>
                <a:r>
                  <a:rPr lang="it-IT" sz="1100" spc="-5" dirty="0">
                    <a:cs typeface="Calibri"/>
                  </a:rPr>
                  <a:t> </a:t>
                </a:r>
                <a:r>
                  <a:rPr lang="it-IT" sz="1100" spc="5" dirty="0">
                    <a:cs typeface="Calibri"/>
                  </a:rPr>
                  <a:t>d</a:t>
                </a:r>
                <a:r>
                  <a:rPr lang="it-IT" sz="1100" spc="-15" dirty="0">
                    <a:cs typeface="Calibri"/>
                  </a:rPr>
                  <a:t>i</a:t>
                </a:r>
                <a:r>
                  <a:rPr lang="it-IT" sz="1100" spc="-10" dirty="0">
                    <a:cs typeface="Calibri"/>
                  </a:rPr>
                  <a:t>sc</a:t>
                </a:r>
                <a:r>
                  <a:rPr lang="it-IT" sz="1100" spc="5" dirty="0">
                    <a:cs typeface="Calibri"/>
                  </a:rPr>
                  <a:t>u</a:t>
                </a:r>
                <a:r>
                  <a:rPr lang="it-IT" sz="1100" spc="-5" dirty="0">
                    <a:cs typeface="Calibri"/>
                  </a:rPr>
                  <a:t>ss</a:t>
                </a:r>
                <a:r>
                  <a:rPr lang="it-IT" sz="1100" dirty="0">
                    <a:cs typeface="Calibri"/>
                  </a:rPr>
                  <a:t>io</a:t>
                </a:r>
                <a:r>
                  <a:rPr lang="it-IT" sz="1100" spc="5" dirty="0">
                    <a:cs typeface="Calibri"/>
                  </a:rPr>
                  <a:t>n</a:t>
                </a:r>
                <a:r>
                  <a:rPr lang="it-IT" sz="1100" spc="-10" dirty="0">
                    <a:cs typeface="Calibri"/>
                  </a:rPr>
                  <a:t>e</a:t>
                </a:r>
                <a:r>
                  <a:rPr lang="it-IT" sz="1100" spc="5" dirty="0">
                    <a:cs typeface="Calibri"/>
                  </a:rPr>
                  <a:t> </a:t>
                </a:r>
                <a:r>
                  <a:rPr lang="it-IT" sz="1100" spc="-10" dirty="0">
                    <a:cs typeface="Calibri"/>
                  </a:rPr>
                  <a:t>co</a:t>
                </a:r>
                <a:r>
                  <a:rPr lang="it-IT" sz="1100" dirty="0">
                    <a:cs typeface="Calibri"/>
                  </a:rPr>
                  <a:t>n ri</a:t>
                </a:r>
                <a:r>
                  <a:rPr lang="it-IT" sz="1100" spc="-5" dirty="0">
                    <a:cs typeface="Calibri"/>
                  </a:rPr>
                  <a:t>s</a:t>
                </a:r>
                <a:r>
                  <a:rPr lang="it-IT" sz="1100" spc="5" dirty="0">
                    <a:cs typeface="Calibri"/>
                  </a:rPr>
                  <a:t>p</a:t>
                </a:r>
                <a:r>
                  <a:rPr lang="it-IT" sz="1100" spc="-10" dirty="0">
                    <a:cs typeface="Calibri"/>
                  </a:rPr>
                  <a:t>e</a:t>
                </a:r>
                <a:r>
                  <a:rPr lang="it-IT" sz="1100" spc="-15" dirty="0">
                    <a:cs typeface="Calibri"/>
                  </a:rPr>
                  <a:t>t</a:t>
                </a:r>
                <a:r>
                  <a:rPr lang="it-IT" sz="1100" dirty="0">
                    <a:cs typeface="Calibri"/>
                  </a:rPr>
                  <a:t>to?</a:t>
                </a:r>
              </a:p>
            </p:txBody>
          </p:sp>
        </p:grpSp>
        <p:grpSp>
          <p:nvGrpSpPr>
            <p:cNvPr id="51" name="Group 50">
              <a:extLst>
                <a:ext uri="{FF2B5EF4-FFF2-40B4-BE49-F238E27FC236}">
                  <a16:creationId xmlns:a16="http://schemas.microsoft.com/office/drawing/2014/main" id="{2E443B81-3495-13F0-DC01-399D4EFC7043}"/>
                </a:ext>
              </a:extLst>
            </p:cNvPr>
            <p:cNvGrpSpPr/>
            <p:nvPr/>
          </p:nvGrpSpPr>
          <p:grpSpPr>
            <a:xfrm>
              <a:off x="7730532" y="3528836"/>
              <a:ext cx="2917373" cy="1240067"/>
              <a:chOff x="7650452" y="3389586"/>
              <a:chExt cx="2917373" cy="1240067"/>
            </a:xfrm>
          </p:grpSpPr>
          <p:sp>
            <p:nvSpPr>
              <p:cNvPr id="65" name="Rounded Rectangle 68">
                <a:extLst>
                  <a:ext uri="{FF2B5EF4-FFF2-40B4-BE49-F238E27FC236}">
                    <a16:creationId xmlns:a16="http://schemas.microsoft.com/office/drawing/2014/main" id="{E52F3FDF-C05D-7295-2B8D-678DAB7DFCF8}"/>
                  </a:ext>
                </a:extLst>
              </p:cNvPr>
              <p:cNvSpPr/>
              <p:nvPr/>
            </p:nvSpPr>
            <p:spPr>
              <a:xfrm>
                <a:off x="7650452" y="3389586"/>
                <a:ext cx="2917373" cy="1240067"/>
              </a:xfrm>
              <a:prstGeom prst="roundRect">
                <a:avLst/>
              </a:prstGeom>
              <a:gradFill flip="none" rotWithShape="1">
                <a:gsLst>
                  <a:gs pos="0">
                    <a:srgbClr val="6D403B">
                      <a:tint val="66000"/>
                      <a:satMod val="160000"/>
                    </a:srgbClr>
                  </a:gs>
                  <a:gs pos="50000">
                    <a:srgbClr val="6D403B">
                      <a:tint val="44500"/>
                      <a:satMod val="160000"/>
                    </a:srgbClr>
                  </a:gs>
                  <a:gs pos="100000">
                    <a:srgbClr val="6D403B">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TextBox 65">
                <a:extLst>
                  <a:ext uri="{FF2B5EF4-FFF2-40B4-BE49-F238E27FC236}">
                    <a16:creationId xmlns:a16="http://schemas.microsoft.com/office/drawing/2014/main" id="{8339A2BB-13A4-7325-F169-B08969B42569}"/>
                  </a:ext>
                </a:extLst>
              </p:cNvPr>
              <p:cNvSpPr txBox="1"/>
              <p:nvPr/>
            </p:nvSpPr>
            <p:spPr>
              <a:xfrm>
                <a:off x="7740385" y="3603427"/>
                <a:ext cx="2156051" cy="777136"/>
              </a:xfrm>
              <a:prstGeom prst="rect">
                <a:avLst/>
              </a:prstGeom>
              <a:noFill/>
            </p:spPr>
            <p:txBody>
              <a:bodyPr wrap="square">
                <a:spAutoFit/>
              </a:bodyPr>
              <a:lstStyle/>
              <a:p>
                <a:pPr marL="12065" marR="5080" indent="-635" algn="ctr">
                  <a:lnSpc>
                    <a:spcPct val="101699"/>
                  </a:lnSpc>
                </a:pPr>
                <a:r>
                  <a:rPr lang="it-IT" sz="1100" spc="-75" dirty="0">
                    <a:cs typeface="Arial Unicode MS"/>
                  </a:rPr>
                  <a:t>Osservare bambine e bambini che lavorano in coppie di abilità miste usando 2A e 2C per identificare la partecipazione e la qualità del dialogo.</a:t>
                </a:r>
                <a:endParaRPr lang="en-GB" sz="1100" dirty="0">
                  <a:cs typeface="Arial Unicode MS"/>
                </a:endParaRPr>
              </a:p>
            </p:txBody>
          </p:sp>
        </p:grpSp>
        <p:grpSp>
          <p:nvGrpSpPr>
            <p:cNvPr id="52" name="Group 51">
              <a:extLst>
                <a:ext uri="{FF2B5EF4-FFF2-40B4-BE49-F238E27FC236}">
                  <a16:creationId xmlns:a16="http://schemas.microsoft.com/office/drawing/2014/main" id="{A3B30E3B-44B9-E53E-DD57-BB3E4F12CEC6}"/>
                </a:ext>
              </a:extLst>
            </p:cNvPr>
            <p:cNvGrpSpPr/>
            <p:nvPr/>
          </p:nvGrpSpPr>
          <p:grpSpPr>
            <a:xfrm>
              <a:off x="3087373" y="4973954"/>
              <a:ext cx="2922480" cy="1277273"/>
              <a:chOff x="2701210" y="4916739"/>
              <a:chExt cx="2922480" cy="1277273"/>
            </a:xfrm>
          </p:grpSpPr>
          <p:sp>
            <p:nvSpPr>
              <p:cNvPr id="63" name="Rounded Rectangle 65">
                <a:extLst>
                  <a:ext uri="{FF2B5EF4-FFF2-40B4-BE49-F238E27FC236}">
                    <a16:creationId xmlns:a16="http://schemas.microsoft.com/office/drawing/2014/main" id="{E4951B3D-29F9-F14B-EB26-78541C4E9913}"/>
                  </a:ext>
                </a:extLst>
              </p:cNvPr>
              <p:cNvSpPr/>
              <p:nvPr/>
            </p:nvSpPr>
            <p:spPr>
              <a:xfrm>
                <a:off x="2701210" y="4949458"/>
                <a:ext cx="2917373" cy="1240065"/>
              </a:xfrm>
              <a:prstGeom prst="roundRect">
                <a:avLst/>
              </a:prstGeom>
              <a:gradFill flip="none" rotWithShape="1">
                <a:gsLst>
                  <a:gs pos="0">
                    <a:srgbClr val="0F847A">
                      <a:tint val="66000"/>
                      <a:satMod val="160000"/>
                    </a:srgbClr>
                  </a:gs>
                  <a:gs pos="50000">
                    <a:srgbClr val="0F847A">
                      <a:tint val="44500"/>
                      <a:satMod val="160000"/>
                    </a:srgbClr>
                  </a:gs>
                  <a:gs pos="100000">
                    <a:srgbClr val="0F847A">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TextBox 63">
                <a:extLst>
                  <a:ext uri="{FF2B5EF4-FFF2-40B4-BE49-F238E27FC236}">
                    <a16:creationId xmlns:a16="http://schemas.microsoft.com/office/drawing/2014/main" id="{AC5E38FE-194D-C29E-37A3-1CE99BDD9270}"/>
                  </a:ext>
                </a:extLst>
              </p:cNvPr>
              <p:cNvSpPr txBox="1"/>
              <p:nvPr/>
            </p:nvSpPr>
            <p:spPr>
              <a:xfrm>
                <a:off x="3011040" y="4916739"/>
                <a:ext cx="2612650" cy="1277273"/>
              </a:xfrm>
              <a:prstGeom prst="rect">
                <a:avLst/>
              </a:prstGeom>
              <a:noFill/>
            </p:spPr>
            <p:txBody>
              <a:bodyPr wrap="square" rtlCol="0">
                <a:spAutoFit/>
              </a:bodyPr>
              <a:lstStyle/>
              <a:p>
                <a:pPr algn="ctr"/>
                <a:r>
                  <a:rPr lang="it-IT" sz="1100" spc="-50" dirty="0">
                    <a:cs typeface="Arial Unicode MS"/>
                  </a:rPr>
                  <a:t>Bambine e bambini raramente costruiscono le idee, bambine-i con alto rendimento spiegano o affermano le risposte.</a:t>
                </a:r>
              </a:p>
              <a:p>
                <a:pPr algn="ctr"/>
                <a:r>
                  <a:rPr lang="it-IT" sz="1100" spc="-50" dirty="0">
                    <a:cs typeface="Arial Unicode MS"/>
                  </a:rPr>
                  <a:t>Pochissima partecipazione da parte di bambine-i con basso rendimento, tutto è guidato da bambine-i con alto rendimento (efficaci o impegnati).</a:t>
                </a:r>
              </a:p>
            </p:txBody>
          </p:sp>
        </p:grpSp>
        <p:grpSp>
          <p:nvGrpSpPr>
            <p:cNvPr id="53" name="Group 52">
              <a:extLst>
                <a:ext uri="{FF2B5EF4-FFF2-40B4-BE49-F238E27FC236}">
                  <a16:creationId xmlns:a16="http://schemas.microsoft.com/office/drawing/2014/main" id="{1106AD7C-61D5-BA44-4334-10AE44E02F1C}"/>
                </a:ext>
              </a:extLst>
            </p:cNvPr>
            <p:cNvGrpSpPr/>
            <p:nvPr/>
          </p:nvGrpSpPr>
          <p:grpSpPr>
            <a:xfrm>
              <a:off x="6228235" y="4980930"/>
              <a:ext cx="2922003" cy="1240065"/>
              <a:chOff x="6120905" y="4971642"/>
              <a:chExt cx="2922003" cy="1240065"/>
            </a:xfrm>
          </p:grpSpPr>
          <p:sp>
            <p:nvSpPr>
              <p:cNvPr id="61" name="Rounded Rectangle 62">
                <a:extLst>
                  <a:ext uri="{FF2B5EF4-FFF2-40B4-BE49-F238E27FC236}">
                    <a16:creationId xmlns:a16="http://schemas.microsoft.com/office/drawing/2014/main" id="{63C5D89F-D200-5B97-E6B6-A58CE90D77E4}"/>
                  </a:ext>
                </a:extLst>
              </p:cNvPr>
              <p:cNvSpPr/>
              <p:nvPr/>
            </p:nvSpPr>
            <p:spPr>
              <a:xfrm>
                <a:off x="6125535" y="4971642"/>
                <a:ext cx="2917373" cy="1240065"/>
              </a:xfrm>
              <a:prstGeom prst="roundRect">
                <a:avLst/>
              </a:prstGeom>
              <a:gradFill flip="none" rotWithShape="1">
                <a:gsLst>
                  <a:gs pos="0">
                    <a:srgbClr val="6C2562">
                      <a:tint val="66000"/>
                      <a:satMod val="160000"/>
                    </a:srgbClr>
                  </a:gs>
                  <a:gs pos="50000">
                    <a:srgbClr val="6C2562">
                      <a:tint val="44500"/>
                      <a:satMod val="160000"/>
                    </a:srgbClr>
                  </a:gs>
                  <a:gs pos="100000">
                    <a:srgbClr val="6C2562">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TextBox 61">
                <a:extLst>
                  <a:ext uri="{FF2B5EF4-FFF2-40B4-BE49-F238E27FC236}">
                    <a16:creationId xmlns:a16="http://schemas.microsoft.com/office/drawing/2014/main" id="{0037537E-50C1-7483-8F46-443C24E94556}"/>
                  </a:ext>
                </a:extLst>
              </p:cNvPr>
              <p:cNvSpPr txBox="1"/>
              <p:nvPr/>
            </p:nvSpPr>
            <p:spPr>
              <a:xfrm>
                <a:off x="6120905" y="5350183"/>
                <a:ext cx="2402904" cy="600164"/>
              </a:xfrm>
              <a:prstGeom prst="rect">
                <a:avLst/>
              </a:prstGeom>
              <a:noFill/>
            </p:spPr>
            <p:txBody>
              <a:bodyPr wrap="square" lIns="91440" tIns="45720" rIns="91440" bIns="45720" rtlCol="0" anchor="t">
                <a:spAutoFit/>
              </a:bodyPr>
              <a:lstStyle/>
              <a:p>
                <a:pPr algn="ctr"/>
                <a:r>
                  <a:rPr lang="en-US" sz="1100" spc="-50" dirty="0" err="1">
                    <a:cs typeface="Arial Unicode MS"/>
                  </a:rPr>
                  <a:t>Trascrivere</a:t>
                </a:r>
                <a:r>
                  <a:rPr lang="en-US" sz="1100" spc="-50" dirty="0">
                    <a:cs typeface="Arial Unicode MS"/>
                  </a:rPr>
                  <a:t> e </a:t>
                </a:r>
                <a:r>
                  <a:rPr lang="en-US" sz="1100" spc="-50" dirty="0" err="1">
                    <a:cs typeface="Arial Unicode MS"/>
                  </a:rPr>
                  <a:t>codificare</a:t>
                </a:r>
                <a:r>
                  <a:rPr lang="en-US" sz="1100" spc="-50" dirty="0">
                    <a:cs typeface="Arial Unicode MS"/>
                  </a:rPr>
                  <a:t> </a:t>
                </a:r>
                <a:r>
                  <a:rPr lang="en-US" sz="1100" spc="-50" dirty="0" err="1">
                    <a:cs typeface="Arial Unicode MS"/>
                  </a:rPr>
                  <a:t>brevi</a:t>
                </a:r>
                <a:r>
                  <a:rPr lang="en-US" sz="1100" spc="-50" dirty="0">
                    <a:cs typeface="Arial Unicode MS"/>
                  </a:rPr>
                  <a:t> </a:t>
                </a:r>
                <a:r>
                  <a:rPr lang="en-US" sz="1100" spc="-50" dirty="0" err="1">
                    <a:cs typeface="Arial Unicode MS"/>
                  </a:rPr>
                  <a:t>episodi</a:t>
                </a:r>
                <a:r>
                  <a:rPr lang="en-US" sz="1100" spc="-50" dirty="0">
                    <a:cs typeface="Arial Unicode MS"/>
                  </a:rPr>
                  <a:t>, </a:t>
                </a:r>
                <a:r>
                  <a:rPr lang="en-US" sz="1100" spc="-50" dirty="0" err="1">
                    <a:cs typeface="Arial Unicode MS"/>
                  </a:rPr>
                  <a:t>identificando</a:t>
                </a:r>
                <a:r>
                  <a:rPr lang="en-US" sz="1100" spc="-50" dirty="0">
                    <a:cs typeface="Arial Unicode MS"/>
                  </a:rPr>
                  <a:t> e </a:t>
                </a:r>
                <a:r>
                  <a:rPr lang="en-US" sz="1100" spc="-50" dirty="0" err="1">
                    <a:cs typeface="Arial Unicode MS"/>
                  </a:rPr>
                  <a:t>conteggiando</a:t>
                </a:r>
                <a:r>
                  <a:rPr lang="en-US" sz="1100" spc="-50" dirty="0">
                    <a:cs typeface="Arial Unicode MS"/>
                  </a:rPr>
                  <a:t> le </a:t>
                </a:r>
                <a:r>
                  <a:rPr lang="en-US" sz="1100" spc="-50" dirty="0" err="1">
                    <a:cs typeface="Arial Unicode MS"/>
                  </a:rPr>
                  <a:t>occorrenze</a:t>
                </a:r>
                <a:r>
                  <a:rPr lang="en-US" sz="1100" spc="-50" dirty="0">
                    <a:cs typeface="Arial Unicode MS"/>
                  </a:rPr>
                  <a:t> di </a:t>
                </a:r>
                <a:r>
                  <a:rPr lang="en-US" sz="1100" spc="-50" dirty="0" err="1">
                    <a:cs typeface="Arial Unicode MS"/>
                  </a:rPr>
                  <a:t>ciascun</a:t>
                </a:r>
                <a:r>
                  <a:rPr lang="en-US" sz="1100" spc="-50" dirty="0">
                    <a:cs typeface="Arial Unicode MS"/>
                  </a:rPr>
                  <a:t> </a:t>
                </a:r>
                <a:r>
                  <a:rPr lang="en-US" sz="1100" spc="-50" dirty="0" err="1">
                    <a:cs typeface="Arial Unicode MS"/>
                  </a:rPr>
                  <a:t>codice</a:t>
                </a:r>
                <a:r>
                  <a:rPr lang="en-US" sz="1100" spc="-50" dirty="0">
                    <a:cs typeface="Arial Unicode MS"/>
                  </a:rPr>
                  <a:t> (E, R, IR &amp; M).</a:t>
                </a:r>
                <a:endParaRPr lang="en-GB" sz="1100" dirty="0">
                  <a:cs typeface="Arial Unicode MS"/>
                </a:endParaRPr>
              </a:p>
            </p:txBody>
          </p:sp>
        </p:grpSp>
        <p:grpSp>
          <p:nvGrpSpPr>
            <p:cNvPr id="54" name="Group 53">
              <a:extLst>
                <a:ext uri="{FF2B5EF4-FFF2-40B4-BE49-F238E27FC236}">
                  <a16:creationId xmlns:a16="http://schemas.microsoft.com/office/drawing/2014/main" id="{E40FFA64-662F-90E2-8541-1464F1DB9D2C}"/>
                </a:ext>
              </a:extLst>
            </p:cNvPr>
            <p:cNvGrpSpPr/>
            <p:nvPr/>
          </p:nvGrpSpPr>
          <p:grpSpPr>
            <a:xfrm>
              <a:off x="1569213" y="3464076"/>
              <a:ext cx="2917373" cy="1464853"/>
              <a:chOff x="1104897" y="3322834"/>
              <a:chExt cx="2917373" cy="1464853"/>
            </a:xfrm>
          </p:grpSpPr>
          <p:sp>
            <p:nvSpPr>
              <p:cNvPr id="59" name="Rounded Rectangle 59">
                <a:extLst>
                  <a:ext uri="{FF2B5EF4-FFF2-40B4-BE49-F238E27FC236}">
                    <a16:creationId xmlns:a16="http://schemas.microsoft.com/office/drawing/2014/main" id="{489C6DA6-2764-7D55-2B2E-3087619F6138}"/>
                  </a:ext>
                </a:extLst>
              </p:cNvPr>
              <p:cNvSpPr/>
              <p:nvPr/>
            </p:nvSpPr>
            <p:spPr>
              <a:xfrm>
                <a:off x="1104897" y="3322834"/>
                <a:ext cx="2917373" cy="1240065"/>
              </a:xfrm>
              <a:prstGeom prst="roundRect">
                <a:avLst/>
              </a:prstGeom>
              <a:gradFill flip="none" rotWithShape="1">
                <a:gsLst>
                  <a:gs pos="0">
                    <a:srgbClr val="CE6328">
                      <a:tint val="66000"/>
                      <a:satMod val="160000"/>
                    </a:srgbClr>
                  </a:gs>
                  <a:gs pos="50000">
                    <a:srgbClr val="CE6328">
                      <a:tint val="44500"/>
                      <a:satMod val="160000"/>
                    </a:srgbClr>
                  </a:gs>
                  <a:gs pos="100000">
                    <a:srgbClr val="CE6328">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TextBox 59">
                <a:extLst>
                  <a:ext uri="{FF2B5EF4-FFF2-40B4-BE49-F238E27FC236}">
                    <a16:creationId xmlns:a16="http://schemas.microsoft.com/office/drawing/2014/main" id="{67C5ADF9-2459-B195-9D07-FBF2AF678412}"/>
                  </a:ext>
                </a:extLst>
              </p:cNvPr>
              <p:cNvSpPr txBox="1"/>
              <p:nvPr/>
            </p:nvSpPr>
            <p:spPr>
              <a:xfrm>
                <a:off x="1491924" y="3482330"/>
                <a:ext cx="2316966" cy="1305357"/>
              </a:xfrm>
              <a:prstGeom prst="rect">
                <a:avLst/>
              </a:prstGeom>
              <a:noFill/>
            </p:spPr>
            <p:txBody>
              <a:bodyPr wrap="square">
                <a:spAutoFit/>
              </a:bodyPr>
              <a:lstStyle/>
              <a:p>
                <a:pPr algn="ctr">
                  <a:lnSpc>
                    <a:spcPct val="100000"/>
                  </a:lnSpc>
                </a:pPr>
                <a:r>
                  <a:rPr lang="it-IT" sz="1100" spc="-65" dirty="0">
                    <a:cs typeface="Arial Unicode MS"/>
                  </a:rPr>
                  <a:t>Creare insieme delle regole di base Parlare di come il dialogo può aiutare tutte e tutti.</a:t>
                </a:r>
              </a:p>
              <a:p>
                <a:pPr algn="ctr">
                  <a:lnSpc>
                    <a:spcPct val="100000"/>
                  </a:lnSpc>
                </a:pPr>
                <a:r>
                  <a:rPr lang="it-IT" sz="1100" spc="-65" dirty="0">
                    <a:cs typeface="Arial Unicode MS"/>
                  </a:rPr>
                  <a:t>Introdurre “frasi seme”.</a:t>
                </a:r>
              </a:p>
              <a:p>
                <a:pPr algn="ctr">
                  <a:lnSpc>
                    <a:spcPct val="100000"/>
                  </a:lnSpc>
                </a:pPr>
                <a:r>
                  <a:rPr lang="it-IT" sz="1100" spc="-65" dirty="0">
                    <a:cs typeface="Arial Unicode MS"/>
                  </a:rPr>
                  <a:t>Sviluppare la consapevolezza dei benefici del dialogo.</a:t>
                </a:r>
              </a:p>
              <a:p>
                <a:pPr algn="ctr">
                  <a:lnSpc>
                    <a:spcPct val="100000"/>
                  </a:lnSpc>
                  <a:spcBef>
                    <a:spcPts val="20"/>
                  </a:spcBef>
                </a:pPr>
                <a:endParaRPr lang="en-GB" sz="1200" dirty="0">
                  <a:cs typeface="Arial Unicode MS"/>
                </a:endParaRPr>
              </a:p>
              <a:p>
                <a:pPr marL="12700" marR="5080" indent="225425">
                  <a:lnSpc>
                    <a:spcPct val="101699"/>
                  </a:lnSpc>
                </a:pPr>
                <a:endParaRPr lang="en-GB" sz="1200" dirty="0">
                  <a:cs typeface="Arial Unicode MS"/>
                </a:endParaRPr>
              </a:p>
            </p:txBody>
          </p:sp>
        </p:grpSp>
        <p:grpSp>
          <p:nvGrpSpPr>
            <p:cNvPr id="55" name="Group 54">
              <a:extLst>
                <a:ext uri="{FF2B5EF4-FFF2-40B4-BE49-F238E27FC236}">
                  <a16:creationId xmlns:a16="http://schemas.microsoft.com/office/drawing/2014/main" id="{4F804930-51B0-C7A0-1F27-17EF61DB70D3}"/>
                </a:ext>
              </a:extLst>
            </p:cNvPr>
            <p:cNvGrpSpPr/>
            <p:nvPr/>
          </p:nvGrpSpPr>
          <p:grpSpPr>
            <a:xfrm>
              <a:off x="1569213" y="2001603"/>
              <a:ext cx="2917373" cy="1240065"/>
              <a:chOff x="1328052" y="1870974"/>
              <a:chExt cx="2917373" cy="1240065"/>
            </a:xfrm>
          </p:grpSpPr>
          <p:sp>
            <p:nvSpPr>
              <p:cNvPr id="57" name="Rounded Rectangle 56">
                <a:extLst>
                  <a:ext uri="{FF2B5EF4-FFF2-40B4-BE49-F238E27FC236}">
                    <a16:creationId xmlns:a16="http://schemas.microsoft.com/office/drawing/2014/main" id="{E73845AE-278F-42A8-192F-182C15F024D2}"/>
                  </a:ext>
                </a:extLst>
              </p:cNvPr>
              <p:cNvSpPr/>
              <p:nvPr/>
            </p:nvSpPr>
            <p:spPr>
              <a:xfrm>
                <a:off x="1328052" y="1870974"/>
                <a:ext cx="2917373" cy="1240065"/>
              </a:xfrm>
              <a:prstGeom prst="roundRect">
                <a:avLst/>
              </a:prstGeom>
              <a:gradFill flip="none" rotWithShape="1">
                <a:gsLst>
                  <a:gs pos="0">
                    <a:srgbClr val="C71524">
                      <a:tint val="66000"/>
                      <a:satMod val="160000"/>
                    </a:srgbClr>
                  </a:gs>
                  <a:gs pos="50000">
                    <a:srgbClr val="C71524">
                      <a:tint val="44500"/>
                      <a:satMod val="160000"/>
                    </a:srgbClr>
                  </a:gs>
                  <a:gs pos="100000">
                    <a:srgbClr val="C71524">
                      <a:tint val="23500"/>
                      <a:satMod val="160000"/>
                    </a:srgbClr>
                  </a:gs>
                </a:gsLst>
                <a:lin ang="13500000" scaled="1"/>
                <a:tileRect/>
              </a:gradFill>
              <a:ln w="38100">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DBBE095D-B395-FF3C-4FEB-EFFF69D0B909}"/>
                  </a:ext>
                </a:extLst>
              </p:cNvPr>
              <p:cNvSpPr txBox="1"/>
              <p:nvPr/>
            </p:nvSpPr>
            <p:spPr>
              <a:xfrm>
                <a:off x="1771364" y="1954360"/>
                <a:ext cx="2394420" cy="1107996"/>
              </a:xfrm>
              <a:prstGeom prst="rect">
                <a:avLst/>
              </a:prstGeom>
              <a:noFill/>
            </p:spPr>
            <p:txBody>
              <a:bodyPr wrap="square" rtlCol="0">
                <a:spAutoFit/>
              </a:bodyPr>
              <a:lstStyle/>
              <a:p>
                <a:pPr algn="ctr"/>
                <a:r>
                  <a:rPr lang="it-IT" sz="1100" spc="-50" dirty="0">
                    <a:cs typeface="Arial"/>
                  </a:rPr>
                  <a:t>Miglioramento sostanziale nella quantità e nella qualità del dialogo - spiegare il ragionamento e sviluppare le idee.</a:t>
                </a:r>
              </a:p>
              <a:p>
                <a:pPr algn="ctr"/>
                <a:r>
                  <a:rPr lang="it-IT" sz="1100" spc="-50" dirty="0">
                    <a:cs typeface="Arial"/>
                  </a:rPr>
                  <a:t>Questo ha un impatto sull'apprendimento?</a:t>
                </a:r>
              </a:p>
              <a:p>
                <a:pPr algn="ctr"/>
                <a:r>
                  <a:rPr lang="it-IT" sz="1100" spc="-50" dirty="0">
                    <a:cs typeface="Arial"/>
                  </a:rPr>
                  <a:t>I risultati sarebbero diversi per coppie di pari livello?</a:t>
                </a:r>
              </a:p>
            </p:txBody>
          </p:sp>
        </p:grpSp>
        <p:sp>
          <p:nvSpPr>
            <p:cNvPr id="56" name="Arc 55">
              <a:extLst>
                <a:ext uri="{FF2B5EF4-FFF2-40B4-BE49-F238E27FC236}">
                  <a16:creationId xmlns:a16="http://schemas.microsoft.com/office/drawing/2014/main" id="{476E7562-6444-D399-AFBC-45B12FAE0FDB}"/>
                </a:ext>
              </a:extLst>
            </p:cNvPr>
            <p:cNvSpPr/>
            <p:nvPr/>
          </p:nvSpPr>
          <p:spPr>
            <a:xfrm>
              <a:off x="5082870" y="2618317"/>
              <a:ext cx="2051376" cy="2010509"/>
            </a:xfrm>
            <a:prstGeom prst="arc">
              <a:avLst>
                <a:gd name="adj1" fmla="val 15399189"/>
                <a:gd name="adj2" fmla="val 14527644"/>
              </a:avLst>
            </a:prstGeom>
            <a:ln w="19050">
              <a:solidFill>
                <a:schemeClr val="bg2">
                  <a:lumMod val="75000"/>
                </a:schemeClr>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GB"/>
            </a:p>
          </p:txBody>
        </p:sp>
      </p:grpSp>
      <p:pic>
        <p:nvPicPr>
          <p:cNvPr id="75" name="Graphic 40">
            <a:extLst>
              <a:ext uri="{FF2B5EF4-FFF2-40B4-BE49-F238E27FC236}">
                <a16:creationId xmlns:a16="http://schemas.microsoft.com/office/drawing/2014/main" id="{C0634A78-03D0-EEB6-D31E-112BB187C430}"/>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791181" y="5467930"/>
            <a:ext cx="1027983" cy="1027983"/>
          </a:xfrm>
          <a:prstGeom prst="rect">
            <a:avLst/>
          </a:prstGeom>
        </p:spPr>
      </p:pic>
      <p:grpSp>
        <p:nvGrpSpPr>
          <p:cNvPr id="93" name="Group 92"/>
          <p:cNvGrpSpPr/>
          <p:nvPr/>
        </p:nvGrpSpPr>
        <p:grpSpPr>
          <a:xfrm>
            <a:off x="4494221" y="540474"/>
            <a:ext cx="1422831" cy="1183294"/>
            <a:chOff x="4571160" y="1379697"/>
            <a:chExt cx="1422831" cy="1183294"/>
          </a:xfrm>
        </p:grpSpPr>
        <p:pic>
          <p:nvPicPr>
            <p:cNvPr id="91" name="Graphic 69">
              <a:extLst>
                <a:ext uri="{FF2B5EF4-FFF2-40B4-BE49-F238E27FC236}">
                  <a16:creationId xmlns:a16="http://schemas.microsoft.com/office/drawing/2014/main" id="{09536DBF-28D3-53A3-62A7-A240339B0919}"/>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722684" y="1379697"/>
              <a:ext cx="1038084" cy="1038084"/>
            </a:xfrm>
            <a:prstGeom prst="rect">
              <a:avLst/>
            </a:prstGeom>
          </p:spPr>
        </p:pic>
        <p:sp>
          <p:nvSpPr>
            <p:cNvPr id="92" name="TextBox 91">
              <a:extLst>
                <a:ext uri="{FF2B5EF4-FFF2-40B4-BE49-F238E27FC236}">
                  <a16:creationId xmlns:a16="http://schemas.microsoft.com/office/drawing/2014/main" id="{5EA76D46-1AAB-F60A-6ED7-B22B0CB5E70B}"/>
                </a:ext>
              </a:extLst>
            </p:cNvPr>
            <p:cNvSpPr txBox="1">
              <a:spLocks/>
            </p:cNvSpPr>
            <p:nvPr/>
          </p:nvSpPr>
          <p:spPr>
            <a:xfrm>
              <a:off x="4571160" y="1622302"/>
              <a:ext cx="1422831" cy="940689"/>
            </a:xfrm>
            <a:prstGeom prst="rect">
              <a:avLst/>
            </a:prstGeom>
            <a:noFill/>
          </p:spPr>
          <p:txBody>
            <a:bodyPr wrap="none" rtlCol="0">
              <a:prstTxWarp prst="textArchDown">
                <a:avLst>
                  <a:gd name="adj" fmla="val 823123"/>
                </a:avLst>
              </a:prstTxWarp>
              <a:spAutoFit/>
            </a:bodyPr>
            <a:lstStyle/>
            <a:p>
              <a:pPr algn="ctr"/>
              <a:r>
                <a:rPr lang="en-US" sz="5400" dirty="0" err="1"/>
                <a:t>Interessi</a:t>
              </a:r>
              <a:r>
                <a:rPr lang="en-US" sz="5400" dirty="0"/>
                <a:t> e </a:t>
              </a:r>
              <a:r>
                <a:rPr lang="en-US" sz="5400" dirty="0" err="1"/>
                <a:t>obiettivi</a:t>
              </a:r>
              <a:endParaRPr lang="en-US" sz="5400" dirty="0"/>
            </a:p>
          </p:txBody>
        </p:sp>
      </p:grpSp>
      <p:grpSp>
        <p:nvGrpSpPr>
          <p:cNvPr id="96" name="Group 95"/>
          <p:cNvGrpSpPr/>
          <p:nvPr/>
        </p:nvGrpSpPr>
        <p:grpSpPr>
          <a:xfrm>
            <a:off x="151860" y="2180049"/>
            <a:ext cx="1180573" cy="1189332"/>
            <a:chOff x="3092421" y="2078408"/>
            <a:chExt cx="1180573" cy="1189332"/>
          </a:xfrm>
        </p:grpSpPr>
        <p:pic>
          <p:nvPicPr>
            <p:cNvPr id="94" name="Graphic 61">
              <a:extLst>
                <a:ext uri="{FF2B5EF4-FFF2-40B4-BE49-F238E27FC236}">
                  <a16:creationId xmlns:a16="http://schemas.microsoft.com/office/drawing/2014/main" id="{F35560AA-62D7-3C03-C603-5E77F8768DBD}"/>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3174508" y="2078408"/>
              <a:ext cx="1038058" cy="1038058"/>
            </a:xfrm>
            <a:prstGeom prst="rect">
              <a:avLst/>
            </a:prstGeom>
          </p:spPr>
        </p:pic>
        <p:sp>
          <p:nvSpPr>
            <p:cNvPr id="95" name="TextBox 94">
              <a:extLst>
                <a:ext uri="{FF2B5EF4-FFF2-40B4-BE49-F238E27FC236}">
                  <a16:creationId xmlns:a16="http://schemas.microsoft.com/office/drawing/2014/main" id="{727F4465-65CB-889E-6D15-B30B8FC8E872}"/>
                </a:ext>
              </a:extLst>
            </p:cNvPr>
            <p:cNvSpPr txBox="1"/>
            <p:nvPr/>
          </p:nvSpPr>
          <p:spPr>
            <a:xfrm>
              <a:off x="3092421" y="2282792"/>
              <a:ext cx="1180573" cy="984948"/>
            </a:xfrm>
            <a:prstGeom prst="rect">
              <a:avLst/>
            </a:prstGeom>
            <a:noFill/>
          </p:spPr>
          <p:txBody>
            <a:bodyPr wrap="square" rtlCol="0">
              <a:prstTxWarp prst="textArchDown">
                <a:avLst>
                  <a:gd name="adj" fmla="val 349566"/>
                </a:avLst>
              </a:prstTxWarp>
              <a:spAutoFit/>
            </a:bodyPr>
            <a:lstStyle/>
            <a:p>
              <a:pPr algn="ctr"/>
              <a:r>
                <a:rPr lang="en-US" sz="1600" dirty="0" err="1"/>
                <a:t>Revisione</a:t>
              </a:r>
              <a:r>
                <a:rPr lang="en-US" sz="1600" dirty="0"/>
                <a:t> e </a:t>
              </a:r>
              <a:r>
                <a:rPr lang="en-US" sz="1600" dirty="0" err="1"/>
                <a:t>riflessione</a:t>
              </a:r>
              <a:endParaRPr lang="en-US" sz="1200" dirty="0"/>
            </a:p>
          </p:txBody>
        </p:sp>
      </p:grpSp>
      <p:grpSp>
        <p:nvGrpSpPr>
          <p:cNvPr id="100" name="Group 99"/>
          <p:cNvGrpSpPr/>
          <p:nvPr/>
        </p:nvGrpSpPr>
        <p:grpSpPr>
          <a:xfrm>
            <a:off x="151449" y="3835553"/>
            <a:ext cx="1038084" cy="1186824"/>
            <a:chOff x="2886132" y="3688187"/>
            <a:chExt cx="1038084" cy="1186824"/>
          </a:xfrm>
        </p:grpSpPr>
        <p:pic>
          <p:nvPicPr>
            <p:cNvPr id="98" name="Graphic 63">
              <a:extLst>
                <a:ext uri="{FF2B5EF4-FFF2-40B4-BE49-F238E27FC236}">
                  <a16:creationId xmlns:a16="http://schemas.microsoft.com/office/drawing/2014/main" id="{7CAE5AD7-DDA9-579A-BDC7-6B1935C2DC5F}"/>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2886132" y="3688187"/>
              <a:ext cx="1038084" cy="1038084"/>
            </a:xfrm>
            <a:prstGeom prst="rect">
              <a:avLst/>
            </a:prstGeom>
          </p:spPr>
        </p:pic>
        <p:sp>
          <p:nvSpPr>
            <p:cNvPr id="99" name="TextBox 98">
              <a:extLst>
                <a:ext uri="{FF2B5EF4-FFF2-40B4-BE49-F238E27FC236}">
                  <a16:creationId xmlns:a16="http://schemas.microsoft.com/office/drawing/2014/main" id="{182F25A1-57E2-FDC3-06CE-B069DD47F363}"/>
                </a:ext>
              </a:extLst>
            </p:cNvPr>
            <p:cNvSpPr txBox="1"/>
            <p:nvPr/>
          </p:nvSpPr>
          <p:spPr>
            <a:xfrm>
              <a:off x="2961574" y="4415230"/>
              <a:ext cx="902214" cy="459781"/>
            </a:xfrm>
            <a:prstGeom prst="rect">
              <a:avLst/>
            </a:prstGeom>
            <a:noFill/>
          </p:spPr>
          <p:txBody>
            <a:bodyPr wrap="none" rtlCol="0">
              <a:prstTxWarp prst="textArchDown">
                <a:avLst>
                  <a:gd name="adj" fmla="val 791905"/>
                </a:avLst>
              </a:prstTxWarp>
              <a:spAutoFit/>
            </a:bodyPr>
            <a:lstStyle/>
            <a:p>
              <a:pPr algn="ctr"/>
              <a:r>
                <a:rPr lang="en-US" dirty="0"/>
                <a:t>Piano</a:t>
              </a:r>
              <a:r>
                <a:rPr lang="en-US" sz="1600" dirty="0"/>
                <a:t> </a:t>
              </a:r>
              <a:r>
                <a:rPr lang="en-US" sz="1600" dirty="0" err="1"/>
                <a:t>d’azione</a:t>
              </a:r>
              <a:endParaRPr lang="en-US" sz="1600" dirty="0"/>
            </a:p>
          </p:txBody>
        </p:sp>
      </p:grpSp>
      <p:grpSp>
        <p:nvGrpSpPr>
          <p:cNvPr id="103" name="Group 102"/>
          <p:cNvGrpSpPr/>
          <p:nvPr/>
        </p:nvGrpSpPr>
        <p:grpSpPr>
          <a:xfrm>
            <a:off x="1188297" y="5490363"/>
            <a:ext cx="1255295" cy="1151558"/>
            <a:chOff x="3708261" y="5064217"/>
            <a:chExt cx="1255295" cy="1151558"/>
          </a:xfrm>
        </p:grpSpPr>
        <p:pic>
          <p:nvPicPr>
            <p:cNvPr id="101" name="Graphic 71">
              <a:extLst>
                <a:ext uri="{FF2B5EF4-FFF2-40B4-BE49-F238E27FC236}">
                  <a16:creationId xmlns:a16="http://schemas.microsoft.com/office/drawing/2014/main" id="{AF499CB3-A2C8-F0E3-582B-7DA4AFF2076A}"/>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3852397" y="5064217"/>
              <a:ext cx="1038084" cy="1038084"/>
            </a:xfrm>
            <a:prstGeom prst="rect">
              <a:avLst/>
            </a:prstGeom>
          </p:spPr>
        </p:pic>
        <p:sp>
          <p:nvSpPr>
            <p:cNvPr id="102" name="TextBox 101">
              <a:extLst>
                <a:ext uri="{FF2B5EF4-FFF2-40B4-BE49-F238E27FC236}">
                  <a16:creationId xmlns:a16="http://schemas.microsoft.com/office/drawing/2014/main" id="{ADB626B8-A21B-9B12-F268-909E28E63105}"/>
                </a:ext>
              </a:extLst>
            </p:cNvPr>
            <p:cNvSpPr txBox="1"/>
            <p:nvPr/>
          </p:nvSpPr>
          <p:spPr>
            <a:xfrm>
              <a:off x="3708261" y="5278200"/>
              <a:ext cx="1255295" cy="937575"/>
            </a:xfrm>
            <a:prstGeom prst="rect">
              <a:avLst/>
            </a:prstGeom>
            <a:noFill/>
          </p:spPr>
          <p:txBody>
            <a:bodyPr wrap="none" rtlCol="0">
              <a:prstTxWarp prst="textArchDown">
                <a:avLst>
                  <a:gd name="adj" fmla="val 149611"/>
                </a:avLst>
              </a:prstTxWarp>
              <a:spAutoFit/>
            </a:bodyPr>
            <a:lstStyle/>
            <a:p>
              <a:pPr algn="ctr"/>
              <a:r>
                <a:rPr lang="en-US" sz="7200" dirty="0" err="1"/>
                <a:t>Interpretazione</a:t>
              </a:r>
              <a:endParaRPr lang="en-US" sz="7200" dirty="0"/>
            </a:p>
          </p:txBody>
        </p:sp>
      </p:grpSp>
      <p:sp>
        <p:nvSpPr>
          <p:cNvPr id="104" name="TextBox 103">
            <a:extLst>
              <a:ext uri="{FF2B5EF4-FFF2-40B4-BE49-F238E27FC236}">
                <a16:creationId xmlns:a16="http://schemas.microsoft.com/office/drawing/2014/main" id="{2AF56EB3-E465-1B4C-1291-41E23BF41A9D}"/>
              </a:ext>
            </a:extLst>
          </p:cNvPr>
          <p:cNvSpPr txBox="1"/>
          <p:nvPr/>
        </p:nvSpPr>
        <p:spPr>
          <a:xfrm>
            <a:off x="7714886" y="5626110"/>
            <a:ext cx="1180574" cy="1024375"/>
          </a:xfrm>
          <a:prstGeom prst="rect">
            <a:avLst/>
          </a:prstGeom>
          <a:noFill/>
        </p:spPr>
        <p:txBody>
          <a:bodyPr wrap="none" rtlCol="0">
            <a:prstTxWarp prst="textArchDown">
              <a:avLst>
                <a:gd name="adj" fmla="val 2231839"/>
              </a:avLst>
            </a:prstTxWarp>
            <a:spAutoFit/>
          </a:bodyPr>
          <a:lstStyle/>
          <a:p>
            <a:pPr algn="r"/>
            <a:r>
              <a:rPr lang="en-US" sz="5200" dirty="0" err="1"/>
              <a:t>Raccolta</a:t>
            </a:r>
            <a:r>
              <a:rPr lang="en-US" sz="5200" dirty="0"/>
              <a:t> </a:t>
            </a:r>
            <a:r>
              <a:rPr lang="en-US" sz="5200" dirty="0" err="1"/>
              <a:t>dati</a:t>
            </a:r>
            <a:endParaRPr lang="en-US" sz="5200" dirty="0"/>
          </a:p>
        </p:txBody>
      </p:sp>
      <p:grpSp>
        <p:nvGrpSpPr>
          <p:cNvPr id="107" name="Group 106"/>
          <p:cNvGrpSpPr/>
          <p:nvPr/>
        </p:nvGrpSpPr>
        <p:grpSpPr>
          <a:xfrm>
            <a:off x="9149764" y="3927731"/>
            <a:ext cx="1110085" cy="1189154"/>
            <a:chOff x="6526600" y="3688187"/>
            <a:chExt cx="1110085" cy="1189154"/>
          </a:xfrm>
        </p:grpSpPr>
        <p:pic>
          <p:nvPicPr>
            <p:cNvPr id="105" name="Graphic 73">
              <a:extLst>
                <a:ext uri="{FF2B5EF4-FFF2-40B4-BE49-F238E27FC236}">
                  <a16:creationId xmlns:a16="http://schemas.microsoft.com/office/drawing/2014/main" id="{EBD94FDC-14CC-B2BC-39AD-48594325F964}"/>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6530969" y="3688187"/>
              <a:ext cx="1038084" cy="1038084"/>
            </a:xfrm>
            <a:prstGeom prst="rect">
              <a:avLst/>
            </a:prstGeom>
          </p:spPr>
        </p:pic>
        <p:sp>
          <p:nvSpPr>
            <p:cNvPr id="106" name="TextBox 105">
              <a:extLst>
                <a:ext uri="{FF2B5EF4-FFF2-40B4-BE49-F238E27FC236}">
                  <a16:creationId xmlns:a16="http://schemas.microsoft.com/office/drawing/2014/main" id="{1C7DE8E3-E783-35AD-235E-1E37D69A67BE}"/>
                </a:ext>
              </a:extLst>
            </p:cNvPr>
            <p:cNvSpPr txBox="1"/>
            <p:nvPr/>
          </p:nvSpPr>
          <p:spPr>
            <a:xfrm>
              <a:off x="6526600" y="4029847"/>
              <a:ext cx="1110085" cy="847494"/>
            </a:xfrm>
            <a:prstGeom prst="rect">
              <a:avLst/>
            </a:prstGeom>
            <a:noFill/>
          </p:spPr>
          <p:txBody>
            <a:bodyPr wrap="none" rtlCol="0">
              <a:prstTxWarp prst="textArchDown">
                <a:avLst>
                  <a:gd name="adj" fmla="val 547417"/>
                </a:avLst>
              </a:prstTxWarp>
              <a:spAutoFit/>
            </a:bodyPr>
            <a:lstStyle/>
            <a:p>
              <a:pPr algn="ctr"/>
              <a:r>
                <a:rPr lang="en-US" sz="6600" dirty="0" err="1"/>
                <a:t>Piani</a:t>
              </a:r>
              <a:r>
                <a:rPr lang="en-US" sz="6600" dirty="0"/>
                <a:t> e </a:t>
              </a:r>
              <a:r>
                <a:rPr lang="en-US" sz="6600" dirty="0" err="1"/>
                <a:t>metodi</a:t>
              </a:r>
              <a:endParaRPr lang="en-US" sz="6600" dirty="0"/>
            </a:p>
          </p:txBody>
        </p:sp>
      </p:grpSp>
      <p:grpSp>
        <p:nvGrpSpPr>
          <p:cNvPr id="110" name="Group 109"/>
          <p:cNvGrpSpPr/>
          <p:nvPr/>
        </p:nvGrpSpPr>
        <p:grpSpPr>
          <a:xfrm>
            <a:off x="9140857" y="2180049"/>
            <a:ext cx="1217830" cy="1160591"/>
            <a:chOff x="6233145" y="2091498"/>
            <a:chExt cx="1217830" cy="1160591"/>
          </a:xfrm>
        </p:grpSpPr>
        <p:pic>
          <p:nvPicPr>
            <p:cNvPr id="108" name="Graphic 67">
              <a:extLst>
                <a:ext uri="{FF2B5EF4-FFF2-40B4-BE49-F238E27FC236}">
                  <a16:creationId xmlns:a16="http://schemas.microsoft.com/office/drawing/2014/main" id="{86FE1FE7-196A-30E1-7B00-1E4FD15DCA31}"/>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6323018" y="2091498"/>
              <a:ext cx="1038084" cy="1038084"/>
            </a:xfrm>
            <a:prstGeom prst="rect">
              <a:avLst/>
            </a:prstGeom>
          </p:spPr>
        </p:pic>
        <p:sp>
          <p:nvSpPr>
            <p:cNvPr id="109" name="TextBox 108">
              <a:extLst>
                <a:ext uri="{FF2B5EF4-FFF2-40B4-BE49-F238E27FC236}">
                  <a16:creationId xmlns:a16="http://schemas.microsoft.com/office/drawing/2014/main" id="{1EF450E6-3C9B-FCF1-C268-16CB7E0ABF9C}"/>
                </a:ext>
              </a:extLst>
            </p:cNvPr>
            <p:cNvSpPr txBox="1"/>
            <p:nvPr/>
          </p:nvSpPr>
          <p:spPr>
            <a:xfrm>
              <a:off x="6233145" y="2214005"/>
              <a:ext cx="1217830" cy="1038084"/>
            </a:xfrm>
            <a:prstGeom prst="rect">
              <a:avLst/>
            </a:prstGeom>
            <a:noFill/>
          </p:spPr>
          <p:txBody>
            <a:bodyPr wrap="none" rtlCol="0">
              <a:prstTxWarp prst="textArchDown">
                <a:avLst>
                  <a:gd name="adj" fmla="val 218492"/>
                </a:avLst>
              </a:prstTxWarp>
              <a:spAutoFit/>
            </a:bodyPr>
            <a:lstStyle/>
            <a:p>
              <a:pPr algn="ctr"/>
              <a:r>
                <a:rPr lang="en-US" sz="5400" dirty="0"/>
                <a:t>Focus e </a:t>
              </a:r>
              <a:r>
                <a:rPr lang="en-US" sz="5400" dirty="0" err="1"/>
                <a:t>domande</a:t>
              </a:r>
              <a:endParaRPr lang="en-US" sz="5400" dirty="0"/>
            </a:p>
          </p:txBody>
        </p:sp>
      </p:grpSp>
      <p:sp>
        <p:nvSpPr>
          <p:cNvPr id="111" name="TextBox 110"/>
          <p:cNvSpPr txBox="1"/>
          <p:nvPr/>
        </p:nvSpPr>
        <p:spPr>
          <a:xfrm>
            <a:off x="5286050" y="7035168"/>
            <a:ext cx="4640580" cy="276999"/>
          </a:xfrm>
          <a:prstGeom prst="rect">
            <a:avLst/>
          </a:prstGeom>
          <a:noFill/>
          <a:ln w="25400">
            <a:solidFill>
              <a:srgbClr val="2791A6"/>
            </a:solidFill>
          </a:ln>
        </p:spPr>
        <p:txBody>
          <a:bodyPr wrap="square" lIns="91440" tIns="45720" rIns="91440" bIns="45720" rtlCol="0" anchor="t">
            <a:spAutoFit/>
          </a:bodyPr>
          <a:lstStyle/>
          <a:p>
            <a:r>
              <a:rPr lang="it-IT" sz="1200" dirty="0">
                <a:latin typeface="Arial"/>
                <a:cs typeface="Arial"/>
              </a:rPr>
              <a:t>Un modello scaricabile è disponibile sul nostro </a:t>
            </a:r>
            <a:r>
              <a:rPr lang="it-IT" sz="1200" dirty="0">
                <a:latin typeface="Arial"/>
                <a:cs typeface="Arial"/>
                <a:hlinkClick r:id="rId14"/>
              </a:rPr>
              <a:t>sito web</a:t>
            </a:r>
            <a:r>
              <a:rPr lang="it-IT" sz="1200" dirty="0">
                <a:latin typeface="Arial"/>
                <a:cs typeface="Arial"/>
              </a:rPr>
              <a:t>.</a:t>
            </a:r>
          </a:p>
        </p:txBody>
      </p:sp>
      <p:sp>
        <p:nvSpPr>
          <p:cNvPr id="112" name="object 4"/>
          <p:cNvSpPr/>
          <p:nvPr/>
        </p:nvSpPr>
        <p:spPr>
          <a:xfrm>
            <a:off x="9439015" y="7060789"/>
            <a:ext cx="232403" cy="232403"/>
          </a:xfrm>
          <a:prstGeom prst="rect">
            <a:avLst/>
          </a:prstGeom>
          <a:blipFill>
            <a:blip r:embed="rId15" cstate="print"/>
            <a:stretch>
              <a:fillRect/>
            </a:stretch>
          </a:blipFill>
        </p:spPr>
        <p:txBody>
          <a:bodyPr wrap="square" lIns="0" tIns="0" rIns="0" bIns="0" rtlCol="0"/>
          <a:lstStyle/>
          <a:p>
            <a:endParaRPr/>
          </a:p>
        </p:txBody>
      </p:sp>
      <p:sp>
        <p:nvSpPr>
          <p:cNvPr id="7" name="CasellaDiTesto 6">
            <a:extLst>
              <a:ext uri="{FF2B5EF4-FFF2-40B4-BE49-F238E27FC236}">
                <a16:creationId xmlns:a16="http://schemas.microsoft.com/office/drawing/2014/main" id="{E2EE63E3-223E-A210-37AC-19DCFE733626}"/>
              </a:ext>
            </a:extLst>
          </p:cNvPr>
          <p:cNvSpPr txBox="1"/>
          <p:nvPr/>
        </p:nvSpPr>
        <p:spPr>
          <a:xfrm>
            <a:off x="10332917" y="7285851"/>
            <a:ext cx="341760" cy="276999"/>
          </a:xfrm>
          <a:prstGeom prst="rect">
            <a:avLst/>
          </a:prstGeom>
          <a:noFill/>
        </p:spPr>
        <p:txBody>
          <a:bodyPr wrap="none" rtlCol="0">
            <a:spAutoFit/>
          </a:bodyPr>
          <a:lstStyle/>
          <a:p>
            <a:r>
              <a:rPr lang="it-CH" sz="1200" dirty="0"/>
              <a:t>19</a:t>
            </a:r>
          </a:p>
        </p:txBody>
      </p:sp>
    </p:spTree>
    <p:extLst>
      <p:ext uri="{BB962C8B-B14F-4D97-AF65-F5344CB8AC3E}">
        <p14:creationId xmlns:p14="http://schemas.microsoft.com/office/powerpoint/2010/main" val="4624808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object 3"/>
          <p:cNvSpPr txBox="1"/>
          <p:nvPr/>
        </p:nvSpPr>
        <p:spPr>
          <a:xfrm>
            <a:off x="594994" y="881964"/>
            <a:ext cx="1955800" cy="647485"/>
          </a:xfrm>
          <a:prstGeom prst="rect">
            <a:avLst/>
          </a:prstGeom>
          <a:solidFill>
            <a:srgbClr val="D9F1F6"/>
          </a:solidFill>
        </p:spPr>
        <p:txBody>
          <a:bodyPr vert="horz" wrap="square" lIns="0" tIns="0" rIns="0" bIns="0" rtlCol="0">
            <a:spAutoFit/>
          </a:bodyPr>
          <a:lstStyle/>
          <a:p>
            <a:pPr marL="36830" marR="38100">
              <a:lnSpc>
                <a:spcPct val="121100"/>
              </a:lnSpc>
            </a:pPr>
            <a:r>
              <a:rPr sz="1800" b="1" spc="-35" dirty="0">
                <a:solidFill>
                  <a:srgbClr val="1A616F"/>
                </a:solidFill>
                <a:latin typeface="Calibri"/>
                <a:cs typeface="Calibri"/>
              </a:rPr>
              <a:t>P</a:t>
            </a:r>
            <a:r>
              <a:rPr sz="1800" b="1" spc="-15" dirty="0">
                <a:solidFill>
                  <a:srgbClr val="1A616F"/>
                </a:solidFill>
                <a:latin typeface="Calibri"/>
                <a:cs typeface="Calibri"/>
              </a:rPr>
              <a:t>a</a:t>
            </a:r>
            <a:r>
              <a:rPr sz="1800" b="1" spc="-5" dirty="0">
                <a:solidFill>
                  <a:srgbClr val="1A616F"/>
                </a:solidFill>
                <a:latin typeface="Calibri"/>
                <a:cs typeface="Calibri"/>
              </a:rPr>
              <a:t>r</a:t>
            </a:r>
            <a:r>
              <a:rPr sz="1800" b="1" spc="-35" dirty="0">
                <a:solidFill>
                  <a:srgbClr val="1A616F"/>
                </a:solidFill>
                <a:latin typeface="Calibri"/>
                <a:cs typeface="Calibri"/>
              </a:rPr>
              <a:t>t</a:t>
            </a:r>
            <a:r>
              <a:rPr sz="1800" b="1" dirty="0">
                <a:solidFill>
                  <a:srgbClr val="1A616F"/>
                </a:solidFill>
                <a:latin typeface="Calibri"/>
                <a:cs typeface="Calibri"/>
              </a:rPr>
              <a:t>e</a:t>
            </a:r>
            <a:r>
              <a:rPr sz="1800" b="1" spc="5" dirty="0">
                <a:solidFill>
                  <a:srgbClr val="1A616F"/>
                </a:solidFill>
                <a:latin typeface="Calibri"/>
                <a:cs typeface="Calibri"/>
              </a:rPr>
              <a:t> </a:t>
            </a:r>
            <a:r>
              <a:rPr sz="1800" b="1" spc="-105" dirty="0">
                <a:solidFill>
                  <a:srgbClr val="1A616F"/>
                </a:solidFill>
                <a:latin typeface="Calibri"/>
                <a:cs typeface="Calibri"/>
              </a:rPr>
              <a:t>f</a:t>
            </a:r>
            <a:r>
              <a:rPr sz="1800" b="1" dirty="0">
                <a:solidFill>
                  <a:srgbClr val="1A616F"/>
                </a:solidFill>
                <a:latin typeface="Calibri"/>
                <a:cs typeface="Calibri"/>
              </a:rPr>
              <a:t>. </a:t>
            </a:r>
            <a:r>
              <a:rPr sz="1800" b="1" spc="-10" dirty="0">
                <a:solidFill>
                  <a:srgbClr val="1A616F"/>
                </a:solidFill>
                <a:latin typeface="Calibri"/>
                <a:cs typeface="Calibri"/>
              </a:rPr>
              <a:t>S</a:t>
            </a:r>
            <a:r>
              <a:rPr sz="1800" b="1" dirty="0">
                <a:solidFill>
                  <a:srgbClr val="1A616F"/>
                </a:solidFill>
                <a:latin typeface="Calibri"/>
                <a:cs typeface="Calibri"/>
              </a:rPr>
              <a:t>c</a:t>
            </a:r>
            <a:r>
              <a:rPr sz="1800" b="1" spc="5" dirty="0">
                <a:solidFill>
                  <a:srgbClr val="1A616F"/>
                </a:solidFill>
                <a:latin typeface="Calibri"/>
                <a:cs typeface="Calibri"/>
              </a:rPr>
              <a:t>e</a:t>
            </a:r>
            <a:r>
              <a:rPr sz="1800" b="1" spc="-5" dirty="0">
                <a:solidFill>
                  <a:srgbClr val="1A616F"/>
                </a:solidFill>
                <a:latin typeface="Calibri"/>
                <a:cs typeface="Calibri"/>
              </a:rPr>
              <a:t>gli</a:t>
            </a:r>
            <a:r>
              <a:rPr sz="1800" b="1" spc="5" dirty="0">
                <a:solidFill>
                  <a:srgbClr val="1A616F"/>
                </a:solidFill>
                <a:latin typeface="Calibri"/>
                <a:cs typeface="Calibri"/>
              </a:rPr>
              <a:t>e</a:t>
            </a:r>
            <a:r>
              <a:rPr sz="1800" b="1" spc="-40" dirty="0">
                <a:solidFill>
                  <a:srgbClr val="1A616F"/>
                </a:solidFill>
                <a:latin typeface="Calibri"/>
                <a:cs typeface="Calibri"/>
              </a:rPr>
              <a:t>r</a:t>
            </a:r>
            <a:r>
              <a:rPr sz="1800" b="1" dirty="0">
                <a:solidFill>
                  <a:srgbClr val="1A616F"/>
                </a:solidFill>
                <a:latin typeface="Calibri"/>
                <a:cs typeface="Calibri"/>
              </a:rPr>
              <a:t>e</a:t>
            </a:r>
            <a:r>
              <a:rPr sz="1800" b="1" spc="5" dirty="0">
                <a:solidFill>
                  <a:srgbClr val="1A616F"/>
                </a:solidFill>
                <a:latin typeface="Calibri"/>
                <a:cs typeface="Calibri"/>
              </a:rPr>
              <a:t> </a:t>
            </a:r>
            <a:r>
              <a:rPr sz="1800" b="1" spc="-20" dirty="0">
                <a:solidFill>
                  <a:srgbClr val="1A616F"/>
                </a:solidFill>
                <a:latin typeface="Calibri"/>
                <a:cs typeface="Calibri"/>
              </a:rPr>
              <a:t>u</a:t>
            </a:r>
            <a:r>
              <a:rPr sz="1800" b="1" spc="-10" dirty="0">
                <a:solidFill>
                  <a:srgbClr val="1A616F"/>
                </a:solidFill>
                <a:latin typeface="Calibri"/>
                <a:cs typeface="Calibri"/>
              </a:rPr>
              <a:t>n</a:t>
            </a:r>
            <a:r>
              <a:rPr sz="1800" b="1" spc="-5" dirty="0">
                <a:solidFill>
                  <a:srgbClr val="1A616F"/>
                </a:solidFill>
                <a:latin typeface="Calibri"/>
                <a:cs typeface="Calibri"/>
              </a:rPr>
              <a:t> </a:t>
            </a:r>
            <a:r>
              <a:rPr sz="1800" b="1" spc="-30" dirty="0">
                <a:solidFill>
                  <a:srgbClr val="1A616F"/>
                </a:solidFill>
                <a:latin typeface="Calibri"/>
                <a:cs typeface="Calibri"/>
              </a:rPr>
              <a:t>f</a:t>
            </a:r>
            <a:r>
              <a:rPr sz="1800" b="1" spc="-10" dirty="0">
                <a:solidFill>
                  <a:srgbClr val="1A616F"/>
                </a:solidFill>
                <a:latin typeface="Calibri"/>
                <a:cs typeface="Calibri"/>
              </a:rPr>
              <a:t>o</a:t>
            </a:r>
            <a:r>
              <a:rPr sz="1800" b="1" dirty="0">
                <a:solidFill>
                  <a:srgbClr val="1A616F"/>
                </a:solidFill>
                <a:latin typeface="Calibri"/>
                <a:cs typeface="Calibri"/>
              </a:rPr>
              <a:t>c</a:t>
            </a:r>
            <a:r>
              <a:rPr sz="1800" b="1" spc="-5" dirty="0">
                <a:solidFill>
                  <a:srgbClr val="1A616F"/>
                </a:solidFill>
                <a:latin typeface="Calibri"/>
                <a:cs typeface="Calibri"/>
              </a:rPr>
              <a:t>u</a:t>
            </a:r>
            <a:r>
              <a:rPr sz="1800" b="1" spc="-10" dirty="0">
                <a:solidFill>
                  <a:srgbClr val="1A616F"/>
                </a:solidFill>
                <a:latin typeface="Calibri"/>
                <a:cs typeface="Calibri"/>
              </a:rPr>
              <a:t>s </a:t>
            </a:r>
            <a:r>
              <a:rPr sz="1800" b="1" spc="5" dirty="0">
                <a:solidFill>
                  <a:srgbClr val="1A616F"/>
                </a:solidFill>
                <a:latin typeface="Calibri"/>
                <a:cs typeface="Calibri"/>
              </a:rPr>
              <a:t>pe</a:t>
            </a:r>
            <a:r>
              <a:rPr sz="1800" b="1" dirty="0">
                <a:solidFill>
                  <a:srgbClr val="1A616F"/>
                </a:solidFill>
                <a:latin typeface="Calibri"/>
                <a:cs typeface="Calibri"/>
              </a:rPr>
              <a:t>r</a:t>
            </a:r>
            <a:r>
              <a:rPr sz="1800" b="1" spc="-5" dirty="0">
                <a:solidFill>
                  <a:srgbClr val="1A616F"/>
                </a:solidFill>
                <a:latin typeface="Calibri"/>
                <a:cs typeface="Calibri"/>
              </a:rPr>
              <a:t> l</a:t>
            </a:r>
            <a:r>
              <a:rPr sz="1800" b="1" spc="-15" dirty="0">
                <a:solidFill>
                  <a:srgbClr val="1A616F"/>
                </a:solidFill>
                <a:latin typeface="Calibri"/>
                <a:cs typeface="Calibri"/>
              </a:rPr>
              <a:t>’</a:t>
            </a:r>
            <a:r>
              <a:rPr lang="it-CH" sz="1800" b="1" spc="-5" dirty="0">
                <a:solidFill>
                  <a:srgbClr val="1A616F"/>
                </a:solidFill>
                <a:latin typeface="Calibri"/>
                <a:cs typeface="Calibri"/>
              </a:rPr>
              <a:t>inchiesta</a:t>
            </a:r>
            <a:endParaRPr sz="1800" dirty="0">
              <a:latin typeface="Calibri"/>
              <a:cs typeface="Calibri"/>
            </a:endParaRPr>
          </a:p>
        </p:txBody>
      </p:sp>
      <p:sp>
        <p:nvSpPr>
          <p:cNvPr id="4" name="object 4"/>
          <p:cNvSpPr txBox="1"/>
          <p:nvPr/>
        </p:nvSpPr>
        <p:spPr>
          <a:xfrm>
            <a:off x="393700" y="2191079"/>
            <a:ext cx="4691380" cy="1590346"/>
          </a:xfrm>
          <a:prstGeom prst="rect">
            <a:avLst/>
          </a:prstGeom>
          <a:ln w="63500">
            <a:solidFill>
              <a:srgbClr val="2791A6"/>
            </a:solidFill>
          </a:ln>
        </p:spPr>
        <p:txBody>
          <a:bodyPr vert="horz" wrap="square" lIns="0" tIns="0" rIns="0" bIns="0" rtlCol="0" anchor="ctr" anchorCtr="0">
            <a:noAutofit/>
          </a:bodyPr>
          <a:lstStyle/>
          <a:p>
            <a:pPr marL="92075" marR="83185" algn="just">
              <a:lnSpc>
                <a:spcPct val="121200"/>
              </a:lnSpc>
            </a:pPr>
            <a:r>
              <a:rPr sz="1200" spc="-15" dirty="0">
                <a:latin typeface="Calibri"/>
                <a:cs typeface="Calibri"/>
              </a:rPr>
              <a:t>G</a:t>
            </a:r>
            <a:r>
              <a:rPr sz="1200" spc="-10" dirty="0">
                <a:latin typeface="Calibri"/>
                <a:cs typeface="Calibri"/>
              </a:rPr>
              <a:t>e</a:t>
            </a:r>
            <a:r>
              <a:rPr sz="1200" spc="-5" dirty="0">
                <a:latin typeface="Calibri"/>
                <a:cs typeface="Calibri"/>
              </a:rPr>
              <a:t>ner</a:t>
            </a:r>
            <a:r>
              <a:rPr sz="1200" dirty="0">
                <a:latin typeface="Calibri"/>
                <a:cs typeface="Calibri"/>
              </a:rPr>
              <a:t>a</a:t>
            </a:r>
            <a:r>
              <a:rPr sz="1200" spc="-5" dirty="0">
                <a:latin typeface="Calibri"/>
                <a:cs typeface="Calibri"/>
              </a:rPr>
              <a:t>re</a:t>
            </a:r>
            <a:r>
              <a:rPr sz="1200" spc="40" dirty="0">
                <a:latin typeface="Calibri"/>
                <a:cs typeface="Calibri"/>
              </a:rPr>
              <a:t> </a:t>
            </a:r>
            <a:r>
              <a:rPr sz="1200" spc="5" dirty="0">
                <a:latin typeface="Calibri"/>
                <a:cs typeface="Calibri"/>
              </a:rPr>
              <a:t>un</a:t>
            </a:r>
            <a:r>
              <a:rPr sz="1200" dirty="0">
                <a:latin typeface="Calibri"/>
                <a:cs typeface="Calibri"/>
              </a:rPr>
              <a:t>a</a:t>
            </a:r>
            <a:r>
              <a:rPr sz="1200" spc="50" dirty="0">
                <a:latin typeface="Calibri"/>
                <a:cs typeface="Calibri"/>
              </a:rPr>
              <a:t> </a:t>
            </a:r>
            <a:r>
              <a:rPr sz="1200" spc="5" dirty="0" err="1">
                <a:latin typeface="Calibri"/>
                <a:cs typeface="Calibri"/>
              </a:rPr>
              <a:t>d</a:t>
            </a:r>
            <a:r>
              <a:rPr sz="1200" spc="-10" dirty="0" err="1">
                <a:latin typeface="Calibri"/>
                <a:cs typeface="Calibri"/>
              </a:rPr>
              <a:t>om</a:t>
            </a:r>
            <a:r>
              <a:rPr sz="1200" dirty="0" err="1">
                <a:latin typeface="Calibri"/>
                <a:cs typeface="Calibri"/>
              </a:rPr>
              <a:t>a</a:t>
            </a:r>
            <a:r>
              <a:rPr sz="1200" spc="-10" dirty="0" err="1">
                <a:latin typeface="Calibri"/>
                <a:cs typeface="Calibri"/>
              </a:rPr>
              <a:t>n</a:t>
            </a:r>
            <a:r>
              <a:rPr sz="1200" spc="5" dirty="0" err="1">
                <a:latin typeface="Calibri"/>
                <a:cs typeface="Calibri"/>
              </a:rPr>
              <a:t>d</a:t>
            </a:r>
            <a:r>
              <a:rPr sz="1200" dirty="0" err="1">
                <a:latin typeface="Calibri"/>
                <a:cs typeface="Calibri"/>
              </a:rPr>
              <a:t>a</a:t>
            </a:r>
            <a:r>
              <a:rPr sz="1200" spc="50" dirty="0">
                <a:latin typeface="Calibri"/>
                <a:cs typeface="Calibri"/>
              </a:rPr>
              <a:t> </a:t>
            </a:r>
            <a:r>
              <a:rPr lang="it-CH" sz="1200" spc="5" dirty="0">
                <a:latin typeface="Calibri"/>
                <a:cs typeface="Calibri"/>
              </a:rPr>
              <a:t>d'inchiesta</a:t>
            </a:r>
            <a:r>
              <a:rPr sz="1200" spc="55" dirty="0">
                <a:latin typeface="Calibri"/>
                <a:cs typeface="Calibri"/>
              </a:rPr>
              <a:t> </a:t>
            </a:r>
            <a:r>
              <a:rPr sz="1200" spc="5" dirty="0">
                <a:latin typeface="Calibri"/>
                <a:cs typeface="Calibri"/>
              </a:rPr>
              <a:t>p</a:t>
            </a:r>
            <a:r>
              <a:rPr sz="1200" spc="-10" dirty="0">
                <a:latin typeface="Calibri"/>
                <a:cs typeface="Calibri"/>
              </a:rPr>
              <a:t>u</a:t>
            </a:r>
            <a:r>
              <a:rPr sz="1200" dirty="0">
                <a:latin typeface="Calibri"/>
                <a:cs typeface="Calibri"/>
              </a:rPr>
              <a:t>ò</a:t>
            </a:r>
            <a:r>
              <a:rPr sz="1200" spc="55" dirty="0">
                <a:latin typeface="Calibri"/>
                <a:cs typeface="Calibri"/>
              </a:rPr>
              <a:t> </a:t>
            </a:r>
            <a:r>
              <a:rPr sz="1200" spc="-10" dirty="0">
                <a:latin typeface="Calibri"/>
                <a:cs typeface="Calibri"/>
              </a:rPr>
              <a:t>e</a:t>
            </a:r>
            <a:r>
              <a:rPr sz="1200" spc="-5" dirty="0">
                <a:latin typeface="Calibri"/>
                <a:cs typeface="Calibri"/>
              </a:rPr>
              <a:t>ss</a:t>
            </a:r>
            <a:r>
              <a:rPr sz="1200" spc="-10" dirty="0">
                <a:latin typeface="Calibri"/>
                <a:cs typeface="Calibri"/>
              </a:rPr>
              <a:t>ere</a:t>
            </a:r>
            <a:r>
              <a:rPr sz="1200" spc="55" dirty="0">
                <a:latin typeface="Calibri"/>
                <a:cs typeface="Calibri"/>
              </a:rPr>
              <a:t> </a:t>
            </a:r>
            <a:r>
              <a:rPr sz="1200" spc="-15" dirty="0">
                <a:latin typeface="Calibri"/>
                <a:cs typeface="Calibri"/>
              </a:rPr>
              <a:t>i</a:t>
            </a:r>
            <a:r>
              <a:rPr sz="1200" spc="-10" dirty="0">
                <a:latin typeface="Calibri"/>
                <a:cs typeface="Calibri"/>
              </a:rPr>
              <a:t>m</a:t>
            </a:r>
            <a:r>
              <a:rPr sz="1200" spc="-5" dirty="0">
                <a:latin typeface="Calibri"/>
                <a:cs typeface="Calibri"/>
              </a:rPr>
              <a:t>p</a:t>
            </a:r>
            <a:r>
              <a:rPr sz="1200" spc="-10" dirty="0">
                <a:latin typeface="Calibri"/>
                <a:cs typeface="Calibri"/>
              </a:rPr>
              <a:t>e</a:t>
            </a:r>
            <a:r>
              <a:rPr sz="1200" spc="-15" dirty="0">
                <a:latin typeface="Calibri"/>
                <a:cs typeface="Calibri"/>
              </a:rPr>
              <a:t>g</a:t>
            </a:r>
            <a:r>
              <a:rPr sz="1200" spc="5" dirty="0">
                <a:latin typeface="Calibri"/>
                <a:cs typeface="Calibri"/>
              </a:rPr>
              <a:t>n</a:t>
            </a:r>
            <a:r>
              <a:rPr sz="1200" spc="-15" dirty="0">
                <a:latin typeface="Calibri"/>
                <a:cs typeface="Calibri"/>
              </a:rPr>
              <a:t>a</a:t>
            </a:r>
            <a:r>
              <a:rPr sz="1200" spc="5" dirty="0">
                <a:latin typeface="Calibri"/>
                <a:cs typeface="Calibri"/>
              </a:rPr>
              <a:t>t</a:t>
            </a:r>
            <a:r>
              <a:rPr sz="1200" dirty="0">
                <a:latin typeface="Calibri"/>
                <a:cs typeface="Calibri"/>
              </a:rPr>
              <a:t>i</a:t>
            </a:r>
            <a:r>
              <a:rPr sz="1200" spc="-15" dirty="0">
                <a:latin typeface="Calibri"/>
                <a:cs typeface="Calibri"/>
              </a:rPr>
              <a:t>v</a:t>
            </a:r>
            <a:r>
              <a:rPr sz="1200" dirty="0">
                <a:latin typeface="Calibri"/>
                <a:cs typeface="Calibri"/>
              </a:rPr>
              <a:t>o</a:t>
            </a:r>
            <a:r>
              <a:rPr sz="1200" spc="55" dirty="0">
                <a:latin typeface="Calibri"/>
                <a:cs typeface="Calibri"/>
              </a:rPr>
              <a:t> </a:t>
            </a:r>
            <a:r>
              <a:rPr sz="1200" spc="-5" dirty="0">
                <a:latin typeface="Calibri"/>
                <a:cs typeface="Calibri"/>
              </a:rPr>
              <a:t>per</a:t>
            </a:r>
            <a:r>
              <a:rPr sz="1200" spc="-25" dirty="0">
                <a:latin typeface="Calibri"/>
                <a:cs typeface="Calibri"/>
              </a:rPr>
              <a:t>c</a:t>
            </a:r>
            <a:r>
              <a:rPr sz="1200" spc="-5" dirty="0">
                <a:latin typeface="Calibri"/>
                <a:cs typeface="Calibri"/>
              </a:rPr>
              <a:t>h</a:t>
            </a:r>
            <a:r>
              <a:rPr sz="1200" spc="-10" dirty="0">
                <a:latin typeface="Calibri"/>
                <a:cs typeface="Calibri"/>
              </a:rPr>
              <a:t>é</a:t>
            </a:r>
            <a:r>
              <a:rPr sz="1200" spc="65" dirty="0">
                <a:latin typeface="Calibri"/>
                <a:cs typeface="Calibri"/>
              </a:rPr>
              <a:t> </a:t>
            </a:r>
            <a:r>
              <a:rPr sz="1200" spc="-10" dirty="0">
                <a:latin typeface="Calibri"/>
                <a:cs typeface="Calibri"/>
              </a:rPr>
              <a:t>c'è</a:t>
            </a:r>
            <a:r>
              <a:rPr sz="1200" spc="-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ì</a:t>
            </a:r>
            <a:r>
              <a:rPr sz="1200" spc="65" dirty="0">
                <a:latin typeface="Calibri"/>
                <a:cs typeface="Calibri"/>
              </a:rPr>
              <a:t> </a:t>
            </a:r>
            <a:r>
              <a:rPr sz="1200" dirty="0">
                <a:latin typeface="Calibri"/>
                <a:cs typeface="Calibri"/>
              </a:rPr>
              <a:t>t</a:t>
            </a:r>
            <a:r>
              <a:rPr sz="1200" spc="-15" dirty="0">
                <a:latin typeface="Calibri"/>
                <a:cs typeface="Calibri"/>
              </a:rPr>
              <a:t>a</a:t>
            </a:r>
            <a:r>
              <a:rPr sz="1200" spc="5" dirty="0">
                <a:latin typeface="Calibri"/>
                <a:cs typeface="Calibri"/>
              </a:rPr>
              <a:t>n</a:t>
            </a:r>
            <a:r>
              <a:rPr sz="1200" spc="-15" dirty="0">
                <a:latin typeface="Calibri"/>
                <a:cs typeface="Calibri"/>
              </a:rPr>
              <a:t>t</a:t>
            </a:r>
            <a:r>
              <a:rPr sz="1200" dirty="0">
                <a:latin typeface="Calibri"/>
                <a:cs typeface="Calibri"/>
              </a:rPr>
              <a:t>o</a:t>
            </a:r>
            <a:r>
              <a:rPr sz="1200" spc="65" dirty="0">
                <a:latin typeface="Calibri"/>
                <a:cs typeface="Calibri"/>
              </a:rPr>
              <a:t> </a:t>
            </a:r>
            <a:r>
              <a:rPr sz="1200" spc="-10" dirty="0">
                <a:latin typeface="Calibri"/>
                <a:cs typeface="Calibri"/>
              </a:rPr>
              <a:t>che</a:t>
            </a:r>
            <a:r>
              <a:rPr sz="1200" spc="65" dirty="0">
                <a:latin typeface="Calibri"/>
                <a:cs typeface="Calibri"/>
              </a:rPr>
              <a:t> </a:t>
            </a:r>
            <a:r>
              <a:rPr sz="1200" spc="-5" dirty="0">
                <a:latin typeface="Calibri"/>
                <a:cs typeface="Calibri"/>
              </a:rPr>
              <a:t>s</a:t>
            </a:r>
            <a:r>
              <a:rPr sz="1200" dirty="0">
                <a:latin typeface="Calibri"/>
                <a:cs typeface="Calibri"/>
              </a:rPr>
              <a:t>i</a:t>
            </a:r>
            <a:r>
              <a:rPr sz="1200" spc="40" dirty="0">
                <a:latin typeface="Calibri"/>
                <a:cs typeface="Calibri"/>
              </a:rPr>
              <a:t> </a:t>
            </a:r>
            <a:r>
              <a:rPr sz="1200" spc="5" dirty="0">
                <a:latin typeface="Calibri"/>
                <a:cs typeface="Calibri"/>
              </a:rPr>
              <a:t>p</a:t>
            </a:r>
            <a:r>
              <a:rPr sz="1200" dirty="0">
                <a:latin typeface="Calibri"/>
                <a:cs typeface="Calibri"/>
              </a:rPr>
              <a:t>o</a:t>
            </a:r>
            <a:r>
              <a:rPr sz="1200" spc="-15" dirty="0">
                <a:latin typeface="Calibri"/>
                <a:cs typeface="Calibri"/>
              </a:rPr>
              <a:t>t</a:t>
            </a:r>
            <a:r>
              <a:rPr sz="1200" spc="-5" dirty="0">
                <a:latin typeface="Calibri"/>
                <a:cs typeface="Calibri"/>
              </a:rPr>
              <a:t>re</a:t>
            </a:r>
            <a:r>
              <a:rPr sz="1200" spc="-10" dirty="0">
                <a:latin typeface="Calibri"/>
                <a:cs typeface="Calibri"/>
              </a:rPr>
              <a:t>bbe</a:t>
            </a:r>
            <a:r>
              <a:rPr sz="1200" spc="55" dirty="0">
                <a:latin typeface="Calibri"/>
                <a:cs typeface="Calibri"/>
              </a:rPr>
              <a:t> </a:t>
            </a:r>
            <a:r>
              <a:rPr sz="1200" spc="5" dirty="0">
                <a:latin typeface="Calibri"/>
                <a:cs typeface="Calibri"/>
              </a:rPr>
              <a:t>f</a:t>
            </a:r>
            <a:r>
              <a:rPr sz="1200" spc="-5" dirty="0">
                <a:latin typeface="Calibri"/>
                <a:cs typeface="Calibri"/>
              </a:rPr>
              <a:t>are:</a:t>
            </a:r>
            <a:r>
              <a:rPr sz="1200" spc="5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50" dirty="0">
                <a:latin typeface="Calibri"/>
                <a:cs typeface="Calibri"/>
              </a:rPr>
              <a:t> </a:t>
            </a:r>
            <a:r>
              <a:rPr sz="1200" spc="-5" dirty="0">
                <a:latin typeface="Calibri"/>
                <a:cs typeface="Calibri"/>
              </a:rPr>
              <a:t>re</a:t>
            </a:r>
            <a:r>
              <a:rPr sz="1200" spc="-15" dirty="0">
                <a:latin typeface="Calibri"/>
                <a:cs typeface="Calibri"/>
              </a:rPr>
              <a:t>g</a:t>
            </a:r>
            <a:r>
              <a:rPr sz="1200" dirty="0">
                <a:latin typeface="Calibri"/>
                <a:cs typeface="Calibri"/>
              </a:rPr>
              <a:t>ola</a:t>
            </a:r>
            <a:r>
              <a:rPr sz="1200" spc="50" dirty="0">
                <a:latin typeface="Calibri"/>
                <a:cs typeface="Calibri"/>
              </a:rPr>
              <a:t> </a:t>
            </a:r>
            <a:r>
              <a:rPr sz="1200" spc="-15" dirty="0">
                <a:latin typeface="Calibri"/>
                <a:cs typeface="Calibri"/>
              </a:rPr>
              <a:t>g</a:t>
            </a:r>
            <a:r>
              <a:rPr sz="1200" spc="-20" dirty="0">
                <a:latin typeface="Calibri"/>
                <a:cs typeface="Calibri"/>
              </a:rPr>
              <a:t>e</a:t>
            </a:r>
            <a:r>
              <a:rPr sz="1200" spc="5" dirty="0">
                <a:latin typeface="Calibri"/>
                <a:cs typeface="Calibri"/>
              </a:rPr>
              <a:t>n</a:t>
            </a:r>
            <a:r>
              <a:rPr sz="1200" spc="-10" dirty="0">
                <a:latin typeface="Calibri"/>
                <a:cs typeface="Calibri"/>
              </a:rPr>
              <a:t>e</a:t>
            </a:r>
            <a:r>
              <a:rPr sz="1200" spc="-20" dirty="0">
                <a:latin typeface="Calibri"/>
                <a:cs typeface="Calibri"/>
              </a:rPr>
              <a:t>r</a:t>
            </a:r>
            <a:r>
              <a:rPr sz="1200" dirty="0">
                <a:latin typeface="Calibri"/>
                <a:cs typeface="Calibri"/>
              </a:rPr>
              <a:t>ale</a:t>
            </a:r>
            <a:r>
              <a:rPr sz="1200" spc="55" dirty="0">
                <a:latin typeface="Calibri"/>
                <a:cs typeface="Calibri"/>
              </a:rPr>
              <a:t> </a:t>
            </a:r>
            <a:r>
              <a:rPr sz="1200" spc="5" dirty="0">
                <a:latin typeface="Calibri"/>
                <a:cs typeface="Calibri"/>
              </a:rPr>
              <a:t>p</a:t>
            </a:r>
            <a:r>
              <a:rPr sz="1200" spc="-5" dirty="0">
                <a:latin typeface="Calibri"/>
                <a:cs typeface="Calibri"/>
              </a:rPr>
              <a:t>er</a:t>
            </a:r>
            <a:r>
              <a:rPr sz="1200" spc="50" dirty="0">
                <a:latin typeface="Calibri"/>
                <a:cs typeface="Calibri"/>
              </a:rPr>
              <a:t> </a:t>
            </a:r>
            <a:r>
              <a:rPr sz="1200" dirty="0">
                <a:latin typeface="Calibri"/>
                <a:cs typeface="Calibri"/>
              </a:rPr>
              <a:t>le</a:t>
            </a:r>
            <a:r>
              <a:rPr sz="1200" spc="55" dirty="0">
                <a:latin typeface="Calibri"/>
                <a:cs typeface="Calibri"/>
              </a:rPr>
              <a:t> </a:t>
            </a:r>
            <a:r>
              <a:rPr sz="1200" spc="-10" dirty="0" err="1">
                <a:latin typeface="Calibri"/>
                <a:cs typeface="Calibri"/>
              </a:rPr>
              <a:t>d</a:t>
            </a:r>
            <a:r>
              <a:rPr sz="1200" dirty="0" err="1">
                <a:latin typeface="Calibri"/>
                <a:cs typeface="Calibri"/>
              </a:rPr>
              <a:t>oma</a:t>
            </a:r>
            <a:r>
              <a:rPr sz="1200" spc="-10" dirty="0" err="1">
                <a:latin typeface="Calibri"/>
                <a:cs typeface="Calibri"/>
              </a:rPr>
              <a:t>n</a:t>
            </a:r>
            <a:r>
              <a:rPr sz="1200" spc="5" dirty="0" err="1">
                <a:latin typeface="Calibri"/>
                <a:cs typeface="Calibri"/>
              </a:rPr>
              <a:t>d</a:t>
            </a:r>
            <a:r>
              <a:rPr sz="1200" spc="-10" dirty="0" err="1">
                <a:latin typeface="Calibri"/>
                <a:cs typeface="Calibri"/>
              </a:rPr>
              <a:t>e</a:t>
            </a:r>
            <a:r>
              <a:rPr sz="1200" spc="55" dirty="0">
                <a:latin typeface="Calibri"/>
                <a:cs typeface="Calibri"/>
              </a:rPr>
              <a:t> </a:t>
            </a:r>
            <a:r>
              <a:rPr lang="it-CH" sz="1200" spc="5" dirty="0">
                <a:latin typeface="Calibri"/>
                <a:cs typeface="Calibri"/>
              </a:rPr>
              <a:t>d'inchiesta</a:t>
            </a:r>
            <a:r>
              <a:rPr sz="1200" spc="-55" dirty="0">
                <a:latin typeface="Calibri"/>
                <a:cs typeface="Calibri"/>
              </a:rPr>
              <a:t> </a:t>
            </a:r>
            <a:r>
              <a:rPr sz="1200" spc="-10" dirty="0">
                <a:latin typeface="Calibri"/>
                <a:cs typeface="Calibri"/>
              </a:rPr>
              <a:t>è</a:t>
            </a:r>
            <a:r>
              <a:rPr sz="1200" spc="-55" dirty="0">
                <a:latin typeface="Calibri"/>
                <a:cs typeface="Calibri"/>
              </a:rPr>
              <a:t> </a:t>
            </a:r>
            <a:r>
              <a:rPr sz="1200" spc="-5" dirty="0" err="1">
                <a:latin typeface="Calibri"/>
                <a:cs typeface="Calibri"/>
              </a:rPr>
              <a:t>res</a:t>
            </a:r>
            <a:r>
              <a:rPr sz="1200" dirty="0" err="1">
                <a:latin typeface="Calibri"/>
                <a:cs typeface="Calibri"/>
              </a:rPr>
              <a:t>t</a:t>
            </a:r>
            <a:r>
              <a:rPr sz="1200" spc="-20" dirty="0" err="1">
                <a:latin typeface="Calibri"/>
                <a:cs typeface="Calibri"/>
              </a:rPr>
              <a:t>r</a:t>
            </a:r>
            <a:r>
              <a:rPr sz="1200" dirty="0" err="1">
                <a:latin typeface="Calibri"/>
                <a:cs typeface="Calibri"/>
              </a:rPr>
              <a:t>i</a:t>
            </a:r>
            <a:r>
              <a:rPr sz="1200" spc="5" dirty="0" err="1">
                <a:latin typeface="Calibri"/>
                <a:cs typeface="Calibri"/>
              </a:rPr>
              <a:t>n</a:t>
            </a:r>
            <a:r>
              <a:rPr sz="1200" spc="-15" dirty="0" err="1">
                <a:latin typeface="Calibri"/>
                <a:cs typeface="Calibri"/>
              </a:rPr>
              <a:t>g</a:t>
            </a:r>
            <a:r>
              <a:rPr sz="1200" spc="-10" dirty="0" err="1">
                <a:latin typeface="Calibri"/>
                <a:cs typeface="Calibri"/>
              </a:rPr>
              <a:t>e</a:t>
            </a:r>
            <a:r>
              <a:rPr sz="1200" spc="-20" dirty="0" err="1">
                <a:latin typeface="Calibri"/>
                <a:cs typeface="Calibri"/>
              </a:rPr>
              <a:t>r</a:t>
            </a:r>
            <a:r>
              <a:rPr sz="1200" spc="-10" dirty="0" err="1">
                <a:latin typeface="Calibri"/>
                <a:cs typeface="Calibri"/>
              </a:rPr>
              <a:t>e</a:t>
            </a:r>
            <a:r>
              <a:rPr sz="1200" spc="-55" dirty="0">
                <a:latin typeface="Calibri"/>
                <a:cs typeface="Calibri"/>
              </a:rPr>
              <a:t> </a:t>
            </a:r>
            <a:r>
              <a:rPr sz="1200" spc="-15" dirty="0">
                <a:latin typeface="Calibri"/>
                <a:cs typeface="Calibri"/>
              </a:rPr>
              <a:t>i</a:t>
            </a:r>
            <a:r>
              <a:rPr sz="1200" dirty="0">
                <a:latin typeface="Calibri"/>
                <a:cs typeface="Calibri"/>
              </a:rPr>
              <a:t>l</a:t>
            </a:r>
            <a:r>
              <a:rPr sz="1200" spc="-55"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o</a:t>
            </a:r>
            <a:r>
              <a:rPr sz="1200" spc="-65" dirty="0">
                <a:latin typeface="Calibri"/>
                <a:cs typeface="Calibri"/>
              </a:rPr>
              <a:t> </a:t>
            </a:r>
            <a:r>
              <a:rPr sz="1200" spc="5" dirty="0">
                <a:latin typeface="Calibri"/>
                <a:cs typeface="Calibri"/>
              </a:rPr>
              <a:t>p</a:t>
            </a:r>
            <a:r>
              <a:rPr sz="1200" spc="-10" dirty="0">
                <a:latin typeface="Calibri"/>
                <a:cs typeface="Calibri"/>
              </a:rPr>
              <a:t>e</a:t>
            </a:r>
            <a:r>
              <a:rPr sz="1200" spc="5" dirty="0">
                <a:latin typeface="Calibri"/>
                <a:cs typeface="Calibri"/>
              </a:rPr>
              <a:t>n</a:t>
            </a:r>
            <a:r>
              <a:rPr sz="1200" spc="-5" dirty="0">
                <a:latin typeface="Calibri"/>
                <a:cs typeface="Calibri"/>
              </a:rPr>
              <a:t>s</a:t>
            </a:r>
            <a:r>
              <a:rPr sz="1200" spc="-15" dirty="0">
                <a:latin typeface="Calibri"/>
                <a:cs typeface="Calibri"/>
              </a:rPr>
              <a:t>i</a:t>
            </a:r>
            <a:r>
              <a:rPr sz="1200" spc="-10" dirty="0">
                <a:latin typeface="Calibri"/>
                <a:cs typeface="Calibri"/>
              </a:rPr>
              <a:t>ero</a:t>
            </a:r>
            <a:r>
              <a:rPr sz="1200" spc="-55" dirty="0">
                <a:latin typeface="Calibri"/>
                <a:cs typeface="Calibri"/>
              </a:rPr>
              <a:t> </a:t>
            </a:r>
            <a:r>
              <a:rPr sz="1200" dirty="0">
                <a:latin typeface="Calibri"/>
                <a:cs typeface="Calibri"/>
              </a:rPr>
              <a:t>a</a:t>
            </a:r>
            <a:r>
              <a:rPr sz="1200" spc="-70" dirty="0">
                <a:latin typeface="Calibri"/>
                <a:cs typeface="Calibri"/>
              </a:rPr>
              <a:t> </a:t>
            </a:r>
            <a:r>
              <a:rPr sz="1200" spc="5" dirty="0" err="1">
                <a:latin typeface="Calibri"/>
                <a:cs typeface="Calibri"/>
              </a:rPr>
              <a:t>qu</a:t>
            </a:r>
            <a:r>
              <a:rPr sz="1200" dirty="0" err="1">
                <a:latin typeface="Calibri"/>
                <a:cs typeface="Calibri"/>
              </a:rPr>
              <a:t>al</a:t>
            </a:r>
            <a:r>
              <a:rPr sz="1200" spc="-5" dirty="0" err="1">
                <a:latin typeface="Calibri"/>
                <a:cs typeface="Calibri"/>
              </a:rPr>
              <a:t>c</a:t>
            </a:r>
            <a:r>
              <a:rPr sz="1200" dirty="0" err="1">
                <a:latin typeface="Calibri"/>
                <a:cs typeface="Calibri"/>
              </a:rPr>
              <a:t>o</a:t>
            </a:r>
            <a:r>
              <a:rPr sz="1200" spc="-5" dirty="0" err="1">
                <a:latin typeface="Calibri"/>
                <a:cs typeface="Calibri"/>
              </a:rPr>
              <a:t>s</a:t>
            </a:r>
            <a:r>
              <a:rPr sz="1200" dirty="0" err="1">
                <a:latin typeface="Calibri"/>
                <a:cs typeface="Calibri"/>
              </a:rPr>
              <a:t>a</a:t>
            </a:r>
            <a:r>
              <a:rPr sz="1200" spc="-70" dirty="0">
                <a:latin typeface="Calibri"/>
                <a:cs typeface="Calibri"/>
              </a:rPr>
              <a:t> </a:t>
            </a:r>
            <a:r>
              <a:rPr lang="it-CH" sz="1200" spc="-10" dirty="0">
                <a:latin typeface="Calibri"/>
                <a:cs typeface="Calibri"/>
              </a:rPr>
              <a:t>di fattibile</a:t>
            </a:r>
            <a:r>
              <a:rPr sz="1200" dirty="0">
                <a:latin typeface="Calibri"/>
                <a:cs typeface="Calibri"/>
              </a:rPr>
              <a:t>.</a:t>
            </a:r>
            <a:r>
              <a:rPr sz="1200" spc="-60" dirty="0">
                <a:latin typeface="Calibri"/>
                <a:cs typeface="Calibri"/>
              </a:rPr>
              <a:t> </a:t>
            </a:r>
            <a:r>
              <a:rPr sz="1200" spc="-10" dirty="0">
                <a:latin typeface="Calibri"/>
                <a:cs typeface="Calibri"/>
              </a:rPr>
              <a:t>Po</a:t>
            </a:r>
            <a:r>
              <a:rPr sz="1200" dirty="0">
                <a:latin typeface="Calibri"/>
                <a:cs typeface="Calibri"/>
              </a:rPr>
              <a:t>t</a:t>
            </a:r>
            <a:r>
              <a:rPr sz="1200" spc="-5" dirty="0">
                <a:latin typeface="Calibri"/>
                <a:cs typeface="Calibri"/>
              </a:rPr>
              <a:t>res</a:t>
            </a:r>
            <a:r>
              <a:rPr sz="1200" dirty="0">
                <a:latin typeface="Calibri"/>
                <a:cs typeface="Calibri"/>
              </a:rPr>
              <a:t>ti </a:t>
            </a:r>
            <a:r>
              <a:rPr sz="1200" spc="-10" dirty="0">
                <a:latin typeface="Calibri"/>
                <a:cs typeface="Calibri"/>
              </a:rPr>
              <a:t>a</a:t>
            </a:r>
            <a:r>
              <a:rPr sz="1200" spc="-15" dirty="0">
                <a:latin typeface="Calibri"/>
                <a:cs typeface="Calibri"/>
              </a:rPr>
              <a:t>v</a:t>
            </a:r>
            <a:r>
              <a:rPr sz="1200" spc="-10" dirty="0">
                <a:latin typeface="Calibri"/>
                <a:cs typeface="Calibri"/>
              </a:rPr>
              <a:t>ere</a:t>
            </a:r>
            <a:r>
              <a:rPr sz="1200" dirty="0">
                <a:latin typeface="Calibri"/>
                <a:cs typeface="Calibri"/>
              </a:rPr>
              <a:t> </a:t>
            </a:r>
            <a:r>
              <a:rPr sz="1200" spc="-85" dirty="0">
                <a:latin typeface="Calibri"/>
                <a:cs typeface="Calibri"/>
              </a:rPr>
              <a:t> </a:t>
            </a:r>
            <a:r>
              <a:rPr sz="1200" dirty="0">
                <a:latin typeface="Calibri"/>
                <a:cs typeface="Calibri"/>
              </a:rPr>
              <a:t>l</a:t>
            </a:r>
            <a:r>
              <a:rPr sz="1200" spc="-5" dirty="0">
                <a:latin typeface="Calibri"/>
                <a:cs typeface="Calibri"/>
              </a:rPr>
              <a:t>'</a:t>
            </a:r>
            <a:r>
              <a:rPr sz="1200" spc="-10" dirty="0">
                <a:latin typeface="Calibri"/>
                <a:cs typeface="Calibri"/>
              </a:rPr>
              <a:t>o</a:t>
            </a:r>
            <a:r>
              <a:rPr sz="1200" spc="5" dirty="0">
                <a:latin typeface="Calibri"/>
                <a:cs typeface="Calibri"/>
              </a:rPr>
              <a:t>b</a:t>
            </a:r>
            <a:r>
              <a:rPr sz="1200" dirty="0">
                <a:latin typeface="Calibri"/>
                <a:cs typeface="Calibri"/>
              </a:rPr>
              <a:t>i</a:t>
            </a:r>
            <a:r>
              <a:rPr sz="1200" spc="-10" dirty="0">
                <a:latin typeface="Calibri"/>
                <a:cs typeface="Calibri"/>
              </a:rPr>
              <a:t>e</a:t>
            </a:r>
            <a:r>
              <a:rPr sz="1200" dirty="0">
                <a:latin typeface="Calibri"/>
                <a:cs typeface="Calibri"/>
              </a:rPr>
              <a:t>tti</a:t>
            </a:r>
            <a:r>
              <a:rPr sz="1200" spc="-5" dirty="0">
                <a:latin typeface="Calibri"/>
                <a:cs typeface="Calibri"/>
              </a:rPr>
              <a:t>v</a:t>
            </a:r>
            <a:r>
              <a:rPr sz="1200" dirty="0">
                <a:latin typeface="Calibri"/>
                <a:cs typeface="Calibri"/>
              </a:rPr>
              <a:t>o </a:t>
            </a:r>
            <a:r>
              <a:rPr sz="1200" spc="-100" dirty="0">
                <a:latin typeface="Calibri"/>
                <a:cs typeface="Calibri"/>
              </a:rPr>
              <a:t> </a:t>
            </a:r>
            <a:r>
              <a:rPr sz="1200" spc="-15" dirty="0">
                <a:latin typeface="Calibri"/>
                <a:cs typeface="Calibri"/>
              </a:rPr>
              <a:t>g</a:t>
            </a:r>
            <a:r>
              <a:rPr sz="1200" spc="-10" dirty="0">
                <a:latin typeface="Calibri"/>
                <a:cs typeface="Calibri"/>
              </a:rPr>
              <a:t>ene</a:t>
            </a:r>
            <a:r>
              <a:rPr sz="1200" dirty="0">
                <a:latin typeface="Calibri"/>
                <a:cs typeface="Calibri"/>
              </a:rPr>
              <a:t>ra</a:t>
            </a:r>
            <a:r>
              <a:rPr sz="1200" spc="-15" dirty="0">
                <a:latin typeface="Calibri"/>
                <a:cs typeface="Calibri"/>
              </a:rPr>
              <a:t>l</a:t>
            </a:r>
            <a:r>
              <a:rPr sz="1200" spc="-10" dirty="0">
                <a:latin typeface="Calibri"/>
                <a:cs typeface="Calibri"/>
              </a:rPr>
              <a:t>e</a:t>
            </a:r>
            <a:r>
              <a:rPr sz="1200" dirty="0">
                <a:latin typeface="Calibri"/>
                <a:cs typeface="Calibri"/>
              </a:rPr>
              <a:t> </a:t>
            </a:r>
            <a:r>
              <a:rPr sz="1200" spc="-8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00" dirty="0">
                <a:latin typeface="Calibri"/>
                <a:cs typeface="Calibri"/>
              </a:rPr>
              <a:t> </a:t>
            </a:r>
            <a:r>
              <a:rPr sz="1200" dirty="0">
                <a:latin typeface="Calibri"/>
                <a:cs typeface="Calibri"/>
              </a:rPr>
              <a:t>le </a:t>
            </a:r>
            <a:r>
              <a:rPr sz="1200" spc="-100" dirty="0">
                <a:latin typeface="Calibri"/>
                <a:cs typeface="Calibri"/>
              </a:rPr>
              <a:t> </a:t>
            </a:r>
            <a:r>
              <a:rPr sz="1200" spc="5" dirty="0">
                <a:latin typeface="Calibri"/>
                <a:cs typeface="Calibri"/>
              </a:rPr>
              <a:t>p</a:t>
            </a:r>
            <a:r>
              <a:rPr sz="1200" spc="-5" dirty="0">
                <a:latin typeface="Calibri"/>
                <a:cs typeface="Calibri"/>
              </a:rPr>
              <a:t>er</a:t>
            </a:r>
            <a:r>
              <a:rPr sz="1200" spc="-10" dirty="0">
                <a:latin typeface="Calibri"/>
                <a:cs typeface="Calibri"/>
              </a:rPr>
              <a:t>so</a:t>
            </a:r>
            <a:r>
              <a:rPr sz="1200" spc="5" dirty="0">
                <a:latin typeface="Calibri"/>
                <a:cs typeface="Calibri"/>
              </a:rPr>
              <a:t>n</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a:t>
            </a:r>
            <a:r>
              <a:rPr sz="1200" spc="-15" dirty="0">
                <a:latin typeface="Calibri"/>
                <a:cs typeface="Calibri"/>
              </a:rPr>
              <a:t>l</a:t>
            </a:r>
            <a:r>
              <a:rPr sz="1200" dirty="0">
                <a:latin typeface="Calibri"/>
                <a:cs typeface="Calibri"/>
              </a:rPr>
              <a:t>a </a:t>
            </a:r>
            <a:r>
              <a:rPr sz="1200" spc="-100"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a </a:t>
            </a:r>
            <a:r>
              <a:rPr sz="1200" spc="-9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t</a:t>
            </a:r>
            <a:r>
              <a:rPr sz="1200" spc="-10" dirty="0">
                <a:latin typeface="Calibri"/>
                <a:cs typeface="Calibri"/>
              </a:rPr>
              <a:t>ec</a:t>
            </a:r>
            <a:r>
              <a:rPr sz="1200" dirty="0">
                <a:latin typeface="Calibri"/>
                <a:cs typeface="Calibri"/>
              </a:rPr>
              <a:t>i</a:t>
            </a:r>
            <a:r>
              <a:rPr sz="1200" spc="5" dirty="0">
                <a:latin typeface="Calibri"/>
                <a:cs typeface="Calibri"/>
              </a:rPr>
              <a:t>p</a:t>
            </a:r>
            <a:r>
              <a:rPr sz="1200" spc="-15" dirty="0">
                <a:latin typeface="Calibri"/>
                <a:cs typeface="Calibri"/>
              </a:rPr>
              <a:t>i</a:t>
            </a:r>
            <a:r>
              <a:rPr sz="1200" spc="5" dirty="0">
                <a:latin typeface="Calibri"/>
                <a:cs typeface="Calibri"/>
              </a:rPr>
              <a:t>n</a:t>
            </a:r>
            <a:r>
              <a:rPr sz="1200" dirty="0">
                <a:latin typeface="Calibri"/>
                <a:cs typeface="Calibri"/>
              </a:rPr>
              <a:t>o </a:t>
            </a:r>
            <a:r>
              <a:rPr sz="1200" spc="5" dirty="0">
                <a:latin typeface="Calibri"/>
                <a:cs typeface="Calibri"/>
              </a:rPr>
              <a:t>tu</a:t>
            </a:r>
            <a:r>
              <a:rPr sz="1200" spc="-10" dirty="0">
                <a:latin typeface="Calibri"/>
                <a:cs typeface="Calibri"/>
              </a:rPr>
              <a:t>t</a:t>
            </a:r>
            <a:r>
              <a:rPr sz="1200" dirty="0">
                <a:latin typeface="Calibri"/>
                <a:cs typeface="Calibri"/>
              </a:rPr>
              <a:t>t</a:t>
            </a:r>
            <a:r>
              <a:rPr sz="1200" spc="-5"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15" dirty="0">
                <a:latin typeface="Calibri"/>
                <a:cs typeface="Calibri"/>
              </a:rPr>
              <a:t>s</a:t>
            </a:r>
            <a:r>
              <a:rPr sz="1200" dirty="0">
                <a:latin typeface="Calibri"/>
                <a:cs typeface="Calibri"/>
              </a:rPr>
              <a:t>tr</a:t>
            </a:r>
            <a:r>
              <a:rPr sz="1200" spc="5" dirty="0">
                <a:latin typeface="Calibri"/>
                <a:cs typeface="Calibri"/>
              </a:rPr>
              <a:t>u</a:t>
            </a:r>
            <a:r>
              <a:rPr sz="1200" dirty="0">
                <a:latin typeface="Calibri"/>
                <a:cs typeface="Calibri"/>
              </a:rPr>
              <a:t>i</a:t>
            </a:r>
            <a:r>
              <a:rPr sz="1200" spc="-5" dirty="0">
                <a:latin typeface="Calibri"/>
                <a:cs typeface="Calibri"/>
              </a:rPr>
              <a:t>s</a:t>
            </a:r>
            <a:r>
              <a:rPr sz="1200" spc="-10" dirty="0">
                <a:latin typeface="Calibri"/>
                <a:cs typeface="Calibri"/>
              </a:rPr>
              <a:t>c</a:t>
            </a:r>
            <a:r>
              <a:rPr sz="1200" dirty="0">
                <a:latin typeface="Calibri"/>
                <a:cs typeface="Calibri"/>
              </a:rPr>
              <a:t>a</a:t>
            </a:r>
            <a:r>
              <a:rPr sz="1200" spc="-10" dirty="0">
                <a:latin typeface="Calibri"/>
                <a:cs typeface="Calibri"/>
              </a:rPr>
              <a:t>n</a:t>
            </a:r>
            <a:r>
              <a:rPr sz="1200" dirty="0">
                <a:latin typeface="Calibri"/>
                <a:cs typeface="Calibri"/>
              </a:rPr>
              <a:t>o</a:t>
            </a:r>
            <a:r>
              <a:rPr sz="1200" spc="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lle</a:t>
            </a:r>
            <a:r>
              <a:rPr sz="1200" spc="-5" dirty="0">
                <a:latin typeface="Calibri"/>
                <a:cs typeface="Calibri"/>
              </a:rPr>
              <a:t> </a:t>
            </a:r>
            <a:r>
              <a:rPr sz="1200" spc="-15" dirty="0">
                <a:latin typeface="Calibri"/>
                <a:cs typeface="Calibri"/>
              </a:rPr>
              <a:t>i</a:t>
            </a:r>
            <a:r>
              <a:rPr sz="1200" spc="5" dirty="0">
                <a:latin typeface="Calibri"/>
                <a:cs typeface="Calibri"/>
              </a:rPr>
              <a:t>d</a:t>
            </a:r>
            <a:r>
              <a:rPr sz="1200" spc="-10" dirty="0">
                <a:latin typeface="Calibri"/>
                <a:cs typeface="Calibri"/>
              </a:rPr>
              <a:t>ee</a:t>
            </a:r>
            <a:r>
              <a:rPr sz="1200" spc="5" dirty="0">
                <a:latin typeface="Calibri"/>
                <a:cs typeface="Calibri"/>
              </a:rPr>
              <a:t> </a:t>
            </a:r>
            <a:r>
              <a:rPr sz="1200" spc="-10" dirty="0">
                <a:latin typeface="Calibri"/>
                <a:cs typeface="Calibri"/>
              </a:rPr>
              <a:t>de</a:t>
            </a:r>
            <a:r>
              <a:rPr sz="1200" spc="-15" dirty="0">
                <a:latin typeface="Calibri"/>
                <a:cs typeface="Calibri"/>
              </a:rPr>
              <a:t>g</a:t>
            </a:r>
            <a:r>
              <a:rPr sz="1200" dirty="0">
                <a:latin typeface="Calibri"/>
                <a:cs typeface="Calibri"/>
              </a:rPr>
              <a:t>li</a:t>
            </a:r>
            <a:r>
              <a:rPr sz="1200" spc="5" dirty="0">
                <a:latin typeface="Calibri"/>
                <a:cs typeface="Calibri"/>
              </a:rPr>
              <a:t> </a:t>
            </a:r>
            <a:r>
              <a:rPr sz="1200" dirty="0">
                <a:latin typeface="Calibri"/>
                <a:cs typeface="Calibri"/>
              </a:rPr>
              <a:t>al</a:t>
            </a:r>
            <a:r>
              <a:rPr sz="1200" spc="-10" dirty="0">
                <a:latin typeface="Calibri"/>
                <a:cs typeface="Calibri"/>
              </a:rPr>
              <a:t>t</a:t>
            </a:r>
            <a:r>
              <a:rPr sz="1200" dirty="0">
                <a:latin typeface="Calibri"/>
                <a:cs typeface="Calibri"/>
              </a:rPr>
              <a:t>ri</a:t>
            </a:r>
            <a:r>
              <a:rPr sz="1200" spc="5" dirty="0">
                <a:latin typeface="Calibri"/>
                <a:cs typeface="Calibri"/>
              </a:rPr>
              <a:t> </a:t>
            </a:r>
            <a:r>
              <a:rPr sz="1200" spc="-10" dirty="0">
                <a:latin typeface="Calibri"/>
                <a:cs typeface="Calibri"/>
              </a:rPr>
              <a:t>e</a:t>
            </a:r>
            <a:r>
              <a:rPr sz="1200" spc="5" dirty="0">
                <a:latin typeface="Calibri"/>
                <a:cs typeface="Calibri"/>
              </a:rPr>
              <a:t> </a:t>
            </a:r>
            <a:r>
              <a:rPr sz="1200" spc="-5" dirty="0">
                <a:latin typeface="Calibri"/>
                <a:cs typeface="Calibri"/>
              </a:rPr>
              <a:t>s</a:t>
            </a:r>
            <a:r>
              <a:rPr sz="1200" dirty="0">
                <a:latin typeface="Calibri"/>
                <a:cs typeface="Calibri"/>
              </a:rPr>
              <a:t>i</a:t>
            </a:r>
            <a:r>
              <a:rPr sz="1200" spc="5" dirty="0">
                <a:latin typeface="Calibri"/>
                <a:cs typeface="Calibri"/>
              </a:rPr>
              <a:t> </a:t>
            </a:r>
            <a:r>
              <a:rPr sz="1200" spc="-5" dirty="0">
                <a:latin typeface="Calibri"/>
                <a:cs typeface="Calibri"/>
              </a:rPr>
              <a:t>s</a:t>
            </a:r>
            <a:r>
              <a:rPr sz="1200" spc="5" dirty="0">
                <a:latin typeface="Calibri"/>
                <a:cs typeface="Calibri"/>
              </a:rPr>
              <a:t>f</a:t>
            </a:r>
            <a:r>
              <a:rPr sz="1200" spc="-15" dirty="0">
                <a:latin typeface="Calibri"/>
                <a:cs typeface="Calibri"/>
              </a:rPr>
              <a:t>i</a:t>
            </a:r>
            <a:r>
              <a:rPr sz="1200" spc="5" dirty="0">
                <a:latin typeface="Calibri"/>
                <a:cs typeface="Calibri"/>
              </a:rPr>
              <a:t>d</a:t>
            </a:r>
            <a:r>
              <a:rPr sz="1200" dirty="0">
                <a:latin typeface="Calibri"/>
                <a:cs typeface="Calibri"/>
              </a:rPr>
              <a:t>i</a:t>
            </a:r>
            <a:r>
              <a:rPr sz="1200" spc="-10" dirty="0">
                <a:latin typeface="Calibri"/>
                <a:cs typeface="Calibri"/>
              </a:rPr>
              <a:t>n</a:t>
            </a:r>
            <a:r>
              <a:rPr sz="1200" dirty="0">
                <a:latin typeface="Calibri"/>
                <a:cs typeface="Calibri"/>
              </a:rPr>
              <a:t>o</a:t>
            </a:r>
            <a:r>
              <a:rPr sz="1200" spc="-5" dirty="0">
                <a:latin typeface="Calibri"/>
                <a:cs typeface="Calibri"/>
              </a:rPr>
              <a:t> </a:t>
            </a:r>
            <a:r>
              <a:rPr sz="1200" dirty="0">
                <a:latin typeface="Calibri"/>
                <a:cs typeface="Calibri"/>
              </a:rPr>
              <a:t>a</a:t>
            </a:r>
            <a:r>
              <a:rPr sz="1200" spc="5" dirty="0">
                <a:latin typeface="Calibri"/>
                <a:cs typeface="Calibri"/>
              </a:rPr>
              <a:t> </a:t>
            </a:r>
            <a:r>
              <a:rPr sz="1200" spc="-15" dirty="0" err="1">
                <a:latin typeface="Calibri"/>
                <a:cs typeface="Calibri"/>
              </a:rPr>
              <a:t>v</a:t>
            </a:r>
            <a:r>
              <a:rPr sz="1200" dirty="0" err="1">
                <a:latin typeface="Calibri"/>
                <a:cs typeface="Calibri"/>
              </a:rPr>
              <a:t>i</a:t>
            </a:r>
            <a:r>
              <a:rPr sz="1200" spc="-5" dirty="0" err="1">
                <a:latin typeface="Calibri"/>
                <a:cs typeface="Calibri"/>
              </a:rPr>
              <a:t>c</a:t>
            </a:r>
            <a:r>
              <a:rPr sz="1200" spc="-10" dirty="0" err="1">
                <a:latin typeface="Calibri"/>
                <a:cs typeface="Calibri"/>
              </a:rPr>
              <a:t>e</a:t>
            </a:r>
            <a:r>
              <a:rPr sz="1200" spc="5" dirty="0" err="1">
                <a:latin typeface="Calibri"/>
                <a:cs typeface="Calibri"/>
              </a:rPr>
              <a:t>nd</a:t>
            </a:r>
            <a:r>
              <a:rPr sz="1200" spc="-5" dirty="0" err="1">
                <a:latin typeface="Calibri"/>
                <a:cs typeface="Calibri"/>
              </a:rPr>
              <a:t>a</a:t>
            </a:r>
            <a:r>
              <a:rPr lang="it-CH" sz="1200" spc="-5" dirty="0">
                <a:latin typeface="Calibri"/>
                <a:cs typeface="Calibri"/>
              </a:rPr>
              <a:t>…</a:t>
            </a:r>
            <a:r>
              <a:rPr sz="1200" spc="-10" dirty="0">
                <a:latin typeface="Calibri"/>
                <a:cs typeface="Calibri"/>
              </a:rPr>
              <a:t>ma </a:t>
            </a:r>
            <a:r>
              <a:rPr lang="it-CH" sz="1200" spc="-10" dirty="0">
                <a:latin typeface="Calibri"/>
                <a:cs typeface="Calibri"/>
              </a:rPr>
              <a:t>concentrarsi su tutto ciò è troppo!</a:t>
            </a:r>
            <a:endParaRPr sz="1200" dirty="0">
              <a:latin typeface="Calibri"/>
              <a:cs typeface="Calibri"/>
            </a:endParaRPr>
          </a:p>
        </p:txBody>
      </p:sp>
      <p:sp>
        <p:nvSpPr>
          <p:cNvPr id="5" name="object 5"/>
          <p:cNvSpPr txBox="1"/>
          <p:nvPr/>
        </p:nvSpPr>
        <p:spPr>
          <a:xfrm>
            <a:off x="4036567" y="1100201"/>
            <a:ext cx="2681733" cy="215444"/>
          </a:xfrm>
          <a:prstGeom prst="rect">
            <a:avLst/>
          </a:prstGeom>
        </p:spPr>
        <p:txBody>
          <a:bodyPr vert="horz" wrap="square" lIns="0" tIns="0" rIns="0" bIns="0" rtlCol="0">
            <a:spAutoFit/>
          </a:bodyPr>
          <a:lstStyle/>
          <a:p>
            <a:pPr marL="12700">
              <a:lnSpc>
                <a:spcPct val="100000"/>
              </a:lnSpc>
            </a:pPr>
            <a:r>
              <a:rPr sz="1400" b="1" spc="5" dirty="0">
                <a:latin typeface="Calibri"/>
                <a:cs typeface="Calibri"/>
              </a:rPr>
              <a:t>G</a:t>
            </a:r>
            <a:r>
              <a:rPr sz="1400" b="1" dirty="0">
                <a:latin typeface="Calibri"/>
                <a:cs typeface="Calibri"/>
              </a:rPr>
              <a:t>e</a:t>
            </a:r>
            <a:r>
              <a:rPr sz="1400" b="1" spc="-10" dirty="0">
                <a:latin typeface="Calibri"/>
                <a:cs typeface="Calibri"/>
              </a:rPr>
              <a:t>n</a:t>
            </a:r>
            <a:r>
              <a:rPr sz="1400" b="1" dirty="0">
                <a:latin typeface="Calibri"/>
                <a:cs typeface="Calibri"/>
              </a:rPr>
              <a:t>e</a:t>
            </a:r>
            <a:r>
              <a:rPr sz="1400" b="1" spc="-35" dirty="0">
                <a:latin typeface="Calibri"/>
                <a:cs typeface="Calibri"/>
              </a:rPr>
              <a:t>r</a:t>
            </a:r>
            <a:r>
              <a:rPr sz="1400" b="1" spc="-10" dirty="0">
                <a:latin typeface="Calibri"/>
                <a:cs typeface="Calibri"/>
              </a:rPr>
              <a:t>ar</a:t>
            </a:r>
            <a:r>
              <a:rPr sz="1400" b="1" dirty="0">
                <a:latin typeface="Calibri"/>
                <a:cs typeface="Calibri"/>
              </a:rPr>
              <a:t>e</a:t>
            </a:r>
            <a:r>
              <a:rPr sz="1400" b="1" spc="-5" dirty="0">
                <a:latin typeface="Calibri"/>
                <a:cs typeface="Calibri"/>
              </a:rPr>
              <a:t> </a:t>
            </a:r>
            <a:r>
              <a:rPr sz="1400" b="1" spc="-10" dirty="0">
                <a:latin typeface="Calibri"/>
                <a:cs typeface="Calibri"/>
              </a:rPr>
              <a:t>u</a:t>
            </a:r>
            <a:r>
              <a:rPr sz="1400" b="1" dirty="0">
                <a:latin typeface="Calibri"/>
                <a:cs typeface="Calibri"/>
              </a:rPr>
              <a:t>na</a:t>
            </a:r>
            <a:r>
              <a:rPr sz="1400" b="1" spc="-5" dirty="0">
                <a:latin typeface="Calibri"/>
                <a:cs typeface="Calibri"/>
              </a:rPr>
              <a:t> </a:t>
            </a:r>
            <a:r>
              <a:rPr sz="1400" b="1" dirty="0" err="1">
                <a:latin typeface="Calibri"/>
                <a:cs typeface="Calibri"/>
              </a:rPr>
              <a:t>do</a:t>
            </a:r>
            <a:r>
              <a:rPr sz="1400" b="1" spc="-15" dirty="0" err="1">
                <a:latin typeface="Calibri"/>
                <a:cs typeface="Calibri"/>
              </a:rPr>
              <a:t>m</a:t>
            </a:r>
            <a:r>
              <a:rPr sz="1400" b="1" spc="-10" dirty="0" err="1">
                <a:latin typeface="Calibri"/>
                <a:cs typeface="Calibri"/>
              </a:rPr>
              <a:t>a</a:t>
            </a:r>
            <a:r>
              <a:rPr sz="1400" b="1" dirty="0" err="1">
                <a:latin typeface="Calibri"/>
                <a:cs typeface="Calibri"/>
              </a:rPr>
              <a:t>nda</a:t>
            </a:r>
            <a:r>
              <a:rPr sz="1400" b="1" spc="-5" dirty="0">
                <a:latin typeface="Calibri"/>
                <a:cs typeface="Calibri"/>
              </a:rPr>
              <a:t> </a:t>
            </a:r>
            <a:r>
              <a:rPr sz="1400" b="1" spc="-10" dirty="0">
                <a:latin typeface="Calibri"/>
                <a:cs typeface="Calibri"/>
              </a:rPr>
              <a:t>d</a:t>
            </a:r>
            <a:r>
              <a:rPr lang="it-CH" sz="1400" b="1" spc="-10" dirty="0">
                <a:latin typeface="Calibri"/>
                <a:cs typeface="Calibri"/>
              </a:rPr>
              <a:t>’inchiesta</a:t>
            </a:r>
            <a:endParaRPr sz="1400" dirty="0">
              <a:latin typeface="Calibri"/>
              <a:cs typeface="Calibri"/>
            </a:endParaRPr>
          </a:p>
        </p:txBody>
      </p:sp>
      <p:sp>
        <p:nvSpPr>
          <p:cNvPr id="6" name="object 6"/>
          <p:cNvSpPr txBox="1"/>
          <p:nvPr/>
        </p:nvSpPr>
        <p:spPr>
          <a:xfrm>
            <a:off x="7988427" y="1947164"/>
            <a:ext cx="1754505" cy="184666"/>
          </a:xfrm>
          <a:prstGeom prst="rect">
            <a:avLst/>
          </a:prstGeom>
        </p:spPr>
        <p:txBody>
          <a:bodyPr vert="horz" wrap="square" lIns="0" tIns="0" rIns="0" bIns="0" rtlCol="0">
            <a:spAutoFit/>
          </a:bodyPr>
          <a:lstStyle/>
          <a:p>
            <a:pPr marL="12700">
              <a:lnSpc>
                <a:spcPct val="100000"/>
              </a:lnSpc>
            </a:pPr>
            <a:r>
              <a:rPr sz="1200" i="1" spc="-5" dirty="0" err="1">
                <a:latin typeface="Calibri"/>
                <a:cs typeface="Calibri"/>
              </a:rPr>
              <a:t>S</a:t>
            </a:r>
            <a:r>
              <a:rPr sz="1200" i="1" spc="-10" dirty="0" err="1">
                <a:latin typeface="Calibri"/>
                <a:cs typeface="Calibri"/>
              </a:rPr>
              <a:t>e</a:t>
            </a:r>
            <a:r>
              <a:rPr sz="1200" i="1" spc="5" dirty="0" err="1">
                <a:latin typeface="Calibri"/>
                <a:cs typeface="Calibri"/>
              </a:rPr>
              <a:t>z</a:t>
            </a:r>
            <a:r>
              <a:rPr sz="1200" i="1" dirty="0" err="1">
                <a:latin typeface="Calibri"/>
                <a:cs typeface="Calibri"/>
              </a:rPr>
              <a:t>i</a:t>
            </a:r>
            <a:r>
              <a:rPr sz="1200" i="1" spc="-5" dirty="0" err="1">
                <a:latin typeface="Calibri"/>
                <a:cs typeface="Calibri"/>
              </a:rPr>
              <a:t>on</a:t>
            </a:r>
            <a:r>
              <a:rPr sz="1200" i="1" spc="-10" dirty="0" err="1">
                <a:latin typeface="Calibri"/>
                <a:cs typeface="Calibri"/>
              </a:rPr>
              <a:t>e</a:t>
            </a:r>
            <a:r>
              <a:rPr sz="1200" i="1" spc="5" dirty="0">
                <a:latin typeface="Calibri"/>
                <a:cs typeface="Calibri"/>
              </a:rPr>
              <a:t> </a:t>
            </a:r>
            <a:r>
              <a:rPr lang="it-CH" sz="1200" i="1" spc="-5" dirty="0">
                <a:latin typeface="Calibri"/>
                <a:cs typeface="Calibri"/>
              </a:rPr>
              <a:t>di ciclo d’inchiesta</a:t>
            </a:r>
            <a:endParaRPr sz="1200" dirty="0">
              <a:latin typeface="Calibri"/>
              <a:cs typeface="Calibri"/>
            </a:endParaRPr>
          </a:p>
        </p:txBody>
      </p:sp>
      <p:sp>
        <p:nvSpPr>
          <p:cNvPr id="8" name="object 8"/>
          <p:cNvSpPr txBox="1"/>
          <p:nvPr/>
        </p:nvSpPr>
        <p:spPr>
          <a:xfrm>
            <a:off x="400684" y="3933825"/>
            <a:ext cx="4683125" cy="3369627"/>
          </a:xfrm>
          <a:prstGeom prst="rect">
            <a:avLst/>
          </a:prstGeom>
          <a:ln w="63500">
            <a:solidFill>
              <a:srgbClr val="2791A6"/>
            </a:solidFill>
          </a:ln>
        </p:spPr>
        <p:txBody>
          <a:bodyPr vert="horz" wrap="square" lIns="0" tIns="0" rIns="0" bIns="0" rtlCol="0" anchor="ctr" anchorCtr="0">
            <a:noAutofit/>
          </a:bodyPr>
          <a:lstStyle/>
          <a:p>
            <a:pPr marL="93345" marR="82550" algn="just">
              <a:lnSpc>
                <a:spcPct val="121300"/>
              </a:lnSpc>
            </a:pPr>
            <a:r>
              <a:rPr lang="it-CH" sz="1200" spc="-15" dirty="0">
                <a:latin typeface="Calibri"/>
                <a:cs typeface="Calibri"/>
              </a:rPr>
              <a:t>Quando pensi a ciò che puoi fare, può essere utile chiedersi "Come indagherò sulla mia domanda d'inchiesta?" per arrivare a una domanda d'inchiesta che sia gestibile. Le sezioni 1 e 2 di questo pacchetto forniscono esempi di codici T-SEDA, tecniche di osservazione e modelli: vale la pena dare un'occhiata a questi esempi mentre pianifichi la tua inchiesta. Puoi anche guardare questi video:</a:t>
            </a:r>
            <a:endParaRPr sz="1200" dirty="0">
              <a:latin typeface="Times New Roman"/>
              <a:cs typeface="Times New Roman"/>
            </a:endParaRPr>
          </a:p>
          <a:p>
            <a:pPr>
              <a:lnSpc>
                <a:spcPct val="100000"/>
              </a:lnSpc>
            </a:pPr>
            <a:endParaRPr sz="1200" dirty="0">
              <a:latin typeface="Times New Roman"/>
              <a:cs typeface="Times New Roman"/>
            </a:endParaRPr>
          </a:p>
          <a:p>
            <a:pPr marL="542925">
              <a:lnSpc>
                <a:spcPct val="100000"/>
              </a:lnSpc>
              <a:spcBef>
                <a:spcPts val="1030"/>
              </a:spcBef>
              <a:spcAft>
                <a:spcPts val="1200"/>
              </a:spcAft>
            </a:pPr>
            <a:r>
              <a:rPr lang="it-IT" sz="1200" b="1" u="sng" spc="-5" dirty="0">
                <a:solidFill>
                  <a:srgbClr val="0000FF"/>
                </a:solidFill>
                <a:latin typeface="Calibri"/>
                <a:cs typeface="Calibri"/>
                <a:hlinkClick r:id="rId3"/>
              </a:rPr>
              <a:t>Video 7: Completare il ciclo d’inchiesta riflessiva</a:t>
            </a:r>
            <a:endParaRPr lang="it-CH" sz="1200" u="sng" dirty="0">
              <a:latin typeface="Calibri"/>
              <a:cs typeface="Calibri"/>
            </a:endParaRPr>
          </a:p>
        </p:txBody>
      </p:sp>
      <p:sp>
        <p:nvSpPr>
          <p:cNvPr id="9" name="object 9"/>
          <p:cNvSpPr/>
          <p:nvPr/>
        </p:nvSpPr>
        <p:spPr>
          <a:xfrm>
            <a:off x="477838" y="6143625"/>
            <a:ext cx="417194" cy="417194"/>
          </a:xfrm>
          <a:prstGeom prst="rect">
            <a:avLst/>
          </a:prstGeom>
          <a:blipFill>
            <a:blip r:embed="rId4" cstate="print"/>
            <a:stretch>
              <a:fillRect/>
            </a:stretch>
          </a:blipFill>
        </p:spPr>
        <p:txBody>
          <a:bodyPr wrap="square" lIns="0" tIns="0" rIns="0" bIns="0" rtlCol="0"/>
          <a:lstStyle/>
          <a:p>
            <a:endParaRPr/>
          </a:p>
        </p:txBody>
      </p:sp>
      <p:sp>
        <p:nvSpPr>
          <p:cNvPr id="13" name="object 13"/>
          <p:cNvSpPr/>
          <p:nvPr/>
        </p:nvSpPr>
        <p:spPr>
          <a:xfrm>
            <a:off x="5194300" y="2196528"/>
            <a:ext cx="4812665" cy="5108575"/>
          </a:xfrm>
          <a:custGeom>
            <a:avLst/>
            <a:gdLst/>
            <a:ahLst/>
            <a:cxnLst/>
            <a:rect l="l" t="t" r="r" b="b"/>
            <a:pathLst>
              <a:path w="4812665" h="5108575">
                <a:moveTo>
                  <a:pt x="0" y="0"/>
                </a:moveTo>
                <a:lnTo>
                  <a:pt x="4812538" y="0"/>
                </a:lnTo>
                <a:lnTo>
                  <a:pt x="4812538" y="5108448"/>
                </a:lnTo>
                <a:lnTo>
                  <a:pt x="0" y="5108448"/>
                </a:lnTo>
                <a:lnTo>
                  <a:pt x="0" y="0"/>
                </a:lnTo>
                <a:close/>
              </a:path>
            </a:pathLst>
          </a:custGeom>
          <a:ln w="63500">
            <a:solidFill>
              <a:srgbClr val="2791A6"/>
            </a:solidFill>
          </a:ln>
        </p:spPr>
        <p:txBody>
          <a:bodyPr wrap="square" lIns="0" tIns="0" rIns="0" bIns="0" rtlCol="0"/>
          <a:lstStyle/>
          <a:p>
            <a:endParaRPr/>
          </a:p>
        </p:txBody>
      </p:sp>
      <p:sp>
        <p:nvSpPr>
          <p:cNvPr id="14" name="object 14"/>
          <p:cNvSpPr txBox="1"/>
          <p:nvPr/>
        </p:nvSpPr>
        <p:spPr>
          <a:xfrm>
            <a:off x="5328920" y="2338832"/>
            <a:ext cx="4589780" cy="878638"/>
          </a:xfrm>
          <a:prstGeom prst="rect">
            <a:avLst/>
          </a:prstGeom>
        </p:spPr>
        <p:txBody>
          <a:bodyPr vert="horz" wrap="square" lIns="0" tIns="0" rIns="0" bIns="0" rtlCol="0">
            <a:spAutoFit/>
          </a:bodyPr>
          <a:lstStyle/>
          <a:p>
            <a:pPr marL="12700" marR="5080" algn="just">
              <a:lnSpc>
                <a:spcPct val="121400"/>
              </a:lnSpc>
            </a:pPr>
            <a:r>
              <a:rPr sz="1200" spc="-5" dirty="0">
                <a:latin typeface="Calibri"/>
                <a:cs typeface="Calibri"/>
              </a:rPr>
              <a:t>L</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p</a:t>
            </a:r>
            <a:r>
              <a:rPr sz="1200" dirty="0">
                <a:latin typeface="Calibri"/>
                <a:cs typeface="Calibri"/>
              </a:rPr>
              <a:t>a</a:t>
            </a:r>
            <a:r>
              <a:rPr sz="1200" spc="-15" dirty="0">
                <a:latin typeface="Calibri"/>
                <a:cs typeface="Calibri"/>
              </a:rPr>
              <a:t>gi</a:t>
            </a:r>
            <a:r>
              <a:rPr sz="1200" spc="-5" dirty="0">
                <a:latin typeface="Calibri"/>
                <a:cs typeface="Calibri"/>
              </a:rPr>
              <a:t>n</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u</a:t>
            </a:r>
            <a:r>
              <a:rPr sz="1200" spc="-10" dirty="0">
                <a:latin typeface="Calibri"/>
                <a:cs typeface="Calibri"/>
              </a:rPr>
              <a:t>e</a:t>
            </a:r>
            <a:r>
              <a:rPr sz="1200" spc="-20" dirty="0">
                <a:latin typeface="Calibri"/>
                <a:cs typeface="Calibri"/>
              </a:rPr>
              <a:t>n</a:t>
            </a:r>
            <a:r>
              <a:rPr sz="1200" spc="5" dirty="0">
                <a:latin typeface="Calibri"/>
                <a:cs typeface="Calibri"/>
              </a:rPr>
              <a:t>t</a:t>
            </a:r>
            <a:r>
              <a:rPr sz="1200" dirty="0">
                <a:latin typeface="Calibri"/>
                <a:cs typeface="Calibri"/>
              </a:rPr>
              <a:t>i </a:t>
            </a:r>
            <a:r>
              <a:rPr sz="1200" spc="-110" dirty="0">
                <a:latin typeface="Calibri"/>
                <a:cs typeface="Calibri"/>
              </a:rPr>
              <a:t> </a:t>
            </a:r>
            <a:r>
              <a:rPr sz="1200" dirty="0">
                <a:latin typeface="Calibri"/>
                <a:cs typeface="Calibri"/>
              </a:rPr>
              <a:t>o</a:t>
            </a:r>
            <a:r>
              <a:rPr sz="1200" spc="-10" dirty="0">
                <a:latin typeface="Calibri"/>
                <a:cs typeface="Calibri"/>
              </a:rPr>
              <a:t>f</a:t>
            </a:r>
            <a:r>
              <a:rPr sz="1200" dirty="0">
                <a:latin typeface="Calibri"/>
                <a:cs typeface="Calibri"/>
              </a:rPr>
              <a:t>f</a:t>
            </a:r>
            <a:r>
              <a:rPr sz="1200" spc="-30" dirty="0">
                <a:latin typeface="Calibri"/>
                <a:cs typeface="Calibri"/>
              </a:rPr>
              <a:t>r</a:t>
            </a:r>
            <a:r>
              <a:rPr sz="1200" spc="-10" dirty="0">
                <a:latin typeface="Calibri"/>
                <a:cs typeface="Calibri"/>
              </a:rPr>
              <a:t>o</a:t>
            </a:r>
            <a:r>
              <a:rPr sz="1200" spc="5" dirty="0">
                <a:latin typeface="Calibri"/>
                <a:cs typeface="Calibri"/>
              </a:rPr>
              <a:t>n</a:t>
            </a:r>
            <a:r>
              <a:rPr sz="1200" dirty="0">
                <a:latin typeface="Calibri"/>
                <a:cs typeface="Calibri"/>
              </a:rPr>
              <a:t>o </a:t>
            </a:r>
            <a:r>
              <a:rPr sz="1200" spc="-110" dirty="0">
                <a:latin typeface="Calibri"/>
                <a:cs typeface="Calibri"/>
              </a:rPr>
              <a:t> </a:t>
            </a:r>
            <a:r>
              <a:rPr sz="1200" spc="5" dirty="0">
                <a:latin typeface="Calibri"/>
                <a:cs typeface="Calibri"/>
              </a:rPr>
              <a:t>un</a:t>
            </a:r>
            <a:r>
              <a:rPr sz="1200" dirty="0">
                <a:latin typeface="Calibri"/>
                <a:cs typeface="Calibri"/>
              </a:rPr>
              <a:t>a </a:t>
            </a:r>
            <a:r>
              <a:rPr sz="1200" spc="-110" dirty="0">
                <a:latin typeface="Calibri"/>
                <a:cs typeface="Calibri"/>
              </a:rPr>
              <a:t> </a:t>
            </a:r>
            <a:r>
              <a:rPr sz="1200" spc="-15" dirty="0">
                <a:latin typeface="Calibri"/>
                <a:cs typeface="Calibri"/>
              </a:rPr>
              <a:t>g</a:t>
            </a:r>
            <a:r>
              <a:rPr sz="1200" spc="5" dirty="0">
                <a:latin typeface="Calibri"/>
                <a:cs typeface="Calibri"/>
              </a:rPr>
              <a:t>u</a:t>
            </a:r>
            <a:r>
              <a:rPr sz="1200" dirty="0">
                <a:latin typeface="Calibri"/>
                <a:cs typeface="Calibri"/>
              </a:rPr>
              <a:t>i</a:t>
            </a:r>
            <a:r>
              <a:rPr sz="1200" spc="-10" dirty="0">
                <a:latin typeface="Calibri"/>
                <a:cs typeface="Calibri"/>
              </a:rPr>
              <a:t>d</a:t>
            </a:r>
            <a:r>
              <a:rPr sz="1200" dirty="0">
                <a:latin typeface="Calibri"/>
                <a:cs typeface="Calibri"/>
              </a:rPr>
              <a:t>a </a:t>
            </a:r>
            <a:r>
              <a:rPr sz="1200" spc="-100" dirty="0">
                <a:latin typeface="Calibri"/>
                <a:cs typeface="Calibri"/>
              </a:rPr>
              <a:t> </a:t>
            </a:r>
            <a:r>
              <a:rPr sz="1200" spc="-10" dirty="0">
                <a:latin typeface="Calibri"/>
                <a:cs typeface="Calibri"/>
              </a:rPr>
              <a:t>p</a:t>
            </a:r>
            <a:r>
              <a:rPr sz="1200" spc="-5" dirty="0">
                <a:latin typeface="Calibri"/>
                <a:cs typeface="Calibri"/>
              </a:rPr>
              <a:t>er</a:t>
            </a:r>
            <a:r>
              <a:rPr sz="1200" dirty="0">
                <a:latin typeface="Calibri"/>
                <a:cs typeface="Calibri"/>
              </a:rPr>
              <a:t> </a:t>
            </a:r>
            <a:r>
              <a:rPr sz="1200" spc="-110"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v</a:t>
            </a:r>
            <a:r>
              <a:rPr sz="1200" spc="-10" dirty="0">
                <a:latin typeface="Calibri"/>
                <a:cs typeface="Calibri"/>
              </a:rPr>
              <a:t>e</a:t>
            </a:r>
            <a:r>
              <a:rPr sz="1200" spc="-30" dirty="0">
                <a:latin typeface="Calibri"/>
                <a:cs typeface="Calibri"/>
              </a:rPr>
              <a:t>r</a:t>
            </a:r>
            <a:r>
              <a:rPr sz="1200" spc="-5" dirty="0">
                <a:latin typeface="Calibri"/>
                <a:cs typeface="Calibri"/>
              </a:rPr>
              <a:t>s</a:t>
            </a:r>
            <a:r>
              <a:rPr sz="1200" dirty="0">
                <a:latin typeface="Calibri"/>
                <a:cs typeface="Calibri"/>
              </a:rPr>
              <a:t>i </a:t>
            </a:r>
            <a:r>
              <a:rPr sz="1200" spc="-100" dirty="0">
                <a:latin typeface="Calibri"/>
                <a:cs typeface="Calibri"/>
              </a:rPr>
              <a:t> </a:t>
            </a:r>
            <a:r>
              <a:rPr sz="1200" spc="-10" dirty="0">
                <a:latin typeface="Calibri"/>
                <a:cs typeface="Calibri"/>
              </a:rPr>
              <a:t>m</a:t>
            </a:r>
            <a:r>
              <a:rPr sz="1200" dirty="0">
                <a:latin typeface="Calibri"/>
                <a:cs typeface="Calibri"/>
              </a:rPr>
              <a:t>o</a:t>
            </a:r>
            <a:r>
              <a:rPr sz="1200" spc="5" dirty="0">
                <a:latin typeface="Calibri"/>
                <a:cs typeface="Calibri"/>
              </a:rPr>
              <a:t>d</a:t>
            </a:r>
            <a:r>
              <a:rPr sz="1200" dirty="0">
                <a:latin typeface="Calibri"/>
                <a:cs typeface="Calibri"/>
              </a:rPr>
              <a:t>i </a:t>
            </a:r>
            <a:r>
              <a:rPr sz="1200" spc="-110" dirty="0">
                <a:latin typeface="Calibri"/>
                <a:cs typeface="Calibri"/>
              </a:rPr>
              <a:t> </a:t>
            </a:r>
            <a:r>
              <a:rPr sz="1200" spc="5" dirty="0">
                <a:latin typeface="Calibri"/>
                <a:cs typeface="Calibri"/>
              </a:rPr>
              <a:t>d</a:t>
            </a:r>
            <a:r>
              <a:rPr sz="1200" dirty="0">
                <a:latin typeface="Calibri"/>
                <a:cs typeface="Calibri"/>
              </a:rPr>
              <a:t>i </a:t>
            </a:r>
            <a:r>
              <a:rPr sz="1200" spc="-110" dirty="0">
                <a:latin typeface="Calibri"/>
                <a:cs typeface="Calibri"/>
              </a:rPr>
              <a:t> </a:t>
            </a:r>
            <a:r>
              <a:rPr sz="1200" spc="-25" dirty="0">
                <a:latin typeface="Calibri"/>
                <a:cs typeface="Calibri"/>
              </a:rPr>
              <a:t>g</a:t>
            </a:r>
            <a:r>
              <a:rPr sz="1200" spc="-10" dirty="0">
                <a:latin typeface="Calibri"/>
                <a:cs typeface="Calibri"/>
              </a:rPr>
              <a:t>e</a:t>
            </a:r>
            <a:r>
              <a:rPr sz="1200" spc="5" dirty="0">
                <a:latin typeface="Calibri"/>
                <a:cs typeface="Calibri"/>
              </a:rPr>
              <a:t>n</a:t>
            </a:r>
            <a:r>
              <a:rPr sz="1200" spc="-10" dirty="0">
                <a:latin typeface="Calibri"/>
                <a:cs typeface="Calibri"/>
              </a:rPr>
              <a:t>e</a:t>
            </a:r>
            <a:r>
              <a:rPr sz="1200" spc="-40" dirty="0">
                <a:latin typeface="Calibri"/>
                <a:cs typeface="Calibri"/>
              </a:rPr>
              <a:t>r</a:t>
            </a:r>
            <a:r>
              <a:rPr sz="1200" dirty="0">
                <a:latin typeface="Calibri"/>
                <a:cs typeface="Calibri"/>
              </a:rPr>
              <a:t>a</a:t>
            </a:r>
            <a:r>
              <a:rPr sz="1200" spc="-20" dirty="0">
                <a:latin typeface="Calibri"/>
                <a:cs typeface="Calibri"/>
              </a:rPr>
              <a:t>r</a:t>
            </a:r>
            <a:r>
              <a:rPr sz="1200" spc="-10" dirty="0">
                <a:latin typeface="Calibri"/>
                <a:cs typeface="Calibri"/>
              </a:rPr>
              <a:t>e</a:t>
            </a:r>
            <a:r>
              <a:rPr sz="1200" dirty="0">
                <a:latin typeface="Calibri"/>
                <a:cs typeface="Calibri"/>
              </a:rPr>
              <a:t> </a:t>
            </a:r>
            <a:r>
              <a:rPr sz="1200" spc="-110" dirty="0">
                <a:latin typeface="Calibri"/>
                <a:cs typeface="Calibri"/>
              </a:rPr>
              <a:t> </a:t>
            </a:r>
            <a:r>
              <a:rPr sz="1200" spc="-10" dirty="0">
                <a:latin typeface="Calibri"/>
                <a:cs typeface="Calibri"/>
              </a:rPr>
              <a:t>un</a:t>
            </a:r>
            <a:r>
              <a:rPr sz="1200" dirty="0">
                <a:latin typeface="Calibri"/>
                <a:cs typeface="Calibri"/>
              </a:rPr>
              <a:t>a </a:t>
            </a:r>
            <a:r>
              <a:rPr sz="1200" spc="5" dirty="0" err="1">
                <a:latin typeface="Calibri"/>
                <a:cs typeface="Calibri"/>
              </a:rPr>
              <a:t>d</a:t>
            </a:r>
            <a:r>
              <a:rPr sz="1200" dirty="0" err="1">
                <a:latin typeface="Calibri"/>
                <a:cs typeface="Calibri"/>
              </a:rPr>
              <a:t>o</a:t>
            </a:r>
            <a:r>
              <a:rPr sz="1200" spc="-10" dirty="0" err="1">
                <a:latin typeface="Calibri"/>
                <a:cs typeface="Calibri"/>
              </a:rPr>
              <a:t>m</a:t>
            </a:r>
            <a:r>
              <a:rPr sz="1200" dirty="0" err="1">
                <a:latin typeface="Calibri"/>
                <a:cs typeface="Calibri"/>
              </a:rPr>
              <a:t>a</a:t>
            </a:r>
            <a:r>
              <a:rPr sz="1200" spc="-10" dirty="0" err="1">
                <a:latin typeface="Calibri"/>
                <a:cs typeface="Calibri"/>
              </a:rPr>
              <a:t>n</a:t>
            </a:r>
            <a:r>
              <a:rPr sz="1200" spc="5" dirty="0" err="1">
                <a:latin typeface="Calibri"/>
                <a:cs typeface="Calibri"/>
              </a:rPr>
              <a:t>d</a:t>
            </a:r>
            <a:r>
              <a:rPr sz="1200" dirty="0" err="1">
                <a:latin typeface="Calibri"/>
                <a:cs typeface="Calibri"/>
              </a:rPr>
              <a:t>a</a:t>
            </a:r>
            <a:r>
              <a:rPr sz="1200" spc="-30" dirty="0">
                <a:latin typeface="Calibri"/>
                <a:cs typeface="Calibri"/>
              </a:rPr>
              <a:t> </a:t>
            </a:r>
            <a:r>
              <a:rPr lang="it-CH" sz="1200" spc="5" dirty="0">
                <a:latin typeface="Calibri"/>
                <a:cs typeface="Calibri"/>
              </a:rPr>
              <a:t>d'inchiesta</a:t>
            </a:r>
            <a:r>
              <a:rPr sz="1200" spc="-5" dirty="0">
                <a:latin typeface="Calibri"/>
                <a:cs typeface="Calibri"/>
              </a:rPr>
              <a:t>,</a:t>
            </a:r>
            <a:r>
              <a:rPr sz="1200" spc="-35" dirty="0">
                <a:latin typeface="Calibri"/>
                <a:cs typeface="Calibri"/>
              </a:rPr>
              <a:t> </a:t>
            </a:r>
            <a:r>
              <a:rPr sz="1200" spc="-20" dirty="0">
                <a:latin typeface="Calibri"/>
                <a:cs typeface="Calibri"/>
              </a:rPr>
              <a:t>e</a:t>
            </a:r>
            <a:r>
              <a:rPr sz="1200" dirty="0">
                <a:latin typeface="Calibri"/>
                <a:cs typeface="Calibri"/>
              </a:rPr>
              <a:t>d</a:t>
            </a:r>
            <a:r>
              <a:rPr sz="1200" spc="-40" dirty="0">
                <a:latin typeface="Calibri"/>
                <a:cs typeface="Calibri"/>
              </a:rPr>
              <a:t> </a:t>
            </a:r>
            <a:r>
              <a:rPr sz="1200" spc="-10" dirty="0">
                <a:latin typeface="Calibri"/>
                <a:cs typeface="Calibri"/>
              </a:rPr>
              <a:t>è</a:t>
            </a:r>
            <a:r>
              <a:rPr sz="1200" spc="-30" dirty="0">
                <a:latin typeface="Calibri"/>
                <a:cs typeface="Calibri"/>
              </a:rPr>
              <a:t> </a:t>
            </a:r>
            <a:r>
              <a:rPr sz="1200" spc="-5" dirty="0">
                <a:latin typeface="Calibri"/>
                <a:cs typeface="Calibri"/>
              </a:rPr>
              <a:t>b</a:t>
            </a:r>
            <a:r>
              <a:rPr sz="1200" spc="-10" dirty="0">
                <a:latin typeface="Calibri"/>
                <a:cs typeface="Calibri"/>
              </a:rPr>
              <a:t>ene</a:t>
            </a:r>
            <a:r>
              <a:rPr sz="1200" spc="-30" dirty="0">
                <a:latin typeface="Calibri"/>
                <a:cs typeface="Calibri"/>
              </a:rPr>
              <a:t> </a:t>
            </a:r>
            <a:r>
              <a:rPr sz="1200" spc="-5" dirty="0">
                <a:latin typeface="Calibri"/>
                <a:cs typeface="Calibri"/>
              </a:rPr>
              <a:t>r</a:t>
            </a:r>
            <a:r>
              <a:rPr sz="1200" dirty="0">
                <a:latin typeface="Calibri"/>
                <a:cs typeface="Calibri"/>
              </a:rPr>
              <a:t>i</a:t>
            </a:r>
            <a:r>
              <a:rPr sz="1200" spc="-25" dirty="0">
                <a:latin typeface="Calibri"/>
                <a:cs typeface="Calibri"/>
              </a:rPr>
              <a:t>c</a:t>
            </a:r>
            <a:r>
              <a:rPr sz="1200" dirty="0">
                <a:latin typeface="Calibri"/>
                <a:cs typeface="Calibri"/>
              </a:rPr>
              <a:t>o</a:t>
            </a:r>
            <a:r>
              <a:rPr sz="1200" spc="-20" dirty="0">
                <a:latin typeface="Calibri"/>
                <a:cs typeface="Calibri"/>
              </a:rPr>
              <a:t>r</a:t>
            </a:r>
            <a:r>
              <a:rPr sz="1200" spc="-10" dirty="0">
                <a:latin typeface="Calibri"/>
                <a:cs typeface="Calibri"/>
              </a:rPr>
              <a:t>d</a:t>
            </a:r>
            <a:r>
              <a:rPr sz="1200" dirty="0">
                <a:latin typeface="Calibri"/>
                <a:cs typeface="Calibri"/>
              </a:rPr>
              <a:t>a</a:t>
            </a:r>
            <a:r>
              <a:rPr sz="1200" spc="-20" dirty="0">
                <a:latin typeface="Calibri"/>
                <a:cs typeface="Calibri"/>
              </a:rPr>
              <a:t>r</a:t>
            </a:r>
            <a:r>
              <a:rPr sz="1200" spc="-10" dirty="0">
                <a:latin typeface="Calibri"/>
                <a:cs typeface="Calibri"/>
              </a:rPr>
              <a:t>e</a:t>
            </a:r>
            <a:r>
              <a:rPr sz="1200" spc="-30" dirty="0">
                <a:latin typeface="Calibri"/>
                <a:cs typeface="Calibri"/>
              </a:rPr>
              <a:t> </a:t>
            </a:r>
            <a:r>
              <a:rPr sz="1200" spc="-10" dirty="0">
                <a:latin typeface="Calibri"/>
                <a:cs typeface="Calibri"/>
              </a:rPr>
              <a:t>che</a:t>
            </a:r>
            <a:r>
              <a:rPr sz="1200" spc="-30" dirty="0">
                <a:latin typeface="Calibri"/>
                <a:cs typeface="Calibri"/>
              </a:rPr>
              <a:t> </a:t>
            </a:r>
            <a:r>
              <a:rPr sz="1200" spc="5" dirty="0">
                <a:latin typeface="Calibri"/>
                <a:cs typeface="Calibri"/>
              </a:rPr>
              <a:t>n</a:t>
            </a:r>
            <a:r>
              <a:rPr sz="1200" spc="-10" dirty="0">
                <a:latin typeface="Calibri"/>
                <a:cs typeface="Calibri"/>
              </a:rPr>
              <a:t>o</a:t>
            </a:r>
            <a:r>
              <a:rPr sz="1200" dirty="0">
                <a:latin typeface="Calibri"/>
                <a:cs typeface="Calibri"/>
              </a:rPr>
              <a:t>n</a:t>
            </a:r>
            <a:r>
              <a:rPr sz="1200" spc="-40" dirty="0">
                <a:latin typeface="Calibri"/>
                <a:cs typeface="Calibri"/>
              </a:rPr>
              <a:t> </a:t>
            </a:r>
            <a:r>
              <a:rPr sz="1200" spc="-10" dirty="0">
                <a:latin typeface="Calibri"/>
                <a:cs typeface="Calibri"/>
              </a:rPr>
              <a:t>c'è</a:t>
            </a:r>
            <a:r>
              <a:rPr sz="1200" spc="-30" dirty="0">
                <a:latin typeface="Calibri"/>
                <a:cs typeface="Calibri"/>
              </a:rPr>
              <a:t> </a:t>
            </a:r>
            <a:r>
              <a:rPr sz="1200" spc="5" dirty="0">
                <a:latin typeface="Calibri"/>
                <a:cs typeface="Calibri"/>
              </a:rPr>
              <a:t>u</a:t>
            </a:r>
            <a:r>
              <a:rPr sz="1200" dirty="0">
                <a:latin typeface="Calibri"/>
                <a:cs typeface="Calibri"/>
              </a:rPr>
              <a:t>n</a:t>
            </a:r>
            <a:r>
              <a:rPr sz="1200" spc="-30" dirty="0">
                <a:latin typeface="Calibri"/>
                <a:cs typeface="Calibri"/>
              </a:rPr>
              <a:t> </a:t>
            </a:r>
            <a:r>
              <a:rPr sz="1200" spc="-5" dirty="0">
                <a:latin typeface="Calibri"/>
                <a:cs typeface="Calibri"/>
              </a:rPr>
              <a:t>s</a:t>
            </a:r>
            <a:r>
              <a:rPr sz="1200" dirty="0">
                <a:latin typeface="Calibri"/>
                <a:cs typeface="Calibri"/>
              </a:rPr>
              <a:t>olo</a:t>
            </a:r>
            <a:r>
              <a:rPr sz="1200" spc="-30" dirty="0">
                <a:latin typeface="Calibri"/>
                <a:cs typeface="Calibri"/>
              </a:rPr>
              <a:t> </a:t>
            </a:r>
            <a:r>
              <a:rPr sz="1200" spc="-10" dirty="0">
                <a:latin typeface="Calibri"/>
                <a:cs typeface="Calibri"/>
              </a:rPr>
              <a:t>mo</a:t>
            </a:r>
            <a:r>
              <a:rPr sz="1200" spc="5" dirty="0">
                <a:latin typeface="Calibri"/>
                <a:cs typeface="Calibri"/>
              </a:rPr>
              <a:t>d</a:t>
            </a:r>
            <a:r>
              <a:rPr sz="1200" dirty="0">
                <a:latin typeface="Calibri"/>
                <a:cs typeface="Calibri"/>
              </a:rPr>
              <a:t>o</a:t>
            </a:r>
            <a:r>
              <a:rPr sz="1200" spc="-30" dirty="0">
                <a:latin typeface="Calibri"/>
                <a:cs typeface="Calibri"/>
              </a:rPr>
              <a:t> </a:t>
            </a:r>
            <a:r>
              <a:rPr sz="1200" spc="-15" dirty="0">
                <a:latin typeface="Calibri"/>
                <a:cs typeface="Calibri"/>
              </a:rPr>
              <a:t>g</a:t>
            </a:r>
            <a:r>
              <a:rPr sz="1200" dirty="0">
                <a:latin typeface="Calibri"/>
                <a:cs typeface="Calibri"/>
              </a:rPr>
              <a:t>i</a:t>
            </a:r>
            <a:r>
              <a:rPr sz="1200" spc="5" dirty="0">
                <a:latin typeface="Calibri"/>
                <a:cs typeface="Calibri"/>
              </a:rPr>
              <a:t>u</a:t>
            </a:r>
            <a:r>
              <a:rPr sz="1200" spc="-30" dirty="0">
                <a:latin typeface="Calibri"/>
                <a:cs typeface="Calibri"/>
              </a:rPr>
              <a:t>s</a:t>
            </a:r>
            <a:r>
              <a:rPr sz="1200" spc="-15" dirty="0">
                <a:latin typeface="Calibri"/>
                <a:cs typeface="Calibri"/>
              </a:rPr>
              <a:t>t</a:t>
            </a:r>
            <a:r>
              <a:rPr sz="1200" dirty="0">
                <a:latin typeface="Calibri"/>
                <a:cs typeface="Calibri"/>
              </a:rPr>
              <a:t>o </a:t>
            </a:r>
            <a:r>
              <a:rPr sz="1200" spc="5" dirty="0">
                <a:latin typeface="Calibri"/>
                <a:cs typeface="Calibri"/>
              </a:rPr>
              <a:t>p</a:t>
            </a:r>
            <a:r>
              <a:rPr sz="1200" spc="-5" dirty="0">
                <a:latin typeface="Calibri"/>
                <a:cs typeface="Calibri"/>
              </a:rPr>
              <a:t>er</a:t>
            </a:r>
            <a:r>
              <a:rPr sz="1200" dirty="0">
                <a:latin typeface="Calibri"/>
                <a:cs typeface="Calibri"/>
              </a:rPr>
              <a:t> </a:t>
            </a:r>
            <a:r>
              <a:rPr sz="1200" spc="-110" dirty="0">
                <a:latin typeface="Calibri"/>
                <a:cs typeface="Calibri"/>
              </a:rPr>
              <a:t> </a:t>
            </a:r>
            <a:r>
              <a:rPr sz="1200" spc="-20" dirty="0">
                <a:latin typeface="Calibri"/>
                <a:cs typeface="Calibri"/>
              </a:rPr>
              <a:t>f</a:t>
            </a:r>
            <a:r>
              <a:rPr sz="1200" dirty="0">
                <a:latin typeface="Calibri"/>
                <a:cs typeface="Calibri"/>
              </a:rPr>
              <a:t>arlo. </a:t>
            </a:r>
            <a:r>
              <a:rPr sz="1200" spc="-114" dirty="0">
                <a:latin typeface="Calibri"/>
                <a:cs typeface="Calibri"/>
              </a:rPr>
              <a:t> </a:t>
            </a:r>
            <a:r>
              <a:rPr sz="1200" spc="-70" dirty="0">
                <a:latin typeface="Calibri"/>
                <a:cs typeface="Calibri"/>
              </a:rPr>
              <a:t>T</a:t>
            </a:r>
            <a:r>
              <a:rPr sz="1200" spc="-10" dirty="0">
                <a:latin typeface="Calibri"/>
                <a:cs typeface="Calibri"/>
              </a:rPr>
              <a:t>u</a:t>
            </a:r>
            <a:r>
              <a:rPr sz="1200" spc="-25" dirty="0">
                <a:latin typeface="Calibri"/>
                <a:cs typeface="Calibri"/>
              </a:rPr>
              <a:t>t</a:t>
            </a:r>
            <a:r>
              <a:rPr sz="1200" spc="-15" dirty="0">
                <a:latin typeface="Calibri"/>
                <a:cs typeface="Calibri"/>
              </a:rPr>
              <a:t>t</a:t>
            </a:r>
            <a:r>
              <a:rPr sz="1200" spc="-25" dirty="0">
                <a:latin typeface="Calibri"/>
                <a:cs typeface="Calibri"/>
              </a:rPr>
              <a:t>a</a:t>
            </a:r>
            <a:r>
              <a:rPr sz="1200" spc="-15" dirty="0">
                <a:latin typeface="Calibri"/>
                <a:cs typeface="Calibri"/>
              </a:rPr>
              <a:t>v</a:t>
            </a:r>
            <a:r>
              <a:rPr sz="1200" dirty="0">
                <a:latin typeface="Calibri"/>
                <a:cs typeface="Calibri"/>
              </a:rPr>
              <a:t>ia, </a:t>
            </a:r>
            <a:r>
              <a:rPr sz="1200" spc="-100" dirty="0">
                <a:latin typeface="Calibri"/>
                <a:cs typeface="Calibri"/>
              </a:rPr>
              <a:t> </a:t>
            </a:r>
            <a:r>
              <a:rPr sz="1200" spc="-10" dirty="0">
                <a:latin typeface="Calibri"/>
                <a:cs typeface="Calibri"/>
              </a:rPr>
              <a:t>c</a:t>
            </a:r>
            <a:r>
              <a:rPr sz="1200" dirty="0">
                <a:latin typeface="Calibri"/>
                <a:cs typeface="Calibri"/>
              </a:rPr>
              <a:t>i </a:t>
            </a:r>
            <a:r>
              <a:rPr sz="1200" spc="-100" dirty="0">
                <a:latin typeface="Calibri"/>
                <a:cs typeface="Calibri"/>
              </a:rPr>
              <a:t> </a:t>
            </a:r>
            <a:r>
              <a:rPr sz="1200" spc="-15"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 </a:t>
            </a:r>
            <a:r>
              <a:rPr sz="1200" spc="-100" dirty="0">
                <a:latin typeface="Calibri"/>
                <a:cs typeface="Calibri"/>
              </a:rPr>
              <a:t> </a:t>
            </a:r>
            <a:r>
              <a:rPr sz="1200" dirty="0">
                <a:latin typeface="Calibri"/>
                <a:cs typeface="Calibri"/>
              </a:rPr>
              <a:t>al</a:t>
            </a:r>
            <a:r>
              <a:rPr sz="1200" spc="-5" dirty="0">
                <a:latin typeface="Calibri"/>
                <a:cs typeface="Calibri"/>
              </a:rPr>
              <a:t>c</a:t>
            </a:r>
            <a:r>
              <a:rPr sz="1200" spc="-10" dirty="0">
                <a:latin typeface="Calibri"/>
                <a:cs typeface="Calibri"/>
              </a:rPr>
              <a:t>u</a:t>
            </a:r>
            <a:r>
              <a:rPr sz="1200" spc="5" dirty="0">
                <a:latin typeface="Calibri"/>
                <a:cs typeface="Calibri"/>
              </a:rPr>
              <a:t>n</a:t>
            </a:r>
            <a:r>
              <a:rPr sz="1200" dirty="0">
                <a:latin typeface="Calibri"/>
                <a:cs typeface="Calibri"/>
              </a:rPr>
              <a:t>i </a:t>
            </a:r>
            <a:r>
              <a:rPr sz="1200" spc="-110" dirty="0">
                <a:latin typeface="Calibri"/>
                <a:cs typeface="Calibri"/>
              </a:rPr>
              <a:t> </a:t>
            </a:r>
            <a:r>
              <a:rPr sz="1200" spc="5" dirty="0">
                <a:latin typeface="Calibri"/>
                <a:cs typeface="Calibri"/>
              </a:rPr>
              <a:t>p</a:t>
            </a:r>
            <a:r>
              <a:rPr sz="1200" dirty="0">
                <a:latin typeface="Calibri"/>
                <a:cs typeface="Calibri"/>
              </a:rPr>
              <a:t>r</a:t>
            </a:r>
            <a:r>
              <a:rPr sz="1200" spc="-15" dirty="0">
                <a:latin typeface="Calibri"/>
                <a:cs typeface="Calibri"/>
              </a:rPr>
              <a:t>i</a:t>
            </a:r>
            <a:r>
              <a:rPr sz="1200" spc="5" dirty="0">
                <a:latin typeface="Calibri"/>
                <a:cs typeface="Calibri"/>
              </a:rPr>
              <a:t>n</a:t>
            </a:r>
            <a:r>
              <a:rPr sz="1200" spc="-10" dirty="0">
                <a:latin typeface="Calibri"/>
                <a:cs typeface="Calibri"/>
              </a:rPr>
              <a:t>c</a:t>
            </a:r>
            <a:r>
              <a:rPr sz="1200" dirty="0">
                <a:latin typeface="Calibri"/>
                <a:cs typeface="Calibri"/>
              </a:rPr>
              <a:t>i</a:t>
            </a:r>
            <a:r>
              <a:rPr sz="1200" spc="5" dirty="0">
                <a:latin typeface="Calibri"/>
                <a:cs typeface="Calibri"/>
              </a:rPr>
              <a:t>p</a:t>
            </a:r>
            <a:r>
              <a:rPr sz="1200" dirty="0">
                <a:latin typeface="Calibri"/>
                <a:cs typeface="Calibri"/>
              </a:rPr>
              <a:t>i </a:t>
            </a:r>
            <a:r>
              <a:rPr sz="1200" spc="-110" dirty="0">
                <a:latin typeface="Calibri"/>
                <a:cs typeface="Calibri"/>
              </a:rPr>
              <a:t> </a:t>
            </a:r>
            <a:r>
              <a:rPr sz="1200" spc="5" dirty="0">
                <a:latin typeface="Calibri"/>
                <a:cs typeface="Calibri"/>
              </a:rPr>
              <a:t>d</a:t>
            </a:r>
            <a:r>
              <a:rPr sz="1200" dirty="0">
                <a:latin typeface="Calibri"/>
                <a:cs typeface="Calibri"/>
              </a:rPr>
              <a:t>a </a:t>
            </a:r>
            <a:r>
              <a:rPr sz="1200" spc="-110" dirty="0">
                <a:latin typeface="Calibri"/>
                <a:cs typeface="Calibri"/>
              </a:rPr>
              <a:t> </a:t>
            </a:r>
            <a:r>
              <a:rPr sz="1200" spc="-15" dirty="0">
                <a:latin typeface="Calibri"/>
                <a:cs typeface="Calibri"/>
              </a:rPr>
              <a:t>te</a:t>
            </a:r>
            <a:r>
              <a:rPr sz="1200" spc="5" dirty="0">
                <a:latin typeface="Calibri"/>
                <a:cs typeface="Calibri"/>
              </a:rPr>
              <a:t>n</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110" dirty="0">
                <a:latin typeface="Calibri"/>
                <a:cs typeface="Calibri"/>
              </a:rPr>
              <a:t> </a:t>
            </a:r>
            <a:r>
              <a:rPr sz="1200" dirty="0">
                <a:latin typeface="Calibri"/>
                <a:cs typeface="Calibri"/>
              </a:rPr>
              <a:t>a </a:t>
            </a:r>
            <a:r>
              <a:rPr sz="1200" spc="-100" dirty="0">
                <a:latin typeface="Calibri"/>
                <a:cs typeface="Calibri"/>
              </a:rPr>
              <a:t> </a:t>
            </a:r>
            <a:r>
              <a:rPr sz="1200" spc="-25" dirty="0">
                <a:latin typeface="Calibri"/>
                <a:cs typeface="Calibri"/>
              </a:rPr>
              <a:t>m</a:t>
            </a:r>
            <a:r>
              <a:rPr sz="1200" spc="-10" dirty="0">
                <a:latin typeface="Calibri"/>
                <a:cs typeface="Calibri"/>
              </a:rPr>
              <a:t>e</a:t>
            </a:r>
            <a:r>
              <a:rPr sz="1200" spc="-20" dirty="0">
                <a:latin typeface="Calibri"/>
                <a:cs typeface="Calibri"/>
              </a:rPr>
              <a:t>n</a:t>
            </a:r>
            <a:r>
              <a:rPr sz="1200" spc="-15" dirty="0">
                <a:latin typeface="Calibri"/>
                <a:cs typeface="Calibri"/>
              </a:rPr>
              <a:t>t</a:t>
            </a:r>
            <a:r>
              <a:rPr sz="1200" spc="-10" dirty="0">
                <a:latin typeface="Calibri"/>
                <a:cs typeface="Calibri"/>
              </a:rPr>
              <a:t>e</a:t>
            </a:r>
            <a:r>
              <a:rPr sz="1200" dirty="0">
                <a:latin typeface="Calibri"/>
                <a:cs typeface="Calibri"/>
              </a:rPr>
              <a:t> </a:t>
            </a:r>
            <a:r>
              <a:rPr sz="1200" spc="-110" dirty="0">
                <a:latin typeface="Calibri"/>
                <a:cs typeface="Calibri"/>
              </a:rPr>
              <a:t> </a:t>
            </a:r>
            <a:r>
              <a:rPr sz="1200" spc="5" dirty="0">
                <a:latin typeface="Calibri"/>
                <a:cs typeface="Calibri"/>
              </a:rPr>
              <a:t>qu</a:t>
            </a:r>
            <a:r>
              <a:rPr sz="1200" spc="-15" dirty="0">
                <a:latin typeface="Calibri"/>
                <a:cs typeface="Calibri"/>
              </a:rPr>
              <a:t>a</a:t>
            </a:r>
            <a:r>
              <a:rPr sz="1200" spc="5" dirty="0">
                <a:latin typeface="Calibri"/>
                <a:cs typeface="Calibri"/>
              </a:rPr>
              <a:t>n</a:t>
            </a:r>
            <a:r>
              <a:rPr sz="1200" spc="-10" dirty="0">
                <a:latin typeface="Calibri"/>
                <a:cs typeface="Calibri"/>
              </a:rPr>
              <a:t>d</a:t>
            </a:r>
            <a:r>
              <a:rPr sz="1200" dirty="0">
                <a:latin typeface="Calibri"/>
                <a:cs typeface="Calibri"/>
              </a:rPr>
              <a:t>o </a:t>
            </a:r>
            <a:r>
              <a:rPr sz="1200" spc="-100" dirty="0">
                <a:latin typeface="Calibri"/>
                <a:cs typeface="Calibri"/>
              </a:rPr>
              <a:t> </a:t>
            </a:r>
            <a:r>
              <a:rPr sz="1200" spc="-5" dirty="0">
                <a:latin typeface="Calibri"/>
                <a:cs typeface="Calibri"/>
              </a:rPr>
              <a:t>s</a:t>
            </a:r>
            <a:r>
              <a:rPr sz="1200" dirty="0">
                <a:latin typeface="Calibri"/>
                <a:cs typeface="Calibri"/>
              </a:rPr>
              <a:t>i </a:t>
            </a:r>
            <a:r>
              <a:rPr sz="1200" spc="-5" dirty="0">
                <a:latin typeface="Calibri"/>
                <a:cs typeface="Calibri"/>
              </a:rPr>
              <a:t>arri</a:t>
            </a:r>
            <a:r>
              <a:rPr sz="1200" spc="-25" dirty="0">
                <a:latin typeface="Calibri"/>
                <a:cs typeface="Calibri"/>
              </a:rPr>
              <a:t>v</a:t>
            </a:r>
            <a:r>
              <a:rPr sz="1200" dirty="0">
                <a:latin typeface="Calibri"/>
                <a:cs typeface="Calibri"/>
              </a:rPr>
              <a:t>a</a:t>
            </a:r>
            <a:r>
              <a:rPr sz="1200" spc="5" dirty="0">
                <a:latin typeface="Calibri"/>
                <a:cs typeface="Calibri"/>
              </a:rPr>
              <a:t> </a:t>
            </a:r>
            <a:r>
              <a:rPr sz="1200" spc="-25" dirty="0">
                <a:latin typeface="Calibri"/>
                <a:cs typeface="Calibri"/>
              </a:rPr>
              <a:t>c</a:t>
            </a:r>
            <a:r>
              <a:rPr sz="1200" dirty="0">
                <a:latin typeface="Calibri"/>
                <a:cs typeface="Calibri"/>
              </a:rPr>
              <a:t>on</a:t>
            </a:r>
            <a:r>
              <a:rPr sz="1200" spc="-5"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10" dirty="0">
                <a:latin typeface="Calibri"/>
                <a:cs typeface="Calibri"/>
              </a:rPr>
              <a:t> </a:t>
            </a:r>
            <a:r>
              <a:rPr sz="1200" spc="5" dirty="0" err="1">
                <a:latin typeface="Calibri"/>
                <a:cs typeface="Calibri"/>
              </a:rPr>
              <a:t>d</a:t>
            </a:r>
            <a:r>
              <a:rPr sz="1200" dirty="0" err="1">
                <a:latin typeface="Calibri"/>
                <a:cs typeface="Calibri"/>
              </a:rPr>
              <a:t>o</a:t>
            </a:r>
            <a:r>
              <a:rPr sz="1200" spc="-10" dirty="0" err="1">
                <a:latin typeface="Calibri"/>
                <a:cs typeface="Calibri"/>
              </a:rPr>
              <a:t>m</a:t>
            </a:r>
            <a:r>
              <a:rPr sz="1200" spc="-25" dirty="0" err="1">
                <a:latin typeface="Calibri"/>
                <a:cs typeface="Calibri"/>
              </a:rPr>
              <a:t>a</a:t>
            </a:r>
            <a:r>
              <a:rPr sz="1200" spc="5" dirty="0" err="1">
                <a:latin typeface="Calibri"/>
                <a:cs typeface="Calibri"/>
              </a:rPr>
              <a:t>nd</a:t>
            </a:r>
            <a:r>
              <a:rPr sz="1200" dirty="0" err="1">
                <a:latin typeface="Calibri"/>
                <a:cs typeface="Calibri"/>
              </a:rPr>
              <a:t>a</a:t>
            </a:r>
            <a:r>
              <a:rPr sz="1200" spc="-20" dirty="0">
                <a:latin typeface="Calibri"/>
                <a:cs typeface="Calibri"/>
              </a:rPr>
              <a:t> </a:t>
            </a:r>
            <a:r>
              <a:rPr lang="it-CH" sz="1200" spc="5" dirty="0">
                <a:latin typeface="Calibri"/>
                <a:cs typeface="Calibri"/>
              </a:rPr>
              <a:t>d'inchiesta</a:t>
            </a:r>
            <a:r>
              <a:rPr sz="1200" spc="-5" dirty="0">
                <a:latin typeface="Calibri"/>
                <a:cs typeface="Calibri"/>
              </a:rPr>
              <a:t>:</a:t>
            </a:r>
            <a:endParaRPr sz="1200" dirty="0">
              <a:latin typeface="Calibri"/>
              <a:cs typeface="Calibri"/>
            </a:endParaRPr>
          </a:p>
        </p:txBody>
      </p:sp>
      <p:sp>
        <p:nvSpPr>
          <p:cNvPr id="15" name="object 15"/>
          <p:cNvSpPr txBox="1"/>
          <p:nvPr/>
        </p:nvSpPr>
        <p:spPr>
          <a:xfrm>
            <a:off x="5422900" y="3547265"/>
            <a:ext cx="4363085" cy="3611438"/>
          </a:xfrm>
          <a:prstGeom prst="rect">
            <a:avLst/>
          </a:prstGeom>
        </p:spPr>
        <p:txBody>
          <a:bodyPr vert="horz" wrap="square" lIns="0" tIns="0" rIns="0" bIns="0" rtlCol="0">
            <a:spAutoFit/>
          </a:bodyPr>
          <a:lstStyle/>
          <a:p>
            <a:pPr marL="241300" marR="6985" indent="-228600" algn="just">
              <a:lnSpc>
                <a:spcPct val="120800"/>
              </a:lnSpc>
              <a:buFont typeface="Symbol"/>
              <a:buChar char=""/>
              <a:tabLst>
                <a:tab pos="241300" algn="l"/>
              </a:tabLst>
            </a:pPr>
            <a:r>
              <a:rPr sz="1200" spc="5" dirty="0">
                <a:latin typeface="Calibri"/>
                <a:cs typeface="Calibri"/>
              </a:rPr>
              <a:t>D</a:t>
            </a:r>
            <a:r>
              <a:rPr sz="1200" dirty="0">
                <a:latin typeface="Calibri"/>
                <a:cs typeface="Calibri"/>
              </a:rPr>
              <a:t>o</a:t>
            </a:r>
            <a:r>
              <a:rPr sz="1200" spc="-15" dirty="0">
                <a:latin typeface="Calibri"/>
                <a:cs typeface="Calibri"/>
              </a:rPr>
              <a:t>v</a:t>
            </a:r>
            <a:r>
              <a:rPr sz="1200" spc="-3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spc="-5" dirty="0">
                <a:latin typeface="Calibri"/>
                <a:cs typeface="Calibri"/>
              </a:rPr>
              <a:t> </a:t>
            </a:r>
            <a:r>
              <a:rPr sz="1200" spc="-10" dirty="0">
                <a:latin typeface="Calibri"/>
                <a:cs typeface="Calibri"/>
              </a:rPr>
              <a:t>e</a:t>
            </a:r>
            <a:r>
              <a:rPr sz="1200" spc="-5" dirty="0">
                <a:latin typeface="Calibri"/>
                <a:cs typeface="Calibri"/>
              </a:rPr>
              <a:t>ss</a:t>
            </a:r>
            <a:r>
              <a:rPr sz="1200" spc="-20" dirty="0">
                <a:latin typeface="Calibri"/>
                <a:cs typeface="Calibri"/>
              </a:rPr>
              <a:t>er</a:t>
            </a:r>
            <a:r>
              <a:rPr sz="1200" spc="-10" dirty="0">
                <a:latin typeface="Calibri"/>
                <a:cs typeface="Calibri"/>
              </a:rPr>
              <a:t>e</a:t>
            </a:r>
            <a:r>
              <a:rPr sz="1200" spc="-20" dirty="0">
                <a:latin typeface="Calibri"/>
                <a:cs typeface="Calibri"/>
              </a:rPr>
              <a:t> </a:t>
            </a:r>
            <a:r>
              <a:rPr sz="1200" spc="5" dirty="0">
                <a:latin typeface="Calibri"/>
                <a:cs typeface="Calibri"/>
              </a:rPr>
              <a:t>b</a:t>
            </a:r>
            <a:r>
              <a:rPr sz="1200" dirty="0">
                <a:latin typeface="Calibri"/>
                <a:cs typeface="Calibri"/>
              </a:rPr>
              <a:t>a</a:t>
            </a:r>
            <a:r>
              <a:rPr sz="1200" spc="-5" dirty="0">
                <a:latin typeface="Calibri"/>
                <a:cs typeface="Calibri"/>
              </a:rPr>
              <a:t>s</a:t>
            </a:r>
            <a:r>
              <a:rPr sz="1200" spc="-15" dirty="0">
                <a:latin typeface="Calibri"/>
                <a:cs typeface="Calibri"/>
              </a:rPr>
              <a:t>at</a:t>
            </a:r>
            <a:r>
              <a:rPr sz="1200" dirty="0">
                <a:latin typeface="Calibri"/>
                <a:cs typeface="Calibri"/>
              </a:rPr>
              <a:t>a</a:t>
            </a:r>
            <a:r>
              <a:rPr sz="1200" spc="-30" dirty="0">
                <a:latin typeface="Calibri"/>
                <a:cs typeface="Calibri"/>
              </a:rPr>
              <a:t> </a:t>
            </a:r>
            <a:r>
              <a:rPr sz="1200" spc="-5" dirty="0">
                <a:latin typeface="Calibri"/>
                <a:cs typeface="Calibri"/>
              </a:rPr>
              <a:t>s</a:t>
            </a:r>
            <a:r>
              <a:rPr sz="1200" dirty="0">
                <a:latin typeface="Calibri"/>
                <a:cs typeface="Calibri"/>
              </a:rPr>
              <a:t>u</a:t>
            </a:r>
            <a:r>
              <a:rPr sz="1200" spc="-5" dirty="0">
                <a:latin typeface="Calibri"/>
                <a:cs typeface="Calibri"/>
              </a:rPr>
              <a:t> </a:t>
            </a:r>
            <a:r>
              <a:rPr sz="1200" spc="5" dirty="0">
                <a:latin typeface="Calibri"/>
                <a:cs typeface="Calibri"/>
              </a:rPr>
              <a:t>u</a:t>
            </a:r>
            <a:r>
              <a:rPr sz="1200" dirty="0">
                <a:latin typeface="Calibri"/>
                <a:cs typeface="Calibri"/>
              </a:rPr>
              <a:t>n</a:t>
            </a:r>
            <a:r>
              <a:rPr sz="1200" spc="-15" dirty="0">
                <a:latin typeface="Calibri"/>
                <a:cs typeface="Calibri"/>
              </a:rPr>
              <a:t> </a:t>
            </a:r>
            <a:r>
              <a:rPr sz="1200" spc="5" dirty="0">
                <a:latin typeface="Calibri"/>
                <a:cs typeface="Calibri"/>
              </a:rPr>
              <a:t>p</a:t>
            </a:r>
            <a:r>
              <a:rPr sz="1200" spc="-25" dirty="0">
                <a:latin typeface="Calibri"/>
                <a:cs typeface="Calibri"/>
              </a:rPr>
              <a:t>r</a:t>
            </a:r>
            <a:r>
              <a:rPr sz="1200" spc="-10" dirty="0">
                <a:latin typeface="Calibri"/>
                <a:cs typeface="Calibri"/>
              </a:rPr>
              <a:t>o</a:t>
            </a:r>
            <a:r>
              <a:rPr sz="1200" spc="5" dirty="0">
                <a:latin typeface="Calibri"/>
                <a:cs typeface="Calibri"/>
              </a:rPr>
              <a:t>b</a:t>
            </a:r>
            <a:r>
              <a:rPr sz="1200" dirty="0">
                <a:latin typeface="Calibri"/>
                <a:cs typeface="Calibri"/>
              </a:rPr>
              <a:t>l</a:t>
            </a:r>
            <a:r>
              <a:rPr sz="1200" spc="-10" dirty="0">
                <a:latin typeface="Calibri"/>
                <a:cs typeface="Calibri"/>
              </a:rPr>
              <a:t>em</a:t>
            </a:r>
            <a:r>
              <a:rPr sz="1200" dirty="0">
                <a:latin typeface="Calibri"/>
                <a:cs typeface="Calibri"/>
              </a:rPr>
              <a:t>a</a:t>
            </a:r>
            <a:r>
              <a:rPr sz="1200" spc="-20" dirty="0">
                <a:latin typeface="Calibri"/>
                <a:cs typeface="Calibri"/>
              </a:rPr>
              <a:t> r</a:t>
            </a:r>
            <a:r>
              <a:rPr sz="1200" spc="-10" dirty="0">
                <a:latin typeface="Calibri"/>
                <a:cs typeface="Calibri"/>
              </a:rPr>
              <a:t>e</a:t>
            </a:r>
            <a:r>
              <a:rPr sz="1200" dirty="0">
                <a:latin typeface="Calibri"/>
                <a:cs typeface="Calibri"/>
              </a:rPr>
              <a:t>al</a:t>
            </a:r>
            <a:r>
              <a:rPr sz="1200" spc="-5" dirty="0">
                <a:latin typeface="Calibri"/>
                <a:cs typeface="Calibri"/>
              </a:rPr>
              <a:t>e,</a:t>
            </a:r>
            <a:r>
              <a:rPr sz="1200" spc="-10" dirty="0">
                <a:latin typeface="Calibri"/>
                <a:cs typeface="Calibri"/>
              </a:rPr>
              <a:t> </a:t>
            </a:r>
            <a:r>
              <a:rPr sz="1200" spc="-20" dirty="0">
                <a:latin typeface="Calibri"/>
                <a:cs typeface="Calibri"/>
              </a:rPr>
              <a:t>c</a:t>
            </a:r>
            <a:r>
              <a:rPr sz="1200" spc="-10" dirty="0">
                <a:latin typeface="Calibri"/>
                <a:cs typeface="Calibri"/>
              </a:rPr>
              <a:t>he</a:t>
            </a:r>
            <a:r>
              <a:rPr sz="1200" spc="-5" dirty="0">
                <a:latin typeface="Calibri"/>
                <a:cs typeface="Calibri"/>
              </a:rPr>
              <a:t> </a:t>
            </a:r>
            <a:r>
              <a:rPr sz="1200" spc="5" dirty="0">
                <a:latin typeface="Calibri"/>
                <a:cs typeface="Calibri"/>
              </a:rPr>
              <a:t>h</a:t>
            </a:r>
            <a:r>
              <a:rPr sz="1200" dirty="0">
                <a:latin typeface="Calibri"/>
                <a:cs typeface="Calibri"/>
              </a:rPr>
              <a:t>ai</a:t>
            </a:r>
            <a:r>
              <a:rPr sz="1200" spc="-20" dirty="0">
                <a:latin typeface="Calibri"/>
                <a:cs typeface="Calibri"/>
              </a:rPr>
              <a:t> </a:t>
            </a:r>
            <a:r>
              <a:rPr sz="1200" spc="5" dirty="0">
                <a:latin typeface="Calibri"/>
                <a:cs typeface="Calibri"/>
              </a:rPr>
              <a:t>n</a:t>
            </a:r>
            <a:r>
              <a:rPr sz="1200" spc="-10" dirty="0">
                <a:latin typeface="Calibri"/>
                <a:cs typeface="Calibri"/>
              </a:rPr>
              <a:t>o</a:t>
            </a:r>
            <a:r>
              <a:rPr sz="1200" spc="-15" dirty="0">
                <a:latin typeface="Calibri"/>
                <a:cs typeface="Calibri"/>
              </a:rPr>
              <a:t>tat</a:t>
            </a:r>
            <a:r>
              <a:rPr sz="1200" dirty="0">
                <a:latin typeface="Calibri"/>
                <a:cs typeface="Calibri"/>
              </a:rPr>
              <a:t>o</a:t>
            </a:r>
            <a:r>
              <a:rPr sz="1200" spc="-20"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 t</a:t>
            </a:r>
            <a:r>
              <a:rPr sz="1200" spc="5" dirty="0">
                <a:latin typeface="Calibri"/>
                <a:cs typeface="Calibri"/>
              </a:rPr>
              <a:t>u</a:t>
            </a:r>
            <a:r>
              <a:rPr sz="1200" dirty="0">
                <a:latin typeface="Calibri"/>
                <a:cs typeface="Calibri"/>
              </a:rPr>
              <a:t>a</a:t>
            </a:r>
            <a:r>
              <a:rPr sz="1200" spc="5"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dirty="0">
                <a:latin typeface="Calibri"/>
                <a:cs typeface="Calibri"/>
              </a:rPr>
              <a:t>mo</a:t>
            </a:r>
            <a:r>
              <a:rPr sz="1200" spc="-10" dirty="0">
                <a:latin typeface="Calibri"/>
                <a:cs typeface="Calibri"/>
              </a:rPr>
              <a:t>d</a:t>
            </a:r>
            <a:r>
              <a:rPr sz="1200" dirty="0">
                <a:latin typeface="Calibri"/>
                <a:cs typeface="Calibri"/>
              </a:rPr>
              <a:t>o</a:t>
            </a:r>
            <a:r>
              <a:rPr sz="1200" spc="5" dirty="0">
                <a:latin typeface="Calibri"/>
                <a:cs typeface="Calibri"/>
              </a:rPr>
              <a:t> </a:t>
            </a:r>
            <a:r>
              <a:rPr sz="1200" spc="-10" dirty="0" err="1">
                <a:latin typeface="Calibri"/>
                <a:cs typeface="Calibri"/>
              </a:rPr>
              <a:t>c</a:t>
            </a:r>
            <a:r>
              <a:rPr sz="1200" spc="5" dirty="0" err="1">
                <a:latin typeface="Calibri"/>
                <a:cs typeface="Calibri"/>
              </a:rPr>
              <a:t>h</a:t>
            </a:r>
            <a:r>
              <a:rPr sz="1200" spc="-10" dirty="0" err="1">
                <a:latin typeface="Calibri"/>
                <a:cs typeface="Calibri"/>
              </a:rPr>
              <a:t>e</a:t>
            </a:r>
            <a:r>
              <a:rPr sz="1200" spc="-5" dirty="0">
                <a:latin typeface="Calibri"/>
                <a:cs typeface="Calibri"/>
              </a:rPr>
              <a:t> </a:t>
            </a:r>
            <a:r>
              <a:rPr sz="1200" dirty="0">
                <a:latin typeface="Calibri"/>
                <a:cs typeface="Calibri"/>
              </a:rPr>
              <a:t>l</a:t>
            </a:r>
            <a:r>
              <a:rPr sz="1200" spc="-5" dirty="0">
                <a:latin typeface="Calibri"/>
                <a:cs typeface="Calibri"/>
              </a:rPr>
              <a:t>'</a:t>
            </a:r>
            <a:r>
              <a:rPr lang="it-CH" sz="1200" spc="-15" dirty="0">
                <a:latin typeface="Calibri"/>
                <a:cs typeface="Calibri"/>
              </a:rPr>
              <a:t>inchiesta</a:t>
            </a:r>
            <a:r>
              <a:rPr sz="1200" spc="5" dirty="0">
                <a:latin typeface="Calibri"/>
                <a:cs typeface="Calibri"/>
              </a:rPr>
              <a:t> </a:t>
            </a:r>
            <a:r>
              <a:rPr sz="1200" spc="-5" dirty="0">
                <a:latin typeface="Calibri"/>
                <a:cs typeface="Calibri"/>
              </a:rPr>
              <a:t>s</a:t>
            </a:r>
            <a:r>
              <a:rPr sz="1200" dirty="0">
                <a:latin typeface="Calibri"/>
                <a:cs typeface="Calibri"/>
              </a:rPr>
              <a:t>ia</a:t>
            </a:r>
            <a:r>
              <a:rPr sz="1200" spc="5" dirty="0">
                <a:latin typeface="Calibri"/>
                <a:cs typeface="Calibri"/>
              </a:rPr>
              <a:t> </a:t>
            </a:r>
            <a:r>
              <a:rPr sz="1200" spc="-5" dirty="0">
                <a:latin typeface="Calibri"/>
                <a:cs typeface="Calibri"/>
              </a:rPr>
              <a:t>s</a:t>
            </a:r>
            <a:r>
              <a:rPr sz="1200" dirty="0">
                <a:latin typeface="Calibri"/>
                <a:cs typeface="Calibri"/>
              </a:rPr>
              <a:t>i</a:t>
            </a:r>
            <a:r>
              <a:rPr sz="1200" spc="-15" dirty="0">
                <a:latin typeface="Calibri"/>
                <a:cs typeface="Calibri"/>
              </a:rPr>
              <a:t>g</a:t>
            </a:r>
            <a:r>
              <a:rPr sz="1200" spc="5" dirty="0">
                <a:latin typeface="Calibri"/>
                <a:cs typeface="Calibri"/>
              </a:rPr>
              <a:t>n</a:t>
            </a:r>
            <a:r>
              <a:rPr sz="1200" dirty="0">
                <a:latin typeface="Calibri"/>
                <a:cs typeface="Calibri"/>
              </a:rPr>
              <a:t>i</a:t>
            </a:r>
            <a:r>
              <a:rPr sz="1200" spc="5" dirty="0">
                <a:latin typeface="Calibri"/>
                <a:cs typeface="Calibri"/>
              </a:rPr>
              <a:t>f</a:t>
            </a:r>
            <a:r>
              <a:rPr sz="1200" dirty="0">
                <a:latin typeface="Calibri"/>
                <a:cs typeface="Calibri"/>
              </a:rPr>
              <a:t>i</a:t>
            </a:r>
            <a:r>
              <a:rPr sz="1200" spc="-20" dirty="0">
                <a:latin typeface="Calibri"/>
                <a:cs typeface="Calibri"/>
              </a:rPr>
              <a:t>c</a:t>
            </a:r>
            <a:r>
              <a:rPr sz="1200" spc="-15" dirty="0">
                <a:latin typeface="Calibri"/>
                <a:cs typeface="Calibri"/>
              </a:rPr>
              <a:t>at</a:t>
            </a:r>
            <a:r>
              <a:rPr sz="1200" dirty="0">
                <a:latin typeface="Calibri"/>
                <a:cs typeface="Calibri"/>
              </a:rPr>
              <a:t>i</a:t>
            </a:r>
            <a:r>
              <a:rPr sz="1200" spc="-15" dirty="0">
                <a:latin typeface="Calibri"/>
                <a:cs typeface="Calibri"/>
              </a:rPr>
              <a:t>v</a:t>
            </a:r>
            <a:r>
              <a:rPr sz="1200" dirty="0">
                <a:latin typeface="Calibri"/>
                <a:cs typeface="Calibri"/>
              </a:rPr>
              <a:t>a</a:t>
            </a:r>
            <a:r>
              <a:rPr sz="1200" spc="-10" dirty="0">
                <a:latin typeface="Calibri"/>
                <a:cs typeface="Calibri"/>
              </a:rPr>
              <a:t> </a:t>
            </a:r>
            <a:r>
              <a:rPr sz="1200" spc="5" dirty="0">
                <a:latin typeface="Calibri"/>
                <a:cs typeface="Calibri"/>
              </a:rPr>
              <a:t>p</a:t>
            </a:r>
            <a:r>
              <a:rPr sz="1200" spc="-5" dirty="0">
                <a:latin typeface="Calibri"/>
                <a:cs typeface="Calibri"/>
              </a:rPr>
              <a:t>er</a:t>
            </a:r>
            <a:r>
              <a:rPr sz="1200" spc="-10" dirty="0">
                <a:latin typeface="Calibri"/>
                <a:cs typeface="Calibri"/>
              </a:rPr>
              <a:t> </a:t>
            </a:r>
            <a:r>
              <a:rPr sz="1200" spc="-15" dirty="0">
                <a:latin typeface="Calibri"/>
                <a:cs typeface="Calibri"/>
              </a:rPr>
              <a:t>t</a:t>
            </a:r>
            <a:r>
              <a:rPr sz="1200" spc="-10" dirty="0">
                <a:latin typeface="Calibri"/>
                <a:cs typeface="Calibri"/>
              </a:rPr>
              <a:t>e</a:t>
            </a:r>
            <a:r>
              <a:rPr sz="1200" dirty="0">
                <a:latin typeface="Calibri"/>
                <a:cs typeface="Calibri"/>
              </a:rPr>
              <a:t>.</a:t>
            </a:r>
          </a:p>
          <a:p>
            <a:pPr marL="241300" marR="5080" indent="-228600" algn="just">
              <a:lnSpc>
                <a:spcPct val="120800"/>
              </a:lnSpc>
              <a:spcBef>
                <a:spcPts val="85"/>
              </a:spcBef>
              <a:buFont typeface="Symbol"/>
              <a:buChar char=""/>
              <a:tabLst>
                <a:tab pos="241300" algn="l"/>
              </a:tabLst>
            </a:pP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a:t>
            </a:r>
            <a:r>
              <a:rPr sz="1200" spc="5" dirty="0">
                <a:latin typeface="Calibri"/>
                <a:cs typeface="Calibri"/>
              </a:rPr>
              <a:t>u</a:t>
            </a:r>
            <a:r>
              <a:rPr sz="1200" spc="-15" dirty="0">
                <a:latin typeface="Calibri"/>
                <a:cs typeface="Calibri"/>
              </a:rPr>
              <a:t>t</a:t>
            </a:r>
            <a:r>
              <a:rPr sz="1200" spc="-20" dirty="0">
                <a:latin typeface="Calibri"/>
                <a:cs typeface="Calibri"/>
              </a:rPr>
              <a:t>er</a:t>
            </a:r>
            <a:r>
              <a:rPr sz="1200" spc="-10" dirty="0">
                <a:latin typeface="Calibri"/>
                <a:cs typeface="Calibri"/>
              </a:rPr>
              <a:t>e</a:t>
            </a:r>
            <a:r>
              <a:rPr sz="1200" spc="-5" dirty="0">
                <a:latin typeface="Calibri"/>
                <a:cs typeface="Calibri"/>
              </a:rPr>
              <a:t> </a:t>
            </a:r>
            <a:r>
              <a:rPr sz="1200" dirty="0">
                <a:latin typeface="Calibri"/>
                <a:cs typeface="Calibri"/>
              </a:rPr>
              <a:t>i</a:t>
            </a:r>
            <a:r>
              <a:rPr sz="1200" spc="5"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oi</a:t>
            </a:r>
            <a:r>
              <a:rPr sz="1200" spc="-10"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n</a:t>
            </a:r>
            <a:r>
              <a:rPr sz="1200" spc="-5" dirty="0">
                <a:latin typeface="Calibri"/>
                <a:cs typeface="Calibri"/>
              </a:rPr>
              <a:t>s</a:t>
            </a:r>
            <a:r>
              <a:rPr sz="1200" dirty="0">
                <a:latin typeface="Calibri"/>
                <a:cs typeface="Calibri"/>
              </a:rPr>
              <a:t>ieri</a:t>
            </a:r>
            <a:r>
              <a:rPr sz="1200" spc="-20" dirty="0">
                <a:latin typeface="Calibri"/>
                <a:cs typeface="Calibri"/>
              </a:rPr>
              <a:t> </a:t>
            </a:r>
            <a:r>
              <a:rPr sz="1200" spc="-25" dirty="0">
                <a:latin typeface="Calibri"/>
                <a:cs typeface="Calibri"/>
              </a:rPr>
              <a:t>c</a:t>
            </a:r>
            <a:r>
              <a:rPr sz="1200" dirty="0">
                <a:latin typeface="Calibri"/>
                <a:cs typeface="Calibri"/>
              </a:rPr>
              <a:t>on</a:t>
            </a:r>
            <a:r>
              <a:rPr sz="1200" spc="10" dirty="0">
                <a:latin typeface="Calibri"/>
                <a:cs typeface="Calibri"/>
              </a:rPr>
              <a:t> </a:t>
            </a:r>
            <a:r>
              <a:rPr sz="1200" spc="-25" dirty="0">
                <a:latin typeface="Calibri"/>
                <a:cs typeface="Calibri"/>
              </a:rPr>
              <a:t>c</a:t>
            </a:r>
            <a:r>
              <a:rPr sz="1200" dirty="0">
                <a:latin typeface="Calibri"/>
                <a:cs typeface="Calibri"/>
              </a:rPr>
              <a:t>olle</a:t>
            </a:r>
            <a:r>
              <a:rPr sz="1200" spc="-15" dirty="0">
                <a:latin typeface="Calibri"/>
                <a:cs typeface="Calibri"/>
              </a:rPr>
              <a:t>g</a:t>
            </a:r>
            <a:r>
              <a:rPr sz="1200" spc="5" dirty="0">
                <a:latin typeface="Calibri"/>
                <a:cs typeface="Calibri"/>
              </a:rPr>
              <a:t>h</a:t>
            </a:r>
            <a:r>
              <a:rPr sz="1200" spc="-10" dirty="0">
                <a:latin typeface="Calibri"/>
                <a:cs typeface="Calibri"/>
              </a:rPr>
              <a:t>e</a:t>
            </a:r>
            <a:r>
              <a:rPr sz="1200" spc="-5" dirty="0">
                <a:latin typeface="Calibri"/>
                <a:cs typeface="Calibri"/>
              </a:rPr>
              <a:t> </a:t>
            </a:r>
            <a:r>
              <a:rPr sz="1200" spc="-10" dirty="0">
                <a:latin typeface="Calibri"/>
                <a:cs typeface="Calibri"/>
              </a:rPr>
              <a:t>e</a:t>
            </a:r>
            <a:r>
              <a:rPr sz="1200" spc="-5" dirty="0">
                <a:latin typeface="Calibri"/>
                <a:cs typeface="Calibri"/>
              </a:rPr>
              <a:t> </a:t>
            </a:r>
            <a:r>
              <a:rPr sz="1200" spc="-25" dirty="0">
                <a:latin typeface="Calibri"/>
                <a:cs typeface="Calibri"/>
              </a:rPr>
              <a:t>c</a:t>
            </a:r>
            <a:r>
              <a:rPr sz="1200" dirty="0">
                <a:latin typeface="Calibri"/>
                <a:cs typeface="Calibri"/>
              </a:rPr>
              <a:t>oll</a:t>
            </a:r>
            <a:r>
              <a:rPr sz="1200" spc="-15" dirty="0">
                <a:latin typeface="Calibri"/>
                <a:cs typeface="Calibri"/>
              </a:rPr>
              <a:t>g</a:t>
            </a:r>
            <a:r>
              <a:rPr sz="1200" spc="5" dirty="0">
                <a:latin typeface="Calibri"/>
                <a:cs typeface="Calibri"/>
              </a:rPr>
              <a:t>h</a:t>
            </a:r>
            <a:r>
              <a:rPr sz="1200" dirty="0">
                <a:latin typeface="Calibri"/>
                <a:cs typeface="Calibri"/>
              </a:rPr>
              <a:t>i</a:t>
            </a:r>
            <a:r>
              <a:rPr sz="1200" spc="-10" dirty="0">
                <a:latin typeface="Calibri"/>
                <a:cs typeface="Calibri"/>
              </a:rPr>
              <a:t> </a:t>
            </a:r>
            <a:r>
              <a:rPr sz="1200" spc="5" dirty="0">
                <a:latin typeface="Calibri"/>
                <a:cs typeface="Calibri"/>
              </a:rPr>
              <a:t>p</a:t>
            </a:r>
            <a:r>
              <a:rPr sz="1200" spc="-10" dirty="0">
                <a:latin typeface="Calibri"/>
                <a:cs typeface="Calibri"/>
              </a:rPr>
              <a:t>u</a:t>
            </a:r>
            <a:r>
              <a:rPr sz="1200" dirty="0">
                <a:latin typeface="Calibri"/>
                <a:cs typeface="Calibri"/>
              </a:rPr>
              <a:t>ò</a:t>
            </a:r>
            <a:r>
              <a:rPr sz="1200" spc="5" dirty="0">
                <a:latin typeface="Calibri"/>
                <a:cs typeface="Calibri"/>
              </a:rPr>
              <a:t> d</a:t>
            </a:r>
            <a:r>
              <a:rPr sz="1200" spc="-25" dirty="0">
                <a:latin typeface="Calibri"/>
                <a:cs typeface="Calibri"/>
              </a:rPr>
              <a:t>a</a:t>
            </a:r>
            <a:r>
              <a:rPr sz="1200" dirty="0">
                <a:latin typeface="Calibri"/>
                <a:cs typeface="Calibri"/>
              </a:rPr>
              <a:t>v</a:t>
            </a:r>
            <a:r>
              <a:rPr sz="1200" spc="-25" dirty="0">
                <a:latin typeface="Calibri"/>
                <a:cs typeface="Calibri"/>
              </a:rPr>
              <a:t>v</a:t>
            </a:r>
            <a:r>
              <a:rPr sz="1200" spc="-10" dirty="0">
                <a:latin typeface="Calibri"/>
                <a:cs typeface="Calibri"/>
              </a:rPr>
              <a:t>e</a:t>
            </a:r>
            <a:r>
              <a:rPr sz="1200" spc="-30" dirty="0">
                <a:latin typeface="Calibri"/>
                <a:cs typeface="Calibri"/>
              </a:rPr>
              <a:t>r</a:t>
            </a:r>
            <a:r>
              <a:rPr sz="1200" dirty="0">
                <a:latin typeface="Calibri"/>
                <a:cs typeface="Calibri"/>
              </a:rPr>
              <a:t>o</a:t>
            </a:r>
            <a:r>
              <a:rPr sz="1200" spc="-5" dirty="0">
                <a:latin typeface="Calibri"/>
                <a:cs typeface="Calibri"/>
              </a:rPr>
              <a:t> </a:t>
            </a:r>
            <a:r>
              <a:rPr sz="1200" dirty="0">
                <a:latin typeface="Calibri"/>
                <a:cs typeface="Calibri"/>
              </a:rPr>
              <a:t>ai</a:t>
            </a:r>
            <a:r>
              <a:rPr sz="1200" spc="-10" dirty="0">
                <a:latin typeface="Calibri"/>
                <a:cs typeface="Calibri"/>
              </a:rPr>
              <a:t>ut</a:t>
            </a:r>
            <a:r>
              <a:rPr sz="1200" dirty="0">
                <a:latin typeface="Calibri"/>
                <a:cs typeface="Calibri"/>
              </a:rPr>
              <a:t>a</a:t>
            </a:r>
            <a:r>
              <a:rPr sz="1200" spc="-20" dirty="0">
                <a:latin typeface="Calibri"/>
                <a:cs typeface="Calibri"/>
              </a:rPr>
              <a:t>r</a:t>
            </a:r>
            <a:r>
              <a:rPr sz="1200" dirty="0">
                <a:latin typeface="Calibri"/>
                <a:cs typeface="Calibri"/>
              </a:rPr>
              <a:t>ti a</a:t>
            </a:r>
            <a:r>
              <a:rPr sz="1200" spc="40" dirty="0">
                <a:latin typeface="Calibri"/>
                <a:cs typeface="Calibri"/>
              </a:rPr>
              <a:t> </a:t>
            </a:r>
            <a:r>
              <a:rPr sz="1200" dirty="0">
                <a:latin typeface="Calibri"/>
                <a:cs typeface="Calibri"/>
              </a:rPr>
              <a:t>t</a:t>
            </a:r>
            <a:r>
              <a:rPr sz="1200" spc="-40" dirty="0">
                <a:latin typeface="Calibri"/>
                <a:cs typeface="Calibri"/>
              </a:rPr>
              <a:t>r</a:t>
            </a:r>
            <a:r>
              <a:rPr sz="1200" dirty="0">
                <a:latin typeface="Calibri"/>
                <a:cs typeface="Calibri"/>
              </a:rPr>
              <a:t>o</a:t>
            </a:r>
            <a:r>
              <a:rPr sz="1200" spc="-25" dirty="0">
                <a:latin typeface="Calibri"/>
                <a:cs typeface="Calibri"/>
              </a:rPr>
              <a:t>v</a:t>
            </a:r>
            <a:r>
              <a:rPr sz="1200" spc="-10" dirty="0">
                <a:latin typeface="Calibri"/>
                <a:cs typeface="Calibri"/>
              </a:rPr>
              <a:t>a</a:t>
            </a:r>
            <a:r>
              <a:rPr sz="1200" spc="-30" dirty="0">
                <a:latin typeface="Calibri"/>
                <a:cs typeface="Calibri"/>
              </a:rPr>
              <a:t>r</a:t>
            </a:r>
            <a:r>
              <a:rPr sz="1200" spc="-10" dirty="0">
                <a:latin typeface="Calibri"/>
                <a:cs typeface="Calibri"/>
              </a:rPr>
              <a:t>e</a:t>
            </a:r>
            <a:r>
              <a:rPr sz="1200" spc="30" dirty="0">
                <a:latin typeface="Calibri"/>
                <a:cs typeface="Calibri"/>
              </a:rPr>
              <a:t> </a:t>
            </a:r>
            <a:r>
              <a:rPr sz="1200" spc="5" dirty="0">
                <a:latin typeface="Calibri"/>
                <a:cs typeface="Calibri"/>
              </a:rPr>
              <a:t>un</a:t>
            </a:r>
            <a:r>
              <a:rPr sz="1200" dirty="0">
                <a:latin typeface="Calibri"/>
                <a:cs typeface="Calibri"/>
              </a:rPr>
              <a:t>a</a:t>
            </a:r>
            <a:r>
              <a:rPr sz="1200" spc="30" dirty="0">
                <a:latin typeface="Calibri"/>
                <a:cs typeface="Calibri"/>
              </a:rPr>
              <a:t> </a:t>
            </a:r>
            <a:r>
              <a:rPr sz="1200" spc="-10" dirty="0">
                <a:latin typeface="Calibri"/>
                <a:cs typeface="Calibri"/>
              </a:rPr>
              <a:t>d</a:t>
            </a:r>
            <a:r>
              <a:rPr sz="1200" dirty="0">
                <a:latin typeface="Calibri"/>
                <a:cs typeface="Calibri"/>
              </a:rPr>
              <a:t>oma</a:t>
            </a:r>
            <a:r>
              <a:rPr sz="1200" spc="-10" dirty="0">
                <a:latin typeface="Calibri"/>
                <a:cs typeface="Calibri"/>
              </a:rPr>
              <a:t>n</a:t>
            </a:r>
            <a:r>
              <a:rPr sz="1200" spc="5" dirty="0">
                <a:latin typeface="Calibri"/>
                <a:cs typeface="Calibri"/>
              </a:rPr>
              <a:t>d</a:t>
            </a:r>
            <a:r>
              <a:rPr sz="1200" dirty="0">
                <a:latin typeface="Calibri"/>
                <a:cs typeface="Calibri"/>
              </a:rPr>
              <a:t>a</a:t>
            </a:r>
            <a:r>
              <a:rPr sz="1200" spc="30" dirty="0">
                <a:latin typeface="Calibri"/>
                <a:cs typeface="Calibri"/>
              </a:rPr>
              <a:t> </a:t>
            </a:r>
            <a:r>
              <a:rPr sz="1200" dirty="0">
                <a:latin typeface="Calibri"/>
                <a:cs typeface="Calibri"/>
              </a:rPr>
              <a:t>-</a:t>
            </a:r>
            <a:r>
              <a:rPr sz="1200" spc="30" dirty="0">
                <a:latin typeface="Calibri"/>
                <a:cs typeface="Calibri"/>
              </a:rPr>
              <a:t> </a:t>
            </a:r>
            <a:r>
              <a:rPr sz="1200" spc="-5" dirty="0">
                <a:latin typeface="Calibri"/>
                <a:cs typeface="Calibri"/>
              </a:rPr>
              <a:t>per</a:t>
            </a:r>
            <a:r>
              <a:rPr sz="1200" spc="30" dirty="0">
                <a:latin typeface="Calibri"/>
                <a:cs typeface="Calibri"/>
              </a:rPr>
              <a:t> </a:t>
            </a:r>
            <a:r>
              <a:rPr sz="1200" spc="-10" dirty="0">
                <a:latin typeface="Calibri"/>
                <a:cs typeface="Calibri"/>
              </a:rPr>
              <a:t>e</a:t>
            </a:r>
            <a:r>
              <a:rPr sz="1200" spc="-5" dirty="0">
                <a:latin typeface="Calibri"/>
                <a:cs typeface="Calibri"/>
              </a:rPr>
              <a:t>s</a:t>
            </a:r>
            <a:r>
              <a:rPr sz="1200" spc="-10" dirty="0">
                <a:latin typeface="Calibri"/>
                <a:cs typeface="Calibri"/>
              </a:rPr>
              <a:t>e</a:t>
            </a:r>
            <a:r>
              <a:rPr sz="1200" spc="-25" dirty="0">
                <a:latin typeface="Calibri"/>
                <a:cs typeface="Calibri"/>
              </a:rPr>
              <a:t>m</a:t>
            </a:r>
            <a:r>
              <a:rPr sz="1200" spc="5" dirty="0">
                <a:latin typeface="Calibri"/>
                <a:cs typeface="Calibri"/>
              </a:rPr>
              <a:t>p</a:t>
            </a:r>
            <a:r>
              <a:rPr sz="1200" dirty="0">
                <a:latin typeface="Calibri"/>
                <a:cs typeface="Calibri"/>
              </a:rPr>
              <a:t>i</a:t>
            </a:r>
            <a:r>
              <a:rPr sz="1200" spc="-25" dirty="0">
                <a:latin typeface="Calibri"/>
                <a:cs typeface="Calibri"/>
              </a:rPr>
              <a:t>o</a:t>
            </a:r>
            <a:r>
              <a:rPr sz="1200" spc="-5" dirty="0">
                <a:latin typeface="Calibri"/>
                <a:cs typeface="Calibri"/>
              </a:rPr>
              <a:t>,</a:t>
            </a:r>
            <a:r>
              <a:rPr sz="1200" spc="25" dirty="0">
                <a:latin typeface="Calibri"/>
                <a:cs typeface="Calibri"/>
              </a:rPr>
              <a:t> </a:t>
            </a:r>
            <a:r>
              <a:rPr sz="1200" spc="5" dirty="0">
                <a:latin typeface="Calibri"/>
                <a:cs typeface="Calibri"/>
              </a:rPr>
              <a:t>p</a:t>
            </a:r>
            <a:r>
              <a:rPr sz="1200" spc="-10" dirty="0">
                <a:latin typeface="Calibri"/>
                <a:cs typeface="Calibri"/>
              </a:rPr>
              <a:t>o</a:t>
            </a:r>
            <a:r>
              <a:rPr sz="1200" dirty="0">
                <a:latin typeface="Calibri"/>
                <a:cs typeface="Calibri"/>
              </a:rPr>
              <a:t>t</a:t>
            </a:r>
            <a:r>
              <a:rPr sz="1200" spc="-30" dirty="0">
                <a:latin typeface="Calibri"/>
                <a:cs typeface="Calibri"/>
              </a:rPr>
              <a:t>r</a:t>
            </a:r>
            <a:r>
              <a:rPr sz="1200" spc="-1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i</a:t>
            </a:r>
            <a:r>
              <a:rPr sz="1200" spc="25" dirty="0">
                <a:latin typeface="Calibri"/>
                <a:cs typeface="Calibri"/>
              </a:rPr>
              <a:t> </a:t>
            </a:r>
            <a:r>
              <a:rPr sz="1200" spc="-20" dirty="0">
                <a:latin typeface="Calibri"/>
                <a:cs typeface="Calibri"/>
              </a:rPr>
              <a:t>re</a:t>
            </a:r>
            <a:r>
              <a:rPr sz="1200" spc="5" dirty="0">
                <a:latin typeface="Calibri"/>
                <a:cs typeface="Calibri"/>
              </a:rPr>
              <a:t>nd</a:t>
            </a:r>
            <a:r>
              <a:rPr sz="1200" dirty="0">
                <a:latin typeface="Calibri"/>
                <a:cs typeface="Calibri"/>
              </a:rPr>
              <a:t>e</a:t>
            </a:r>
            <a:r>
              <a:rPr sz="1200" spc="-20" dirty="0">
                <a:latin typeface="Calibri"/>
                <a:cs typeface="Calibri"/>
              </a:rPr>
              <a:t>r</a:t>
            </a:r>
            <a:r>
              <a:rPr sz="1200" spc="5" dirty="0">
                <a:latin typeface="Calibri"/>
                <a:cs typeface="Calibri"/>
              </a:rPr>
              <a:t>t</a:t>
            </a:r>
            <a:r>
              <a:rPr sz="1200" dirty="0">
                <a:latin typeface="Calibri"/>
                <a:cs typeface="Calibri"/>
              </a:rPr>
              <a:t>i</a:t>
            </a:r>
            <a:r>
              <a:rPr sz="1200" spc="40" dirty="0">
                <a:latin typeface="Calibri"/>
                <a:cs typeface="Calibri"/>
              </a:rPr>
              <a:t> </a:t>
            </a:r>
            <a:r>
              <a:rPr sz="1200" spc="-25" dirty="0">
                <a:latin typeface="Calibri"/>
                <a:cs typeface="Calibri"/>
              </a:rPr>
              <a:t>c</a:t>
            </a:r>
            <a:r>
              <a:rPr sz="1200" spc="-10" dirty="0">
                <a:latin typeface="Calibri"/>
                <a:cs typeface="Calibri"/>
              </a:rPr>
              <a:t>on</a:t>
            </a:r>
            <a:r>
              <a:rPr sz="1200" spc="-15" dirty="0">
                <a:latin typeface="Calibri"/>
                <a:cs typeface="Calibri"/>
              </a:rPr>
              <a:t>t</a:t>
            </a:r>
            <a:r>
              <a:rPr sz="1200" dirty="0">
                <a:latin typeface="Calibri"/>
                <a:cs typeface="Calibri"/>
              </a:rPr>
              <a:t>o</a:t>
            </a:r>
            <a:r>
              <a:rPr sz="1200" spc="30" dirty="0">
                <a:latin typeface="Calibri"/>
                <a:cs typeface="Calibri"/>
              </a:rPr>
              <a:t> </a:t>
            </a:r>
            <a:r>
              <a:rPr sz="1200" spc="-10" dirty="0">
                <a:latin typeface="Calibri"/>
                <a:cs typeface="Calibri"/>
              </a:rPr>
              <a:t>c</a:t>
            </a:r>
            <a:r>
              <a:rPr sz="1200" spc="-5" dirty="0">
                <a:latin typeface="Calibri"/>
                <a:cs typeface="Calibri"/>
              </a:rPr>
              <a:t>he</a:t>
            </a:r>
            <a:r>
              <a:rPr sz="1200" dirty="0">
                <a:latin typeface="Calibri"/>
                <a:cs typeface="Calibri"/>
              </a:rPr>
              <a:t> t</a:t>
            </a:r>
            <a:r>
              <a:rPr sz="1200" spc="-10" dirty="0">
                <a:latin typeface="Calibri"/>
                <a:cs typeface="Calibri"/>
              </a:rPr>
              <a:t>ut</a:t>
            </a:r>
            <a:r>
              <a:rPr sz="1200" spc="5" dirty="0">
                <a:latin typeface="Calibri"/>
                <a:cs typeface="Calibri"/>
              </a:rPr>
              <a:t>t</a:t>
            </a:r>
            <a:r>
              <a:rPr sz="1200" dirty="0">
                <a:latin typeface="Calibri"/>
                <a:cs typeface="Calibri"/>
              </a:rPr>
              <a:t>i  </a:t>
            </a:r>
            <a:r>
              <a:rPr sz="1200" spc="-60" dirty="0">
                <a:latin typeface="Calibri"/>
                <a:cs typeface="Calibri"/>
              </a:rPr>
              <a:t> </a:t>
            </a:r>
            <a:r>
              <a:rPr sz="1200" spc="-15" dirty="0">
                <a:latin typeface="Calibri"/>
                <a:cs typeface="Calibri"/>
              </a:rPr>
              <a:t>g</a:t>
            </a:r>
            <a:r>
              <a:rPr sz="1200" dirty="0">
                <a:latin typeface="Calibri"/>
                <a:cs typeface="Calibri"/>
              </a:rPr>
              <a:t>li-le  </a:t>
            </a:r>
            <a:r>
              <a:rPr sz="1200" spc="-4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10" dirty="0">
                <a:latin typeface="Calibri"/>
                <a:cs typeface="Calibri"/>
              </a:rPr>
              <a:t>n</a:t>
            </a:r>
            <a:r>
              <a:rPr sz="1200" dirty="0">
                <a:latin typeface="Calibri"/>
                <a:cs typeface="Calibri"/>
              </a:rPr>
              <a:t>a</a:t>
            </a:r>
            <a:r>
              <a:rPr sz="1200" spc="-10" dirty="0">
                <a:latin typeface="Calibri"/>
                <a:cs typeface="Calibri"/>
              </a:rPr>
              <a:t>n</a:t>
            </a:r>
            <a:r>
              <a:rPr sz="1200" spc="5" dirty="0">
                <a:latin typeface="Calibri"/>
                <a:cs typeface="Calibri"/>
              </a:rPr>
              <a:t>t</a:t>
            </a:r>
            <a:r>
              <a:rPr sz="1200" dirty="0">
                <a:latin typeface="Calibri"/>
                <a:cs typeface="Calibri"/>
              </a:rPr>
              <a:t>i  </a:t>
            </a:r>
            <a:r>
              <a:rPr sz="1200" spc="-7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  </a:t>
            </a:r>
            <a:r>
              <a:rPr sz="1200" spc="-45" dirty="0">
                <a:latin typeface="Calibri"/>
                <a:cs typeface="Calibri"/>
              </a:rPr>
              <a:t> </a:t>
            </a:r>
            <a:r>
              <a:rPr sz="1200" spc="-15" dirty="0">
                <a:latin typeface="Calibri"/>
                <a:cs typeface="Calibri"/>
              </a:rPr>
              <a:t>t</a:t>
            </a:r>
            <a:r>
              <a:rPr sz="1200" spc="5" dirty="0">
                <a:latin typeface="Calibri"/>
                <a:cs typeface="Calibri"/>
              </a:rPr>
              <a:t>u</a:t>
            </a:r>
            <a:r>
              <a:rPr sz="1200" dirty="0">
                <a:latin typeface="Calibri"/>
                <a:cs typeface="Calibri"/>
              </a:rPr>
              <a:t>o  </a:t>
            </a:r>
            <a:r>
              <a:rPr sz="1200" spc="-55" dirty="0">
                <a:latin typeface="Calibri"/>
                <a:cs typeface="Calibri"/>
              </a:rPr>
              <a:t> </a:t>
            </a:r>
            <a:r>
              <a:rPr sz="1200" spc="-15" dirty="0">
                <a:latin typeface="Calibri"/>
                <a:cs typeface="Calibri"/>
              </a:rPr>
              <a:t>t</a:t>
            </a:r>
            <a:r>
              <a:rPr sz="1200" spc="-10" dirty="0">
                <a:latin typeface="Calibri"/>
                <a:cs typeface="Calibri"/>
              </a:rPr>
              <a:t>e</a:t>
            </a:r>
            <a:r>
              <a:rPr sz="1200" dirty="0">
                <a:latin typeface="Calibri"/>
                <a:cs typeface="Calibri"/>
              </a:rPr>
              <a:t>a</a:t>
            </a:r>
            <a:r>
              <a:rPr sz="1200" spc="-10" dirty="0">
                <a:latin typeface="Calibri"/>
                <a:cs typeface="Calibri"/>
              </a:rPr>
              <a:t>m</a:t>
            </a:r>
            <a:r>
              <a:rPr sz="1200" dirty="0">
                <a:latin typeface="Calibri"/>
                <a:cs typeface="Calibri"/>
              </a:rPr>
              <a:t>  </a:t>
            </a:r>
            <a:r>
              <a:rPr sz="1200" spc="-60" dirty="0">
                <a:latin typeface="Calibri"/>
                <a:cs typeface="Calibri"/>
              </a:rPr>
              <a:t> </a:t>
            </a:r>
            <a:r>
              <a:rPr sz="1200" spc="5" dirty="0">
                <a:latin typeface="Calibri"/>
                <a:cs typeface="Calibri"/>
              </a:rPr>
              <a:t>h</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o  </a:t>
            </a:r>
            <a:r>
              <a:rPr sz="1200" spc="-55" dirty="0">
                <a:latin typeface="Calibri"/>
                <a:cs typeface="Calibri"/>
              </a:rPr>
              <a:t> </a:t>
            </a:r>
            <a:r>
              <a:rPr sz="1200" spc="5" dirty="0">
                <a:latin typeface="Calibri"/>
                <a:cs typeface="Calibri"/>
              </a:rPr>
              <a:t>n</a:t>
            </a:r>
            <a:r>
              <a:rPr sz="1200" dirty="0">
                <a:latin typeface="Calibri"/>
                <a:cs typeface="Calibri"/>
              </a:rPr>
              <a:t>o</a:t>
            </a:r>
            <a:r>
              <a:rPr sz="1200" spc="-15" dirty="0">
                <a:latin typeface="Calibri"/>
                <a:cs typeface="Calibri"/>
              </a:rPr>
              <a:t>t</a:t>
            </a:r>
            <a:r>
              <a:rPr sz="1200" spc="-25" dirty="0">
                <a:latin typeface="Calibri"/>
                <a:cs typeface="Calibri"/>
              </a:rPr>
              <a:t>a</a:t>
            </a:r>
            <a:r>
              <a:rPr sz="1200" spc="-15" dirty="0">
                <a:latin typeface="Calibri"/>
                <a:cs typeface="Calibri"/>
              </a:rPr>
              <a:t>t</a:t>
            </a:r>
            <a:r>
              <a:rPr sz="1200" dirty="0">
                <a:latin typeface="Calibri"/>
                <a:cs typeface="Calibri"/>
              </a:rPr>
              <a:t>o  </a:t>
            </a:r>
            <a:r>
              <a:rPr sz="1200" spc="-45" dirty="0">
                <a:latin typeface="Calibri"/>
                <a:cs typeface="Calibri"/>
              </a:rPr>
              <a:t> </a:t>
            </a:r>
            <a:r>
              <a:rPr sz="1200" spc="-15" dirty="0">
                <a:latin typeface="Calibri"/>
                <a:cs typeface="Calibri"/>
              </a:rPr>
              <a:t>l</a:t>
            </a:r>
            <a:r>
              <a:rPr sz="1200" dirty="0">
                <a:latin typeface="Calibri"/>
                <a:cs typeface="Calibri"/>
              </a:rPr>
              <a:t>o  </a:t>
            </a:r>
            <a:r>
              <a:rPr sz="1200" spc="-45" dirty="0">
                <a:latin typeface="Calibri"/>
                <a:cs typeface="Calibri"/>
              </a:rPr>
              <a:t> </a:t>
            </a:r>
            <a:r>
              <a:rPr sz="1200" spc="-15" dirty="0">
                <a:latin typeface="Calibri"/>
                <a:cs typeface="Calibri"/>
              </a:rPr>
              <a:t>s</a:t>
            </a:r>
            <a:r>
              <a:rPr sz="1200" spc="-25" dirty="0">
                <a:latin typeface="Calibri"/>
                <a:cs typeface="Calibri"/>
              </a:rPr>
              <a:t>t</a:t>
            </a:r>
            <a:r>
              <a:rPr sz="1200" spc="-10" dirty="0">
                <a:latin typeface="Calibri"/>
                <a:cs typeface="Calibri"/>
              </a:rPr>
              <a:t>e</a:t>
            </a:r>
            <a:r>
              <a:rPr sz="1200" spc="-5" dirty="0">
                <a:latin typeface="Calibri"/>
                <a:cs typeface="Calibri"/>
              </a:rPr>
              <a:t>sso </a:t>
            </a:r>
            <a:r>
              <a:rPr sz="1200" spc="5" dirty="0">
                <a:latin typeface="Calibri"/>
                <a:cs typeface="Calibri"/>
              </a:rPr>
              <a:t>p</a:t>
            </a:r>
            <a:r>
              <a:rPr sz="1200" spc="-30" dirty="0">
                <a:latin typeface="Calibri"/>
                <a:cs typeface="Calibri"/>
              </a:rPr>
              <a:t>r</a:t>
            </a:r>
            <a:r>
              <a:rPr sz="1200" dirty="0">
                <a:latin typeface="Calibri"/>
                <a:cs typeface="Calibri"/>
              </a:rPr>
              <a:t>o</a:t>
            </a:r>
            <a:r>
              <a:rPr sz="1200" spc="5" dirty="0">
                <a:latin typeface="Calibri"/>
                <a:cs typeface="Calibri"/>
              </a:rPr>
              <a:t>b</a:t>
            </a:r>
            <a:r>
              <a:rPr sz="1200" dirty="0">
                <a:latin typeface="Calibri"/>
                <a:cs typeface="Calibri"/>
              </a:rPr>
              <a:t>le</a:t>
            </a:r>
            <a:r>
              <a:rPr sz="1200" spc="-10" dirty="0">
                <a:latin typeface="Calibri"/>
                <a:cs typeface="Calibri"/>
              </a:rPr>
              <a:t>ma</a:t>
            </a:r>
            <a:r>
              <a:rPr sz="1200" dirty="0">
                <a:latin typeface="Calibri"/>
                <a:cs typeface="Calibri"/>
              </a:rPr>
              <a:t>.</a:t>
            </a:r>
          </a:p>
          <a:p>
            <a:pPr marL="241300" marR="5715" indent="-228600" algn="just">
              <a:lnSpc>
                <a:spcPct val="120800"/>
              </a:lnSpc>
              <a:spcBef>
                <a:spcPts val="85"/>
              </a:spcBef>
              <a:buFont typeface="Symbol"/>
              <a:buChar char=""/>
              <a:tabLst>
                <a:tab pos="241300" algn="l"/>
              </a:tabLst>
            </a:pPr>
            <a:r>
              <a:rPr sz="1200" spc="5" dirty="0">
                <a:latin typeface="Calibri"/>
                <a:cs typeface="Calibri"/>
              </a:rPr>
              <a:t>D</a:t>
            </a:r>
            <a:r>
              <a:rPr sz="1200" dirty="0">
                <a:latin typeface="Calibri"/>
                <a:cs typeface="Calibri"/>
              </a:rPr>
              <a:t>o</a:t>
            </a:r>
            <a:r>
              <a:rPr sz="1200" spc="-15" dirty="0">
                <a:latin typeface="Calibri"/>
                <a:cs typeface="Calibri"/>
              </a:rPr>
              <a:t>v</a:t>
            </a:r>
            <a:r>
              <a:rPr sz="1200" spc="-3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spc="30" dirty="0">
                <a:latin typeface="Calibri"/>
                <a:cs typeface="Calibri"/>
              </a:rPr>
              <a:t> </a:t>
            </a:r>
            <a:r>
              <a:rPr sz="1200" spc="-10" dirty="0">
                <a:latin typeface="Calibri"/>
                <a:cs typeface="Calibri"/>
              </a:rPr>
              <a:t>e</a:t>
            </a:r>
            <a:r>
              <a:rPr sz="1200" spc="-5" dirty="0">
                <a:latin typeface="Calibri"/>
                <a:cs typeface="Calibri"/>
              </a:rPr>
              <a:t>ss</a:t>
            </a:r>
            <a:r>
              <a:rPr sz="1200" spc="-20" dirty="0">
                <a:latin typeface="Calibri"/>
                <a:cs typeface="Calibri"/>
              </a:rPr>
              <a:t>er</a:t>
            </a:r>
            <a:r>
              <a:rPr sz="1200" spc="-10" dirty="0">
                <a:latin typeface="Calibri"/>
                <a:cs typeface="Calibri"/>
              </a:rPr>
              <a:t>e</a:t>
            </a:r>
            <a:r>
              <a:rPr sz="1200" spc="30" dirty="0">
                <a:latin typeface="Calibri"/>
                <a:cs typeface="Calibri"/>
              </a:rPr>
              <a:t> </a:t>
            </a:r>
            <a:r>
              <a:rPr sz="1200" spc="-25" dirty="0">
                <a:latin typeface="Calibri"/>
                <a:cs typeface="Calibri"/>
              </a:rPr>
              <a:t>g</a:t>
            </a:r>
            <a:r>
              <a:rPr sz="1200" spc="-10" dirty="0">
                <a:latin typeface="Calibri"/>
                <a:cs typeface="Calibri"/>
              </a:rPr>
              <a:t>e</a:t>
            </a:r>
            <a:r>
              <a:rPr sz="1200" spc="-30" dirty="0">
                <a:latin typeface="Calibri"/>
                <a:cs typeface="Calibri"/>
              </a:rPr>
              <a:t>s</a:t>
            </a:r>
            <a:r>
              <a:rPr sz="1200" dirty="0">
                <a:latin typeface="Calibri"/>
                <a:cs typeface="Calibri"/>
              </a:rPr>
              <a:t>ti</a:t>
            </a:r>
            <a:r>
              <a:rPr sz="1200" spc="5" dirty="0">
                <a:latin typeface="Calibri"/>
                <a:cs typeface="Calibri"/>
              </a:rPr>
              <a:t>b</a:t>
            </a:r>
            <a:r>
              <a:rPr sz="1200" dirty="0">
                <a:latin typeface="Calibri"/>
                <a:cs typeface="Calibri"/>
              </a:rPr>
              <a:t>i</a:t>
            </a:r>
            <a:r>
              <a:rPr sz="1200" spc="-15" dirty="0">
                <a:latin typeface="Calibri"/>
                <a:cs typeface="Calibri"/>
              </a:rPr>
              <a:t>l</a:t>
            </a:r>
            <a:r>
              <a:rPr sz="1200" spc="-10" dirty="0">
                <a:latin typeface="Calibri"/>
                <a:cs typeface="Calibri"/>
              </a:rPr>
              <a:t>e</a:t>
            </a:r>
            <a:r>
              <a:rPr sz="1200" spc="30" dirty="0">
                <a:latin typeface="Calibri"/>
                <a:cs typeface="Calibri"/>
              </a:rPr>
              <a:t> </a:t>
            </a:r>
            <a:r>
              <a:rPr sz="1200" spc="5" dirty="0">
                <a:latin typeface="Calibri"/>
                <a:cs typeface="Calibri"/>
              </a:rPr>
              <a:t>p</a:t>
            </a:r>
            <a:r>
              <a:rPr sz="1200" spc="-5" dirty="0">
                <a:latin typeface="Calibri"/>
                <a:cs typeface="Calibri"/>
              </a:rPr>
              <a:t>er</a:t>
            </a:r>
            <a:r>
              <a:rPr sz="1200" spc="15" dirty="0">
                <a:latin typeface="Calibri"/>
                <a:cs typeface="Calibri"/>
              </a:rPr>
              <a:t> </a:t>
            </a:r>
            <a:r>
              <a:rPr sz="1200" spc="-15" dirty="0">
                <a:latin typeface="Calibri"/>
                <a:cs typeface="Calibri"/>
              </a:rPr>
              <a:t>t</a:t>
            </a:r>
            <a:r>
              <a:rPr sz="1200" spc="-10" dirty="0">
                <a:latin typeface="Calibri"/>
                <a:cs typeface="Calibri"/>
              </a:rPr>
              <a:t>e</a:t>
            </a:r>
            <a:r>
              <a:rPr sz="1200" spc="1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a:t>
            </a:r>
            <a:r>
              <a:rPr sz="1200" spc="15"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a</a:t>
            </a:r>
            <a:r>
              <a:rPr sz="1200" spc="3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spc="30" dirty="0">
                <a:latin typeface="Calibri"/>
                <a:cs typeface="Calibri"/>
              </a:rPr>
              <a:t> </a:t>
            </a:r>
            <a:r>
              <a:rPr sz="1200" spc="-20" dirty="0">
                <a:latin typeface="Calibri"/>
                <a:cs typeface="Calibri"/>
              </a:rPr>
              <a:t>(</a:t>
            </a:r>
            <a:r>
              <a:rPr sz="1200" dirty="0">
                <a:latin typeface="Calibri"/>
                <a:cs typeface="Calibri"/>
              </a:rPr>
              <a:t>in</a:t>
            </a:r>
            <a:r>
              <a:rPr sz="1200" spc="30" dirty="0">
                <a:latin typeface="Calibri"/>
                <a:cs typeface="Calibri"/>
              </a:rPr>
              <a:t> </a:t>
            </a:r>
            <a:r>
              <a:rPr sz="1200" spc="5" dirty="0">
                <a:latin typeface="Calibri"/>
                <a:cs typeface="Calibri"/>
              </a:rPr>
              <a:t>b</a:t>
            </a:r>
            <a:r>
              <a:rPr sz="1200" dirty="0">
                <a:latin typeface="Calibri"/>
                <a:cs typeface="Calibri"/>
              </a:rPr>
              <a:t>a</a:t>
            </a:r>
            <a:r>
              <a:rPr sz="1200" spc="-5" dirty="0">
                <a:latin typeface="Calibri"/>
                <a:cs typeface="Calibri"/>
              </a:rPr>
              <a:t>s</a:t>
            </a:r>
            <a:r>
              <a:rPr sz="1200" spc="-10" dirty="0">
                <a:latin typeface="Calibri"/>
                <a:cs typeface="Calibri"/>
              </a:rPr>
              <a:t>e</a:t>
            </a:r>
            <a:r>
              <a:rPr sz="1200" spc="15" dirty="0">
                <a:latin typeface="Calibri"/>
                <a:cs typeface="Calibri"/>
              </a:rPr>
              <a:t> </a:t>
            </a:r>
            <a:r>
              <a:rPr sz="1200" dirty="0">
                <a:latin typeface="Calibri"/>
                <a:cs typeface="Calibri"/>
              </a:rPr>
              <a:t>al</a:t>
            </a:r>
            <a:r>
              <a:rPr sz="1200" spc="25" dirty="0">
                <a:latin typeface="Calibri"/>
                <a:cs typeface="Calibri"/>
              </a:rPr>
              <a:t> </a:t>
            </a:r>
            <a:r>
              <a:rPr sz="1200" spc="-25" dirty="0">
                <a:latin typeface="Calibri"/>
                <a:cs typeface="Calibri"/>
              </a:rPr>
              <a:t>t</a:t>
            </a:r>
            <a:r>
              <a:rPr sz="1200" spc="-1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o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14" dirty="0">
                <a:latin typeface="Calibri"/>
                <a:cs typeface="Calibri"/>
              </a:rPr>
              <a:t> </a:t>
            </a:r>
            <a:r>
              <a:rPr sz="1200" spc="5" dirty="0">
                <a:latin typeface="Calibri"/>
                <a:cs typeface="Calibri"/>
              </a:rPr>
              <a:t>h</a:t>
            </a:r>
            <a:r>
              <a:rPr sz="1200" dirty="0">
                <a:latin typeface="Calibri"/>
                <a:cs typeface="Calibri"/>
              </a:rPr>
              <a:t>ai  </a:t>
            </a:r>
            <a:r>
              <a:rPr sz="1200" spc="-120" dirty="0">
                <a:latin typeface="Calibri"/>
                <a:cs typeface="Calibri"/>
              </a:rPr>
              <a:t> </a:t>
            </a:r>
            <a:r>
              <a:rPr sz="1200" spc="-10" dirty="0">
                <a:latin typeface="Calibri"/>
                <a:cs typeface="Calibri"/>
              </a:rPr>
              <a:t>e</a:t>
            </a:r>
            <a:r>
              <a:rPr sz="1200" dirty="0">
                <a:latin typeface="Calibri"/>
                <a:cs typeface="Calibri"/>
              </a:rPr>
              <a:t>  </a:t>
            </a:r>
            <a:r>
              <a:rPr sz="1200" spc="-114" dirty="0">
                <a:latin typeface="Calibri"/>
                <a:cs typeface="Calibri"/>
              </a:rPr>
              <a:t> </a:t>
            </a:r>
            <a:r>
              <a:rPr sz="1200" spc="-25" dirty="0">
                <a:latin typeface="Calibri"/>
                <a:cs typeface="Calibri"/>
              </a:rPr>
              <a:t>c</a:t>
            </a:r>
            <a:r>
              <a:rPr sz="1200" dirty="0">
                <a:latin typeface="Calibri"/>
                <a:cs typeface="Calibri"/>
              </a:rPr>
              <a:t>o</a:t>
            </a:r>
            <a:r>
              <a:rPr sz="1200" spc="5" dirty="0">
                <a:latin typeface="Calibri"/>
                <a:cs typeface="Calibri"/>
              </a:rPr>
              <a:t>n</a:t>
            </a:r>
            <a:r>
              <a:rPr sz="1200" spc="-5" dirty="0">
                <a:latin typeface="Calibri"/>
                <a:cs typeface="Calibri"/>
              </a:rPr>
              <a:t>s</a:t>
            </a:r>
            <a:r>
              <a:rPr sz="1200" spc="-15" dirty="0">
                <a:latin typeface="Calibri"/>
                <a:cs typeface="Calibri"/>
              </a:rPr>
              <a:t>i</a:t>
            </a:r>
            <a:r>
              <a:rPr sz="1200" spc="-5" dirty="0">
                <a:latin typeface="Calibri"/>
                <a:cs typeface="Calibri"/>
              </a:rPr>
              <a:t>d</a:t>
            </a:r>
            <a:r>
              <a:rPr sz="1200" spc="-10" dirty="0">
                <a:latin typeface="Calibri"/>
                <a:cs typeface="Calibri"/>
              </a:rPr>
              <a:t>e</a:t>
            </a:r>
            <a:r>
              <a:rPr sz="1200" spc="-30" dirty="0">
                <a:latin typeface="Calibri"/>
                <a:cs typeface="Calibri"/>
              </a:rPr>
              <a:t>r</a:t>
            </a:r>
            <a:r>
              <a:rPr sz="1200" spc="-15" dirty="0">
                <a:latin typeface="Calibri"/>
                <a:cs typeface="Calibri"/>
              </a:rPr>
              <a:t>a</a:t>
            </a:r>
            <a:r>
              <a:rPr sz="1200" spc="5" dirty="0">
                <a:latin typeface="Calibri"/>
                <a:cs typeface="Calibri"/>
              </a:rPr>
              <a:t>n</a:t>
            </a:r>
            <a:r>
              <a:rPr sz="1200" spc="-10" dirty="0">
                <a:latin typeface="Calibri"/>
                <a:cs typeface="Calibri"/>
              </a:rPr>
              <a:t>d</a:t>
            </a:r>
            <a:r>
              <a:rPr sz="1200" dirty="0">
                <a:latin typeface="Calibri"/>
                <a:cs typeface="Calibri"/>
              </a:rPr>
              <a:t>o  </a:t>
            </a:r>
            <a:r>
              <a:rPr sz="1200" spc="-114" dirty="0">
                <a:latin typeface="Calibri"/>
                <a:cs typeface="Calibri"/>
              </a:rPr>
              <a:t> </a:t>
            </a:r>
            <a:r>
              <a:rPr sz="1200" dirty="0">
                <a:latin typeface="Calibri"/>
                <a:cs typeface="Calibri"/>
              </a:rPr>
              <a:t>l</a:t>
            </a:r>
            <a:r>
              <a:rPr sz="1200" spc="-5" dirty="0">
                <a:latin typeface="Calibri"/>
                <a:cs typeface="Calibri"/>
              </a:rPr>
              <a:t>’e</a:t>
            </a:r>
            <a:r>
              <a:rPr sz="1200" spc="-25" dirty="0">
                <a:latin typeface="Calibri"/>
                <a:cs typeface="Calibri"/>
              </a:rPr>
              <a:t>v</a:t>
            </a:r>
            <a:r>
              <a:rPr sz="1200" spc="-10" dirty="0">
                <a:latin typeface="Calibri"/>
                <a:cs typeface="Calibri"/>
              </a:rPr>
              <a:t>e</a:t>
            </a:r>
            <a:r>
              <a:rPr sz="1200" spc="-30" dirty="0">
                <a:latin typeface="Calibri"/>
                <a:cs typeface="Calibri"/>
              </a:rPr>
              <a:t>n</a:t>
            </a:r>
            <a:r>
              <a:rPr sz="1200" dirty="0">
                <a:latin typeface="Calibri"/>
                <a:cs typeface="Calibri"/>
              </a:rPr>
              <a:t>t</a:t>
            </a:r>
            <a:r>
              <a:rPr sz="1200" spc="5" dirty="0">
                <a:latin typeface="Calibri"/>
                <a:cs typeface="Calibri"/>
              </a:rPr>
              <a:t>u</a:t>
            </a:r>
            <a:r>
              <a:rPr sz="1200" spc="-15" dirty="0">
                <a:latin typeface="Calibri"/>
                <a:cs typeface="Calibri"/>
              </a:rPr>
              <a:t>a</a:t>
            </a:r>
            <a:r>
              <a:rPr sz="1200" dirty="0">
                <a:latin typeface="Calibri"/>
                <a:cs typeface="Calibri"/>
              </a:rPr>
              <a:t>l</a:t>
            </a:r>
            <a:r>
              <a:rPr sz="1200" spc="-10" dirty="0">
                <a:latin typeface="Calibri"/>
                <a:cs typeface="Calibri"/>
              </a:rPr>
              <a:t>e</a:t>
            </a:r>
            <a:r>
              <a:rPr sz="1200" dirty="0">
                <a:latin typeface="Calibri"/>
                <a:cs typeface="Calibri"/>
              </a:rPr>
              <a:t>  </a:t>
            </a:r>
            <a:r>
              <a:rPr sz="1200" spc="-114" dirty="0">
                <a:latin typeface="Calibri"/>
                <a:cs typeface="Calibri"/>
              </a:rPr>
              <a:t> </a:t>
            </a:r>
            <a:r>
              <a:rPr sz="1200" spc="-10" dirty="0">
                <a:latin typeface="Calibri"/>
                <a:cs typeface="Calibri"/>
              </a:rPr>
              <a:t>p</a:t>
            </a:r>
            <a:r>
              <a:rPr sz="1200" spc="-20" dirty="0">
                <a:latin typeface="Calibri"/>
                <a:cs typeface="Calibri"/>
              </a:rPr>
              <a:t>r</a:t>
            </a:r>
            <a:r>
              <a:rPr sz="1200" spc="-10" dirty="0">
                <a:latin typeface="Calibri"/>
                <a:cs typeface="Calibri"/>
              </a:rPr>
              <a:t>ese</a:t>
            </a:r>
            <a:r>
              <a:rPr sz="1200" spc="-20" dirty="0">
                <a:latin typeface="Calibri"/>
                <a:cs typeface="Calibri"/>
              </a:rPr>
              <a:t>nz</a:t>
            </a:r>
            <a:r>
              <a:rPr sz="1200" dirty="0">
                <a:latin typeface="Calibri"/>
                <a:cs typeface="Calibri"/>
              </a:rPr>
              <a:t>a  </a:t>
            </a:r>
            <a:r>
              <a:rPr sz="1200" spc="-130" dirty="0">
                <a:latin typeface="Calibri"/>
                <a:cs typeface="Calibri"/>
              </a:rPr>
              <a:t> </a:t>
            </a:r>
            <a:r>
              <a:rPr sz="1200" spc="5" dirty="0">
                <a:latin typeface="Calibri"/>
                <a:cs typeface="Calibri"/>
              </a:rPr>
              <a:t>d</a:t>
            </a:r>
            <a:r>
              <a:rPr sz="1200" dirty="0">
                <a:latin typeface="Calibri"/>
                <a:cs typeface="Calibri"/>
              </a:rPr>
              <a:t>i  </a:t>
            </a:r>
            <a:r>
              <a:rPr sz="1200" spc="-120" dirty="0">
                <a:latin typeface="Calibri"/>
                <a:cs typeface="Calibri"/>
              </a:rPr>
              <a:t> </a:t>
            </a:r>
            <a:r>
              <a:rPr sz="1200" spc="5" dirty="0">
                <a:latin typeface="Calibri"/>
                <a:cs typeface="Calibri"/>
              </a:rPr>
              <a:t>p</a:t>
            </a:r>
            <a:r>
              <a:rPr sz="1200" spc="-10" dirty="0">
                <a:latin typeface="Calibri"/>
                <a:cs typeface="Calibri"/>
              </a:rPr>
              <a:t>e</a:t>
            </a:r>
            <a:r>
              <a:rPr sz="1200" spc="-30" dirty="0">
                <a:latin typeface="Calibri"/>
                <a:cs typeface="Calibri"/>
              </a:rPr>
              <a:t>r</a:t>
            </a:r>
            <a:r>
              <a:rPr sz="1200" spc="-5" dirty="0">
                <a:latin typeface="Calibri"/>
                <a:cs typeface="Calibri"/>
              </a:rPr>
              <a:t>s</a:t>
            </a:r>
            <a:r>
              <a:rPr sz="1200" dirty="0">
                <a:latin typeface="Calibri"/>
                <a:cs typeface="Calibri"/>
              </a:rPr>
              <a:t>o</a:t>
            </a:r>
            <a:r>
              <a:rPr sz="1200" spc="-10" dirty="0">
                <a:latin typeface="Calibri"/>
                <a:cs typeface="Calibri"/>
              </a:rPr>
              <a:t>ne</a:t>
            </a:r>
            <a:r>
              <a:rPr sz="1200" dirty="0">
                <a:latin typeface="Calibri"/>
                <a:cs typeface="Calibri"/>
              </a:rPr>
              <a:t>  </a:t>
            </a:r>
            <a:r>
              <a:rPr sz="1200" spc="-114"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spc="5" dirty="0">
                <a:latin typeface="Calibri"/>
                <a:cs typeface="Calibri"/>
              </a:rPr>
              <a:t>p</a:t>
            </a:r>
            <a:r>
              <a:rPr sz="1200" dirty="0">
                <a:latin typeface="Calibri"/>
                <a:cs typeface="Calibri"/>
              </a:rPr>
              <a:t>o</a:t>
            </a:r>
            <a:r>
              <a:rPr sz="1200" spc="-5" dirty="0">
                <a:latin typeface="Calibri"/>
                <a:cs typeface="Calibri"/>
              </a:rPr>
              <a:t>ss</a:t>
            </a:r>
            <a:r>
              <a:rPr sz="1200" dirty="0">
                <a:latin typeface="Calibri"/>
                <a:cs typeface="Calibri"/>
              </a:rPr>
              <a:t>o</a:t>
            </a:r>
            <a:r>
              <a:rPr sz="1200" spc="5" dirty="0">
                <a:latin typeface="Calibri"/>
                <a:cs typeface="Calibri"/>
              </a:rPr>
              <a:t>n</a:t>
            </a:r>
            <a:r>
              <a:rPr sz="1200" dirty="0">
                <a:latin typeface="Calibri"/>
                <a:cs typeface="Calibri"/>
              </a:rPr>
              <a:t>o</a:t>
            </a:r>
            <a:r>
              <a:rPr sz="1200" spc="-5" dirty="0">
                <a:latin typeface="Calibri"/>
                <a:cs typeface="Calibri"/>
              </a:rPr>
              <a:t> </a:t>
            </a:r>
            <a:r>
              <a:rPr sz="1200" dirty="0">
                <a:latin typeface="Calibri"/>
                <a:cs typeface="Calibri"/>
              </a:rPr>
              <a:t>ai</a:t>
            </a:r>
            <a:r>
              <a:rPr sz="1200" spc="-10" dirty="0">
                <a:latin typeface="Calibri"/>
                <a:cs typeface="Calibri"/>
              </a:rPr>
              <a:t>u</a:t>
            </a:r>
            <a:r>
              <a:rPr sz="1200" spc="-15" dirty="0">
                <a:latin typeface="Calibri"/>
                <a:cs typeface="Calibri"/>
              </a:rPr>
              <a:t>t</a:t>
            </a:r>
            <a:r>
              <a:rPr sz="1200" spc="-10" dirty="0">
                <a:latin typeface="Calibri"/>
                <a:cs typeface="Calibri"/>
              </a:rPr>
              <a:t>a</a:t>
            </a:r>
            <a:r>
              <a:rPr sz="1200" spc="-20" dirty="0">
                <a:latin typeface="Calibri"/>
                <a:cs typeface="Calibri"/>
              </a:rPr>
              <a:t>r</a:t>
            </a:r>
            <a:r>
              <a:rPr sz="1200" dirty="0">
                <a:latin typeface="Calibri"/>
                <a:cs typeface="Calibri"/>
              </a:rPr>
              <a:t>ti</a:t>
            </a:r>
            <a:r>
              <a:rPr sz="1200" spc="5" dirty="0">
                <a:latin typeface="Calibri"/>
                <a:cs typeface="Calibri"/>
              </a:rPr>
              <a:t> </a:t>
            </a:r>
            <a:r>
              <a:rPr sz="1200" spc="-15" dirty="0">
                <a:latin typeface="Calibri"/>
                <a:cs typeface="Calibri"/>
              </a:rPr>
              <a:t>i</a:t>
            </a:r>
            <a:r>
              <a:rPr sz="1200" dirty="0">
                <a:latin typeface="Calibri"/>
                <a:cs typeface="Calibri"/>
              </a:rPr>
              <a:t>n</a:t>
            </a:r>
            <a:r>
              <a:rPr sz="1200" spc="10" dirty="0">
                <a:latin typeface="Calibri"/>
                <a:cs typeface="Calibri"/>
              </a:rPr>
              <a:t> </a:t>
            </a:r>
            <a:r>
              <a:rPr sz="1200" spc="-15" dirty="0">
                <a:latin typeface="Calibri"/>
                <a:cs typeface="Calibri"/>
              </a:rPr>
              <a:t>a</a:t>
            </a:r>
            <a:r>
              <a:rPr sz="1200" spc="5" dirty="0">
                <a:latin typeface="Calibri"/>
                <a:cs typeface="Calibri"/>
              </a:rPr>
              <a:t>u</a:t>
            </a:r>
            <a:r>
              <a:rPr sz="1200" dirty="0">
                <a:latin typeface="Calibri"/>
                <a:cs typeface="Calibri"/>
              </a:rPr>
              <a:t>la</a:t>
            </a:r>
            <a:r>
              <a:rPr sz="1200" spc="-5" dirty="0">
                <a:latin typeface="Calibri"/>
                <a:cs typeface="Calibri"/>
              </a:rPr>
              <a:t>)</a:t>
            </a:r>
            <a:r>
              <a:rPr sz="1200" dirty="0">
                <a:latin typeface="Calibri"/>
                <a:cs typeface="Calibri"/>
              </a:rPr>
              <a:t>.</a:t>
            </a:r>
          </a:p>
          <a:p>
            <a:pPr marL="241300" marR="5080" indent="-228600" algn="just">
              <a:lnSpc>
                <a:spcPct val="120800"/>
              </a:lnSpc>
              <a:spcBef>
                <a:spcPts val="85"/>
              </a:spcBef>
              <a:buFont typeface="Symbol"/>
              <a:buChar char=""/>
              <a:tabLst>
                <a:tab pos="241300" algn="l"/>
              </a:tabLst>
            </a:pPr>
            <a:r>
              <a:rPr sz="1200" spc="5" dirty="0">
                <a:latin typeface="Calibri"/>
                <a:cs typeface="Calibri"/>
              </a:rPr>
              <a:t>D</a:t>
            </a:r>
            <a:r>
              <a:rPr sz="1200" dirty="0">
                <a:latin typeface="Calibri"/>
                <a:cs typeface="Calibri"/>
              </a:rPr>
              <a:t>o</a:t>
            </a:r>
            <a:r>
              <a:rPr sz="1200" spc="-15" dirty="0">
                <a:latin typeface="Calibri"/>
                <a:cs typeface="Calibri"/>
              </a:rPr>
              <a:t>v</a:t>
            </a:r>
            <a:r>
              <a:rPr sz="1200" spc="-3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dirty="0">
                <a:latin typeface="Calibri"/>
                <a:cs typeface="Calibri"/>
              </a:rPr>
              <a:t> </a:t>
            </a:r>
            <a:r>
              <a:rPr sz="1200" spc="45" dirty="0">
                <a:latin typeface="Calibri"/>
                <a:cs typeface="Calibri"/>
              </a:rPr>
              <a:t> </a:t>
            </a:r>
            <a:r>
              <a:rPr sz="1200" spc="-10" dirty="0">
                <a:latin typeface="Calibri"/>
                <a:cs typeface="Calibri"/>
              </a:rPr>
              <a:t>p</a:t>
            </a:r>
            <a:r>
              <a:rPr sz="1200" dirty="0">
                <a:latin typeface="Calibri"/>
                <a:cs typeface="Calibri"/>
              </a:rPr>
              <a:t>o</a:t>
            </a:r>
            <a:r>
              <a:rPr sz="1200" spc="-5" dirty="0">
                <a:latin typeface="Calibri"/>
                <a:cs typeface="Calibri"/>
              </a:rPr>
              <a:t>r</a:t>
            </a:r>
            <a:r>
              <a:rPr sz="1200" spc="-15" dirty="0">
                <a:latin typeface="Calibri"/>
                <a:cs typeface="Calibri"/>
              </a:rPr>
              <a:t>ta</a:t>
            </a:r>
            <a:r>
              <a:rPr sz="1200" spc="-20" dirty="0">
                <a:latin typeface="Calibri"/>
                <a:cs typeface="Calibri"/>
              </a:rPr>
              <a:t>r</a:t>
            </a:r>
            <a:r>
              <a:rPr sz="1200" spc="-10" dirty="0">
                <a:latin typeface="Calibri"/>
                <a:cs typeface="Calibri"/>
              </a:rPr>
              <a:t>e</a:t>
            </a:r>
            <a:r>
              <a:rPr sz="1200" dirty="0">
                <a:latin typeface="Calibri"/>
                <a:cs typeface="Calibri"/>
              </a:rPr>
              <a:t> </a:t>
            </a:r>
            <a:r>
              <a:rPr sz="1200" spc="45" dirty="0">
                <a:latin typeface="Calibri"/>
                <a:cs typeface="Calibri"/>
              </a:rPr>
              <a:t> </a:t>
            </a:r>
            <a:r>
              <a:rPr sz="1200" dirty="0">
                <a:latin typeface="Calibri"/>
                <a:cs typeface="Calibri"/>
              </a:rPr>
              <a:t>a </a:t>
            </a:r>
            <a:r>
              <a:rPr sz="1200" spc="45" dirty="0">
                <a:latin typeface="Calibri"/>
                <a:cs typeface="Calibri"/>
              </a:rPr>
              <a:t> </a:t>
            </a:r>
            <a:r>
              <a:rPr sz="1200" spc="-25" dirty="0">
                <a:latin typeface="Calibri"/>
                <a:cs typeface="Calibri"/>
              </a:rPr>
              <a:t>c</a:t>
            </a:r>
            <a:r>
              <a:rPr sz="1200" spc="-15" dirty="0">
                <a:latin typeface="Calibri"/>
                <a:cs typeface="Calibri"/>
              </a:rPr>
              <a:t>a</a:t>
            </a:r>
            <a:r>
              <a:rPr sz="1200" spc="5" dirty="0">
                <a:latin typeface="Calibri"/>
                <a:cs typeface="Calibri"/>
              </a:rPr>
              <a:t>p</a:t>
            </a:r>
            <a:r>
              <a:rPr sz="1200" dirty="0">
                <a:latin typeface="Calibri"/>
                <a:cs typeface="Calibri"/>
              </a:rPr>
              <a:t>i</a:t>
            </a:r>
            <a:r>
              <a:rPr sz="1200" spc="-20" dirty="0">
                <a:latin typeface="Calibri"/>
                <a:cs typeface="Calibri"/>
              </a:rPr>
              <a:t>r</a:t>
            </a:r>
            <a:r>
              <a:rPr sz="1200" spc="-10" dirty="0">
                <a:latin typeface="Calibri"/>
                <a:cs typeface="Calibri"/>
              </a:rPr>
              <a:t>e</a:t>
            </a:r>
            <a:r>
              <a:rPr sz="1200" dirty="0">
                <a:latin typeface="Calibri"/>
                <a:cs typeface="Calibri"/>
              </a:rPr>
              <a:t> </a:t>
            </a:r>
            <a:r>
              <a:rPr sz="1200" spc="45" dirty="0">
                <a:latin typeface="Calibri"/>
                <a:cs typeface="Calibri"/>
              </a:rPr>
              <a:t> </a:t>
            </a:r>
            <a:r>
              <a:rPr sz="1200" dirty="0">
                <a:latin typeface="Calibri"/>
                <a:cs typeface="Calibri"/>
              </a:rPr>
              <a:t>la </a:t>
            </a:r>
            <a:r>
              <a:rPr sz="1200" spc="30" dirty="0">
                <a:latin typeface="Calibri"/>
                <a:cs typeface="Calibri"/>
              </a:rPr>
              <a:t> </a:t>
            </a:r>
            <a:r>
              <a:rPr sz="1200" spc="5" dirty="0">
                <a:latin typeface="Calibri"/>
                <a:cs typeface="Calibri"/>
              </a:rPr>
              <a:t>p</a:t>
            </a:r>
            <a:r>
              <a:rPr sz="1200" spc="-25" dirty="0">
                <a:latin typeface="Calibri"/>
                <a:cs typeface="Calibri"/>
              </a:rPr>
              <a:t>r</a:t>
            </a:r>
            <a:r>
              <a:rPr sz="1200" spc="-15" dirty="0">
                <a:latin typeface="Calibri"/>
                <a:cs typeface="Calibri"/>
              </a:rPr>
              <a:t>a</a:t>
            </a:r>
            <a:r>
              <a:rPr sz="1200" spc="5" dirty="0">
                <a:latin typeface="Calibri"/>
                <a:cs typeface="Calibri"/>
              </a:rPr>
              <a:t>t</a:t>
            </a:r>
            <a:r>
              <a:rPr sz="1200" dirty="0">
                <a:latin typeface="Calibri"/>
                <a:cs typeface="Calibri"/>
              </a:rPr>
              <a:t>i</a:t>
            </a:r>
            <a:r>
              <a:rPr sz="1200" spc="-25" dirty="0">
                <a:latin typeface="Calibri"/>
                <a:cs typeface="Calibri"/>
              </a:rPr>
              <a:t>c</a:t>
            </a:r>
            <a:r>
              <a:rPr sz="1200" dirty="0">
                <a:latin typeface="Calibri"/>
                <a:cs typeface="Calibri"/>
              </a:rPr>
              <a:t>a</a:t>
            </a:r>
            <a:r>
              <a:rPr sz="1200" spc="-5" dirty="0">
                <a:latin typeface="Calibri"/>
                <a:cs typeface="Calibri"/>
              </a:rPr>
              <a:t>,</a:t>
            </a:r>
            <a:r>
              <a:rPr sz="1200" dirty="0">
                <a:latin typeface="Calibri"/>
                <a:cs typeface="Calibri"/>
              </a:rPr>
              <a:t> </a:t>
            </a:r>
            <a:r>
              <a:rPr sz="1200" spc="45" dirty="0">
                <a:latin typeface="Calibri"/>
                <a:cs typeface="Calibri"/>
              </a:rPr>
              <a:t> </a:t>
            </a:r>
            <a:r>
              <a:rPr sz="1200" spc="-15" dirty="0">
                <a:latin typeface="Calibri"/>
                <a:cs typeface="Calibri"/>
              </a:rPr>
              <a:t>i</a:t>
            </a:r>
            <a:r>
              <a:rPr sz="1200" spc="-10" dirty="0">
                <a:latin typeface="Calibri"/>
                <a:cs typeface="Calibri"/>
              </a:rPr>
              <a:t>n</a:t>
            </a:r>
            <a:r>
              <a:rPr sz="1200" dirty="0">
                <a:latin typeface="Calibri"/>
                <a:cs typeface="Calibri"/>
              </a:rPr>
              <a:t>t</a:t>
            </a:r>
            <a:r>
              <a:rPr sz="1200" spc="-30" dirty="0">
                <a:latin typeface="Calibri"/>
                <a:cs typeface="Calibri"/>
              </a:rPr>
              <a:t>r</a:t>
            </a:r>
            <a:r>
              <a:rPr sz="1200" spc="-15" dirty="0">
                <a:latin typeface="Calibri"/>
                <a:cs typeface="Calibri"/>
              </a:rPr>
              <a:t>a</a:t>
            </a:r>
            <a:r>
              <a:rPr sz="1200" spc="5" dirty="0">
                <a:latin typeface="Calibri"/>
                <a:cs typeface="Calibri"/>
              </a:rPr>
              <a:t>p</a:t>
            </a:r>
            <a:r>
              <a:rPr sz="1200" spc="-15" dirty="0">
                <a:latin typeface="Calibri"/>
                <a:cs typeface="Calibri"/>
              </a:rPr>
              <a:t>r</a:t>
            </a:r>
            <a:r>
              <a:rPr sz="1200" spc="-20" dirty="0">
                <a:latin typeface="Calibri"/>
                <a:cs typeface="Calibri"/>
              </a:rPr>
              <a:t>e</a:t>
            </a:r>
            <a:r>
              <a:rPr sz="1200" spc="5" dirty="0">
                <a:latin typeface="Calibri"/>
                <a:cs typeface="Calibri"/>
              </a:rPr>
              <a:t>nd</a:t>
            </a:r>
            <a:r>
              <a:rPr sz="1200" spc="-10" dirty="0">
                <a:latin typeface="Calibri"/>
                <a:cs typeface="Calibri"/>
              </a:rPr>
              <a:t>e</a:t>
            </a:r>
            <a:r>
              <a:rPr sz="1200" spc="-20" dirty="0">
                <a:latin typeface="Calibri"/>
                <a:cs typeface="Calibri"/>
              </a:rPr>
              <a:t>r</a:t>
            </a:r>
            <a:r>
              <a:rPr sz="1200" spc="-10" dirty="0">
                <a:latin typeface="Calibri"/>
                <a:cs typeface="Calibri"/>
              </a:rPr>
              <a:t>e</a:t>
            </a:r>
            <a:r>
              <a:rPr sz="1200" dirty="0">
                <a:latin typeface="Calibri"/>
                <a:cs typeface="Calibri"/>
              </a:rPr>
              <a:t> </a:t>
            </a:r>
            <a:r>
              <a:rPr sz="1200" spc="45" dirty="0">
                <a:latin typeface="Calibri"/>
                <a:cs typeface="Calibri"/>
              </a:rPr>
              <a:t> </a:t>
            </a:r>
            <a:r>
              <a:rPr sz="1200" spc="-10" dirty="0">
                <a:latin typeface="Calibri"/>
                <a:cs typeface="Calibri"/>
              </a:rPr>
              <a:t>u</a:t>
            </a:r>
            <a:r>
              <a:rPr sz="1200" spc="5" dirty="0">
                <a:latin typeface="Calibri"/>
                <a:cs typeface="Calibri"/>
              </a:rPr>
              <a:t>n</a:t>
            </a:r>
            <a:r>
              <a:rPr sz="1200" spc="-5" dirty="0">
                <a:latin typeface="Calibri"/>
                <a:cs typeface="Calibri"/>
              </a:rPr>
              <a:t>'</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ne, </a:t>
            </a:r>
            <a:r>
              <a:rPr sz="1200" spc="5" dirty="0">
                <a:latin typeface="Calibri"/>
                <a:cs typeface="Calibri"/>
              </a:rPr>
              <a:t>p</a:t>
            </a:r>
            <a:r>
              <a:rPr sz="1200" spc="-30" dirty="0">
                <a:latin typeface="Calibri"/>
                <a:cs typeface="Calibri"/>
              </a:rPr>
              <a:t>r</a:t>
            </a:r>
            <a:r>
              <a:rPr sz="1200" dirty="0">
                <a:latin typeface="Calibri"/>
                <a:cs typeface="Calibri"/>
              </a:rPr>
              <a:t>o</a:t>
            </a:r>
            <a:r>
              <a:rPr sz="1200" spc="-25" dirty="0">
                <a:latin typeface="Calibri"/>
                <a:cs typeface="Calibri"/>
              </a:rPr>
              <a:t>var</a:t>
            </a:r>
            <a:r>
              <a:rPr sz="1200" spc="-10" dirty="0">
                <a:latin typeface="Calibri"/>
                <a:cs typeface="Calibri"/>
              </a:rPr>
              <a:t>e</a:t>
            </a:r>
            <a:r>
              <a:rPr sz="1200" dirty="0">
                <a:latin typeface="Calibri"/>
                <a:cs typeface="Calibri"/>
              </a:rPr>
              <a:t>     </a:t>
            </a:r>
            <a:r>
              <a:rPr sz="1200" spc="-20" dirty="0">
                <a:latin typeface="Calibri"/>
                <a:cs typeface="Calibri"/>
              </a:rPr>
              <a:t> </a:t>
            </a:r>
            <a:r>
              <a:rPr sz="1200" spc="-10" dirty="0">
                <a:latin typeface="Calibri"/>
                <a:cs typeface="Calibri"/>
              </a:rPr>
              <a:t>q</a:t>
            </a:r>
            <a:r>
              <a:rPr sz="1200" spc="5" dirty="0">
                <a:latin typeface="Calibri"/>
                <a:cs typeface="Calibri"/>
              </a:rPr>
              <a:t>u</a:t>
            </a:r>
            <a:r>
              <a:rPr sz="1200" dirty="0">
                <a:latin typeface="Calibri"/>
                <a:cs typeface="Calibri"/>
              </a:rPr>
              <a:t>al</a:t>
            </a:r>
            <a:r>
              <a:rPr sz="1200" spc="-25" dirty="0">
                <a:latin typeface="Calibri"/>
                <a:cs typeface="Calibri"/>
              </a:rPr>
              <a:t>c</a:t>
            </a:r>
            <a:r>
              <a:rPr sz="1200" dirty="0">
                <a:latin typeface="Calibri"/>
                <a:cs typeface="Calibri"/>
              </a:rPr>
              <a:t>o</a:t>
            </a:r>
            <a:r>
              <a:rPr sz="1200" spc="-5" dirty="0">
                <a:latin typeface="Calibri"/>
                <a:cs typeface="Calibri"/>
              </a:rPr>
              <a:t>sa,</a:t>
            </a:r>
            <a:r>
              <a:rPr sz="1200" dirty="0">
                <a:latin typeface="Calibri"/>
                <a:cs typeface="Calibri"/>
              </a:rPr>
              <a:t>     </a:t>
            </a:r>
            <a:r>
              <a:rPr sz="1200" spc="-20" dirty="0">
                <a:latin typeface="Calibri"/>
                <a:cs typeface="Calibri"/>
              </a:rPr>
              <a:t> e/</a:t>
            </a:r>
            <a:r>
              <a:rPr sz="1200" dirty="0">
                <a:latin typeface="Calibri"/>
                <a:cs typeface="Calibri"/>
              </a:rPr>
              <a:t>o     </a:t>
            </a:r>
            <a:r>
              <a:rPr sz="1200" spc="-5" dirty="0">
                <a:latin typeface="Calibri"/>
                <a:cs typeface="Calibri"/>
              </a:rPr>
              <a:t> </a:t>
            </a:r>
            <a:r>
              <a:rPr sz="1200" dirty="0">
                <a:latin typeface="Calibri"/>
                <a:cs typeface="Calibri"/>
              </a:rPr>
              <a:t>mi</a:t>
            </a:r>
            <a:r>
              <a:rPr sz="1200" spc="-5" dirty="0">
                <a:latin typeface="Calibri"/>
                <a:cs typeface="Calibri"/>
              </a:rPr>
              <a:t>g</a:t>
            </a:r>
            <a:r>
              <a:rPr sz="1200" dirty="0">
                <a:latin typeface="Calibri"/>
                <a:cs typeface="Calibri"/>
              </a:rPr>
              <a:t>l</a:t>
            </a:r>
            <a:r>
              <a:rPr sz="1200" spc="-15" dirty="0">
                <a:latin typeface="Calibri"/>
                <a:cs typeface="Calibri"/>
              </a:rPr>
              <a:t>i</a:t>
            </a:r>
            <a:r>
              <a:rPr sz="1200" dirty="0">
                <a:latin typeface="Calibri"/>
                <a:cs typeface="Calibri"/>
              </a:rPr>
              <a:t>o</a:t>
            </a:r>
            <a:r>
              <a:rPr sz="1200" spc="-30" dirty="0">
                <a:latin typeface="Calibri"/>
                <a:cs typeface="Calibri"/>
              </a:rPr>
              <a:t>r</a:t>
            </a:r>
            <a:r>
              <a:rPr sz="1200" spc="-10" dirty="0">
                <a:latin typeface="Calibri"/>
                <a:cs typeface="Calibri"/>
              </a:rPr>
              <a:t>a</a:t>
            </a:r>
            <a:r>
              <a:rPr sz="1200" spc="-30" dirty="0">
                <a:latin typeface="Calibri"/>
                <a:cs typeface="Calibri"/>
              </a:rPr>
              <a:t>r</a:t>
            </a:r>
            <a:r>
              <a:rPr sz="1200" spc="-10" dirty="0">
                <a:latin typeface="Calibri"/>
                <a:cs typeface="Calibri"/>
              </a:rPr>
              <a:t>e</a:t>
            </a:r>
            <a:r>
              <a:rPr sz="1200" dirty="0">
                <a:latin typeface="Calibri"/>
                <a:cs typeface="Calibri"/>
              </a:rPr>
              <a:t>     </a:t>
            </a:r>
            <a:r>
              <a:rPr sz="1200" spc="-20" dirty="0">
                <a:latin typeface="Calibri"/>
                <a:cs typeface="Calibri"/>
              </a:rPr>
              <a:t> </a:t>
            </a:r>
            <a:r>
              <a:rPr sz="1200" spc="5" dirty="0">
                <a:latin typeface="Calibri"/>
                <a:cs typeface="Calibri"/>
              </a:rPr>
              <a:t>un</a:t>
            </a:r>
            <a:r>
              <a:rPr sz="1200" dirty="0">
                <a:latin typeface="Calibri"/>
                <a:cs typeface="Calibri"/>
              </a:rPr>
              <a:t>a     </a:t>
            </a:r>
            <a:r>
              <a:rPr sz="1200" spc="-20" dirty="0">
                <a:latin typeface="Calibri"/>
                <a:cs typeface="Calibri"/>
              </a:rPr>
              <a:t> </a:t>
            </a:r>
            <a:r>
              <a:rPr sz="1200" spc="-5" dirty="0">
                <a:latin typeface="Calibri"/>
                <a:cs typeface="Calibri"/>
              </a:rPr>
              <a:t>s</a:t>
            </a:r>
            <a:r>
              <a:rPr sz="1200" dirty="0">
                <a:latin typeface="Calibri"/>
                <a:cs typeface="Calibri"/>
              </a:rPr>
              <a:t>i</a:t>
            </a:r>
            <a:r>
              <a:rPr sz="1200" spc="-10" dirty="0">
                <a:latin typeface="Calibri"/>
                <a:cs typeface="Calibri"/>
              </a:rPr>
              <a:t>t</a:t>
            </a:r>
            <a:r>
              <a:rPr sz="1200" spc="5" dirty="0">
                <a:latin typeface="Calibri"/>
                <a:cs typeface="Calibri"/>
              </a:rPr>
              <a:t>u</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30" dirty="0">
                <a:latin typeface="Calibri"/>
                <a:cs typeface="Calibri"/>
              </a:rPr>
              <a:t> </a:t>
            </a:r>
            <a:r>
              <a:rPr sz="1200" spc="5" dirty="0">
                <a:latin typeface="Calibri"/>
                <a:cs typeface="Calibri"/>
              </a:rPr>
              <a:t>d</a:t>
            </a:r>
            <a:r>
              <a:rPr sz="1200" dirty="0">
                <a:latin typeface="Calibri"/>
                <a:cs typeface="Calibri"/>
              </a:rPr>
              <a:t>i 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10" dirty="0">
                <a:latin typeface="Calibri"/>
                <a:cs typeface="Calibri"/>
              </a:rPr>
              <a:t>am</a:t>
            </a:r>
            <a:r>
              <a:rPr sz="1200" spc="-20" dirty="0">
                <a:latin typeface="Calibri"/>
                <a:cs typeface="Calibri"/>
              </a:rPr>
              <a:t>e</a:t>
            </a:r>
            <a:r>
              <a:rPr sz="1200" spc="-10" dirty="0">
                <a:latin typeface="Calibri"/>
                <a:cs typeface="Calibri"/>
              </a:rPr>
              <a:t>n</a:t>
            </a:r>
            <a:r>
              <a:rPr sz="1200" spc="-25" dirty="0">
                <a:latin typeface="Calibri"/>
                <a:cs typeface="Calibri"/>
              </a:rPr>
              <a:t>t</a:t>
            </a:r>
            <a:r>
              <a:rPr sz="1200" dirty="0">
                <a:latin typeface="Calibri"/>
                <a:cs typeface="Calibri"/>
              </a:rPr>
              <a:t>o</a:t>
            </a:r>
            <a:r>
              <a:rPr sz="1200" spc="-20" dirty="0">
                <a:latin typeface="Calibri"/>
                <a:cs typeface="Calibri"/>
              </a:rPr>
              <a:t>/</a:t>
            </a:r>
            <a:r>
              <a:rPr sz="1200" dirty="0">
                <a:latin typeface="Calibri"/>
                <a:cs typeface="Calibri"/>
              </a:rPr>
              <a:t>a</a:t>
            </a:r>
            <a:r>
              <a:rPr sz="1200" spc="-10" dirty="0">
                <a:latin typeface="Calibri"/>
                <a:cs typeface="Calibri"/>
              </a:rPr>
              <a:t>p</a:t>
            </a:r>
            <a:r>
              <a:rPr sz="1200" spc="5" dirty="0">
                <a:latin typeface="Calibri"/>
                <a:cs typeface="Calibri"/>
              </a:rPr>
              <a:t>p</a:t>
            </a:r>
            <a:r>
              <a:rPr sz="1200" spc="-20" dirty="0">
                <a:latin typeface="Calibri"/>
                <a:cs typeface="Calibri"/>
              </a:rPr>
              <a:t>re</a:t>
            </a:r>
            <a:r>
              <a:rPr sz="1200" spc="5" dirty="0">
                <a:latin typeface="Calibri"/>
                <a:cs typeface="Calibri"/>
              </a:rPr>
              <a:t>nd</a:t>
            </a:r>
            <a:r>
              <a:rPr sz="1200" spc="-15" dirty="0">
                <a:latin typeface="Calibri"/>
                <a:cs typeface="Calibri"/>
              </a:rPr>
              <a:t>i</a:t>
            </a:r>
            <a:r>
              <a:rPr sz="1200" spc="-10" dirty="0">
                <a:latin typeface="Calibri"/>
                <a:cs typeface="Calibri"/>
              </a:rPr>
              <a:t>men</a:t>
            </a:r>
            <a:r>
              <a:rPr sz="1200" spc="-15" dirty="0">
                <a:latin typeface="Calibri"/>
                <a:cs typeface="Calibri"/>
              </a:rPr>
              <a:t>t</a:t>
            </a:r>
            <a:r>
              <a:rPr sz="1200" dirty="0">
                <a:latin typeface="Calibri"/>
                <a:cs typeface="Calibri"/>
              </a:rPr>
              <a:t>o.</a:t>
            </a:r>
          </a:p>
          <a:p>
            <a:pPr marL="241300" marR="6985" indent="-228600" algn="just">
              <a:lnSpc>
                <a:spcPct val="121100"/>
              </a:lnSpc>
              <a:spcBef>
                <a:spcPts val="65"/>
              </a:spcBef>
              <a:buFont typeface="Symbol"/>
              <a:buChar char=""/>
              <a:tabLst>
                <a:tab pos="241300" algn="l"/>
              </a:tabLst>
            </a:pPr>
            <a:r>
              <a:rPr sz="1200" spc="-5" dirty="0">
                <a:latin typeface="Calibri"/>
                <a:cs typeface="Calibri"/>
              </a:rPr>
              <a:t>N</a:t>
            </a:r>
            <a:r>
              <a:rPr sz="1200" dirty="0">
                <a:latin typeface="Calibri"/>
                <a:cs typeface="Calibri"/>
              </a:rPr>
              <a:t>on</a:t>
            </a:r>
            <a:r>
              <a:rPr sz="1200" spc="20" dirty="0">
                <a:latin typeface="Calibri"/>
                <a:cs typeface="Calibri"/>
              </a:rPr>
              <a:t> </a:t>
            </a:r>
            <a:r>
              <a:rPr sz="1200" spc="-10" dirty="0">
                <a:latin typeface="Calibri"/>
                <a:cs typeface="Calibri"/>
              </a:rPr>
              <a:t>d</a:t>
            </a:r>
            <a:r>
              <a:rPr sz="1200" dirty="0">
                <a:latin typeface="Calibri"/>
                <a:cs typeface="Calibri"/>
              </a:rPr>
              <a:t>o</a:t>
            </a:r>
            <a:r>
              <a:rPr sz="1200" spc="-15" dirty="0">
                <a:latin typeface="Calibri"/>
                <a:cs typeface="Calibri"/>
              </a:rPr>
              <a:t>v</a:t>
            </a:r>
            <a:r>
              <a:rPr sz="1200" spc="-30" dirty="0">
                <a:latin typeface="Calibri"/>
                <a:cs typeface="Calibri"/>
              </a:rPr>
              <a:t>r</a:t>
            </a:r>
            <a:r>
              <a:rPr sz="1200" spc="-10" dirty="0">
                <a:latin typeface="Calibri"/>
                <a:cs typeface="Calibri"/>
              </a:rPr>
              <a:t>eb</a:t>
            </a:r>
            <a:r>
              <a:rPr sz="1200" spc="-5" dirty="0">
                <a:latin typeface="Calibri"/>
                <a:cs typeface="Calibri"/>
              </a:rPr>
              <a:t>b</a:t>
            </a:r>
            <a:r>
              <a:rPr sz="1200" spc="-10" dirty="0">
                <a:latin typeface="Calibri"/>
                <a:cs typeface="Calibri"/>
              </a:rPr>
              <a:t>e</a:t>
            </a:r>
            <a:r>
              <a:rPr sz="1200" spc="15" dirty="0">
                <a:latin typeface="Calibri"/>
                <a:cs typeface="Calibri"/>
              </a:rPr>
              <a:t> </a:t>
            </a:r>
            <a:r>
              <a:rPr sz="1200" spc="5" dirty="0">
                <a:latin typeface="Calibri"/>
                <a:cs typeface="Calibri"/>
              </a:rPr>
              <a:t>p</a:t>
            </a:r>
            <a:r>
              <a:rPr sz="1200" dirty="0">
                <a:latin typeface="Calibri"/>
                <a:cs typeface="Calibri"/>
              </a:rPr>
              <a:t>o</a:t>
            </a:r>
            <a:r>
              <a:rPr sz="1200" spc="-20" dirty="0">
                <a:latin typeface="Calibri"/>
                <a:cs typeface="Calibri"/>
              </a:rPr>
              <a:t>r</a:t>
            </a:r>
            <a:r>
              <a:rPr sz="1200" spc="-15" dirty="0">
                <a:latin typeface="Calibri"/>
                <a:cs typeface="Calibri"/>
              </a:rPr>
              <a:t>ta</a:t>
            </a:r>
            <a:r>
              <a:rPr sz="1200" spc="-20" dirty="0">
                <a:latin typeface="Calibri"/>
                <a:cs typeface="Calibri"/>
              </a:rPr>
              <a:t>r</a:t>
            </a:r>
            <a:r>
              <a:rPr sz="1200" spc="-10" dirty="0">
                <a:latin typeface="Calibri"/>
                <a:cs typeface="Calibri"/>
              </a:rPr>
              <a:t>e</a:t>
            </a:r>
            <a:r>
              <a:rPr sz="1200" spc="15" dirty="0">
                <a:latin typeface="Calibri"/>
                <a:cs typeface="Calibri"/>
              </a:rPr>
              <a:t> </a:t>
            </a:r>
            <a:r>
              <a:rPr sz="1200" dirty="0">
                <a:latin typeface="Calibri"/>
                <a:cs typeface="Calibri"/>
              </a:rPr>
              <a:t>a</a:t>
            </a:r>
            <a:r>
              <a:rPr sz="1200" spc="15" dirty="0">
                <a:latin typeface="Calibri"/>
                <a:cs typeface="Calibri"/>
              </a:rPr>
              <a:t> </a:t>
            </a:r>
            <a:r>
              <a:rPr sz="1200" spc="5" dirty="0">
                <a:latin typeface="Calibri"/>
                <a:cs typeface="Calibri"/>
              </a:rPr>
              <a:t>un</a:t>
            </a:r>
            <a:r>
              <a:rPr sz="1200" dirty="0">
                <a:latin typeface="Calibri"/>
                <a:cs typeface="Calibri"/>
              </a:rPr>
              <a:t>a</a:t>
            </a:r>
            <a:r>
              <a:rPr sz="1200" spc="15" dirty="0">
                <a:latin typeface="Calibri"/>
                <a:cs typeface="Calibri"/>
              </a:rPr>
              <a:t> </a:t>
            </a:r>
            <a:r>
              <a:rPr sz="1200" spc="-5" dirty="0">
                <a:latin typeface="Calibri"/>
                <a:cs typeface="Calibri"/>
              </a:rPr>
              <a:t>s</a:t>
            </a:r>
            <a:r>
              <a:rPr sz="1200" spc="-10" dirty="0">
                <a:latin typeface="Calibri"/>
                <a:cs typeface="Calibri"/>
              </a:rPr>
              <a:t>emp</a:t>
            </a:r>
            <a:r>
              <a:rPr sz="1200" dirty="0">
                <a:latin typeface="Calibri"/>
                <a:cs typeface="Calibri"/>
              </a:rPr>
              <a:t>li</a:t>
            </a:r>
            <a:r>
              <a:rPr sz="1200" spc="-10" dirty="0">
                <a:latin typeface="Calibri"/>
                <a:cs typeface="Calibri"/>
              </a:rPr>
              <a:t>ce</a:t>
            </a:r>
            <a:r>
              <a:rPr sz="1200" spc="30" dirty="0">
                <a:latin typeface="Calibri"/>
                <a:cs typeface="Calibri"/>
              </a:rPr>
              <a:t> </a:t>
            </a:r>
            <a:r>
              <a:rPr sz="1200" spc="-5" dirty="0">
                <a:latin typeface="Calibri"/>
                <a:cs typeface="Calibri"/>
              </a:rPr>
              <a:t>r</a:t>
            </a:r>
            <a:r>
              <a:rPr sz="1200" dirty="0">
                <a:latin typeface="Calibri"/>
                <a:cs typeface="Calibri"/>
              </a:rPr>
              <a:t>i</a:t>
            </a:r>
            <a:r>
              <a:rPr sz="1200" spc="-15" dirty="0">
                <a:latin typeface="Calibri"/>
                <a:cs typeface="Calibri"/>
              </a:rPr>
              <a:t>s</a:t>
            </a:r>
            <a:r>
              <a:rPr sz="1200" spc="5" dirty="0">
                <a:latin typeface="Calibri"/>
                <a:cs typeface="Calibri"/>
              </a:rPr>
              <a:t>p</a:t>
            </a:r>
            <a:r>
              <a:rPr sz="1200" dirty="0">
                <a:latin typeface="Calibri"/>
                <a:cs typeface="Calibri"/>
              </a:rPr>
              <a:t>o</a:t>
            </a:r>
            <a:r>
              <a:rPr sz="1200" spc="-30" dirty="0">
                <a:latin typeface="Calibri"/>
                <a:cs typeface="Calibri"/>
              </a:rPr>
              <a:t>s</a:t>
            </a:r>
            <a:r>
              <a:rPr sz="1200" spc="-15" dirty="0">
                <a:latin typeface="Calibri"/>
                <a:cs typeface="Calibri"/>
              </a:rPr>
              <a:t>t</a:t>
            </a:r>
            <a:r>
              <a:rPr sz="1200" dirty="0">
                <a:latin typeface="Calibri"/>
                <a:cs typeface="Calibri"/>
              </a:rPr>
              <a:t>a</a:t>
            </a:r>
            <a:r>
              <a:rPr sz="1200" spc="15" dirty="0">
                <a:latin typeface="Calibri"/>
                <a:cs typeface="Calibri"/>
              </a:rPr>
              <a:t> </a:t>
            </a:r>
            <a:r>
              <a:rPr sz="1200" spc="-10" dirty="0">
                <a:latin typeface="Calibri"/>
                <a:cs typeface="Calibri"/>
              </a:rPr>
              <a:t>'</a:t>
            </a:r>
            <a:r>
              <a:rPr sz="1200" spc="-5" dirty="0">
                <a:latin typeface="Calibri"/>
                <a:cs typeface="Calibri"/>
              </a:rPr>
              <a:t>s</a:t>
            </a:r>
            <a:r>
              <a:rPr sz="1200" dirty="0">
                <a:latin typeface="Calibri"/>
                <a:cs typeface="Calibri"/>
              </a:rPr>
              <a:t>ì</a:t>
            </a:r>
            <a:r>
              <a:rPr sz="1200" spc="-5" dirty="0">
                <a:latin typeface="Calibri"/>
                <a:cs typeface="Calibri"/>
              </a:rPr>
              <a:t>'</a:t>
            </a:r>
            <a:r>
              <a:rPr sz="1200" spc="25" dirty="0">
                <a:latin typeface="Calibri"/>
                <a:cs typeface="Calibri"/>
              </a:rPr>
              <a:t> </a:t>
            </a:r>
            <a:r>
              <a:rPr sz="1200" dirty="0">
                <a:latin typeface="Calibri"/>
                <a:cs typeface="Calibri"/>
              </a:rPr>
              <a:t>o</a:t>
            </a:r>
            <a:r>
              <a:rPr sz="1200" spc="20" dirty="0">
                <a:latin typeface="Calibri"/>
                <a:cs typeface="Calibri"/>
              </a:rPr>
              <a:t> </a:t>
            </a:r>
            <a:r>
              <a:rPr sz="1200" spc="-10" dirty="0">
                <a:latin typeface="Calibri"/>
                <a:cs typeface="Calibri"/>
              </a:rPr>
              <a:t>'</a:t>
            </a:r>
            <a:r>
              <a:rPr sz="1200" spc="5" dirty="0">
                <a:latin typeface="Calibri"/>
                <a:cs typeface="Calibri"/>
              </a:rPr>
              <a:t>n</a:t>
            </a:r>
            <a:r>
              <a:rPr sz="1200" dirty="0">
                <a:latin typeface="Calibri"/>
                <a:cs typeface="Calibri"/>
              </a:rPr>
              <a:t>o</a:t>
            </a:r>
            <a:r>
              <a:rPr sz="1200" spc="-10" dirty="0">
                <a:latin typeface="Calibri"/>
                <a:cs typeface="Calibri"/>
              </a:rPr>
              <a:t>'</a:t>
            </a:r>
            <a:r>
              <a:rPr sz="1200" dirty="0">
                <a:latin typeface="Calibri"/>
                <a:cs typeface="Calibri"/>
              </a:rPr>
              <a:t>.</a:t>
            </a:r>
            <a:r>
              <a:rPr sz="1200" spc="10" dirty="0">
                <a:latin typeface="Calibri"/>
                <a:cs typeface="Calibri"/>
              </a:rPr>
              <a:t> </a:t>
            </a:r>
            <a:r>
              <a:rPr sz="1200" spc="-5" dirty="0">
                <a:latin typeface="Calibri"/>
                <a:cs typeface="Calibri"/>
              </a:rPr>
              <a:t>L</a:t>
            </a:r>
            <a:r>
              <a:rPr sz="1200" spc="-10" dirty="0">
                <a:latin typeface="Calibri"/>
                <a:cs typeface="Calibri"/>
              </a:rPr>
              <a:t>e</a:t>
            </a:r>
            <a:r>
              <a:rPr sz="1200" spc="15" dirty="0">
                <a:latin typeface="Calibri"/>
                <a:cs typeface="Calibri"/>
              </a:rPr>
              <a:t> </a:t>
            </a:r>
            <a:r>
              <a:rPr sz="1200" spc="-10" dirty="0">
                <a:latin typeface="Calibri"/>
                <a:cs typeface="Calibri"/>
              </a:rPr>
              <a:t>b</a:t>
            </a:r>
            <a:r>
              <a:rPr sz="1200" spc="5" dirty="0">
                <a:latin typeface="Calibri"/>
                <a:cs typeface="Calibri"/>
              </a:rPr>
              <a:t>u</a:t>
            </a:r>
            <a:r>
              <a:rPr sz="1200" dirty="0">
                <a:latin typeface="Calibri"/>
                <a:cs typeface="Calibri"/>
              </a:rPr>
              <a:t>o</a:t>
            </a:r>
            <a:r>
              <a:rPr sz="1200" spc="-20" dirty="0">
                <a:latin typeface="Calibri"/>
                <a:cs typeface="Calibri"/>
              </a:rPr>
              <a:t>n</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oma</a:t>
            </a:r>
            <a:r>
              <a:rPr sz="1200" spc="-10" dirty="0">
                <a:latin typeface="Calibri"/>
                <a:cs typeface="Calibri"/>
              </a:rPr>
              <a:t>n</a:t>
            </a:r>
            <a:r>
              <a:rPr sz="1200" spc="5" dirty="0">
                <a:latin typeface="Calibri"/>
                <a:cs typeface="Calibri"/>
              </a:rPr>
              <a:t>d</a:t>
            </a:r>
            <a:r>
              <a:rPr sz="1200" spc="-10" dirty="0">
                <a:latin typeface="Calibri"/>
                <a:cs typeface="Calibri"/>
              </a:rPr>
              <a:t>e</a:t>
            </a:r>
            <a:r>
              <a:rPr sz="1200" dirty="0">
                <a:latin typeface="Calibri"/>
                <a:cs typeface="Calibri"/>
              </a:rPr>
              <a:t>  </a:t>
            </a:r>
            <a:r>
              <a:rPr sz="1200" spc="5" dirty="0">
                <a:latin typeface="Calibri"/>
                <a:cs typeface="Calibri"/>
              </a:rPr>
              <a:t>d</a:t>
            </a:r>
            <a:r>
              <a:rPr sz="1200" dirty="0">
                <a:latin typeface="Calibri"/>
                <a:cs typeface="Calibri"/>
              </a:rPr>
              <a:t>i </a:t>
            </a:r>
            <a:r>
              <a:rPr sz="1200" spc="-5" dirty="0">
                <a:latin typeface="Calibri"/>
                <a:cs typeface="Calibri"/>
              </a:rPr>
              <a:t> ri</a:t>
            </a:r>
            <a:r>
              <a:rPr sz="1200" spc="-10" dirty="0">
                <a:latin typeface="Calibri"/>
                <a:cs typeface="Calibri"/>
              </a:rPr>
              <a:t>c</a:t>
            </a:r>
            <a:r>
              <a:rPr sz="1200" spc="-20" dirty="0">
                <a:latin typeface="Calibri"/>
                <a:cs typeface="Calibri"/>
              </a:rPr>
              <a:t>er</a:t>
            </a:r>
            <a:r>
              <a:rPr sz="1200" spc="-25" dirty="0">
                <a:latin typeface="Calibri"/>
                <a:cs typeface="Calibri"/>
              </a:rPr>
              <a:t>c</a:t>
            </a:r>
            <a:r>
              <a:rPr sz="1200" dirty="0">
                <a:latin typeface="Calibri"/>
                <a:cs typeface="Calibri"/>
              </a:rPr>
              <a:t>a </a:t>
            </a:r>
            <a:r>
              <a:rPr sz="1200" spc="10" dirty="0">
                <a:latin typeface="Calibri"/>
                <a:cs typeface="Calibri"/>
              </a:rPr>
              <a:t> </a:t>
            </a:r>
            <a:r>
              <a:rPr sz="1200" dirty="0">
                <a:latin typeface="Calibri"/>
                <a:cs typeface="Calibri"/>
              </a:rPr>
              <a:t>i</a:t>
            </a:r>
            <a:r>
              <a:rPr sz="1200" spc="5" dirty="0">
                <a:latin typeface="Calibri"/>
                <a:cs typeface="Calibri"/>
              </a:rPr>
              <a:t>n</a:t>
            </a:r>
            <a:r>
              <a:rPr sz="1200" spc="-15" dirty="0">
                <a:latin typeface="Calibri"/>
                <a:cs typeface="Calibri"/>
              </a:rPr>
              <a:t>i</a:t>
            </a:r>
            <a:r>
              <a:rPr sz="1200" spc="-10" dirty="0">
                <a:latin typeface="Calibri"/>
                <a:cs typeface="Calibri"/>
              </a:rPr>
              <a:t>z</a:t>
            </a:r>
            <a:r>
              <a:rPr sz="1200" dirty="0">
                <a:latin typeface="Calibri"/>
                <a:cs typeface="Calibri"/>
              </a:rPr>
              <a:t>ia</a:t>
            </a:r>
            <a:r>
              <a:rPr sz="1200" spc="5" dirty="0">
                <a:latin typeface="Calibri"/>
                <a:cs typeface="Calibri"/>
              </a:rPr>
              <a:t>n</a:t>
            </a:r>
            <a:r>
              <a:rPr sz="1200" dirty="0">
                <a:latin typeface="Calibri"/>
                <a:cs typeface="Calibri"/>
              </a:rPr>
              <a:t>o </a:t>
            </a:r>
            <a:r>
              <a:rPr sz="1200" spc="10" dirty="0">
                <a:latin typeface="Calibri"/>
                <a:cs typeface="Calibri"/>
              </a:rPr>
              <a:t> </a:t>
            </a:r>
            <a:r>
              <a:rPr sz="1200" spc="-25" dirty="0">
                <a:latin typeface="Calibri"/>
                <a:cs typeface="Calibri"/>
              </a:rPr>
              <a:t>c</a:t>
            </a:r>
            <a:r>
              <a:rPr sz="1200" spc="-10" dirty="0">
                <a:latin typeface="Calibri"/>
                <a:cs typeface="Calibri"/>
              </a:rPr>
              <a:t>o</a:t>
            </a:r>
            <a:r>
              <a:rPr sz="1200" dirty="0">
                <a:latin typeface="Calibri"/>
                <a:cs typeface="Calibri"/>
              </a:rPr>
              <a:t>n  </a:t>
            </a:r>
            <a:r>
              <a:rPr sz="1200" spc="5" dirty="0">
                <a:latin typeface="Calibri"/>
                <a:cs typeface="Calibri"/>
              </a:rPr>
              <a:t>p</a:t>
            </a:r>
            <a:r>
              <a:rPr sz="1200" spc="-10" dirty="0">
                <a:latin typeface="Calibri"/>
                <a:cs typeface="Calibri"/>
              </a:rPr>
              <a:t>a</a:t>
            </a:r>
            <a:r>
              <a:rPr sz="1200" spc="-30" dirty="0">
                <a:latin typeface="Calibri"/>
                <a:cs typeface="Calibri"/>
              </a:rPr>
              <a:t>r</a:t>
            </a:r>
            <a:r>
              <a:rPr sz="1200" dirty="0">
                <a:latin typeface="Calibri"/>
                <a:cs typeface="Calibri"/>
              </a:rPr>
              <a:t>ole  </a:t>
            </a:r>
            <a:r>
              <a:rPr sz="1200" spc="-25" dirty="0">
                <a:latin typeface="Calibri"/>
                <a:cs typeface="Calibri"/>
              </a:rPr>
              <a:t>c</a:t>
            </a:r>
            <a:r>
              <a:rPr sz="1200" dirty="0">
                <a:latin typeface="Calibri"/>
                <a:cs typeface="Calibri"/>
              </a:rPr>
              <a:t>o</a:t>
            </a:r>
            <a:r>
              <a:rPr sz="1200" spc="-10" dirty="0">
                <a:latin typeface="Calibri"/>
                <a:cs typeface="Calibri"/>
              </a:rPr>
              <a:t>me</a:t>
            </a:r>
            <a:r>
              <a:rPr sz="1200" dirty="0">
                <a:latin typeface="Calibri"/>
                <a:cs typeface="Calibri"/>
              </a:rPr>
              <a:t> </a:t>
            </a:r>
            <a:r>
              <a:rPr sz="1200" spc="-15" dirty="0">
                <a:latin typeface="Calibri"/>
                <a:cs typeface="Calibri"/>
              </a:rPr>
              <a:t> </a:t>
            </a:r>
            <a:r>
              <a:rPr sz="1200" spc="-10" dirty="0">
                <a:latin typeface="Calibri"/>
                <a:cs typeface="Calibri"/>
              </a:rPr>
              <a:t>"</a:t>
            </a:r>
            <a:r>
              <a:rPr sz="1200" spc="-5" dirty="0">
                <a:latin typeface="Calibri"/>
                <a:cs typeface="Calibri"/>
              </a:rPr>
              <a:t>C</a:t>
            </a:r>
            <a:r>
              <a:rPr sz="1200" dirty="0">
                <a:latin typeface="Calibri"/>
                <a:cs typeface="Calibri"/>
              </a:rPr>
              <a:t>o</a:t>
            </a:r>
            <a:r>
              <a:rPr sz="1200" spc="-10" dirty="0">
                <a:latin typeface="Calibri"/>
                <a:cs typeface="Calibri"/>
              </a:rPr>
              <a:t>me</a:t>
            </a:r>
            <a:r>
              <a:rPr sz="1200" spc="-5" dirty="0">
                <a:latin typeface="Calibri"/>
                <a:cs typeface="Calibri"/>
              </a:rPr>
              <a:t>...</a:t>
            </a:r>
            <a:r>
              <a:rPr sz="1200" spc="-10" dirty="0">
                <a:latin typeface="Calibri"/>
                <a:cs typeface="Calibri"/>
              </a:rPr>
              <a:t>"</a:t>
            </a:r>
            <a:r>
              <a:rPr sz="1200" spc="-5" dirty="0">
                <a:latin typeface="Calibri"/>
                <a:cs typeface="Calibri"/>
              </a:rPr>
              <a:t>;</a:t>
            </a:r>
            <a:r>
              <a:rPr sz="1200" dirty="0">
                <a:latin typeface="Calibri"/>
                <a:cs typeface="Calibri"/>
              </a:rPr>
              <a:t> </a:t>
            </a:r>
            <a:r>
              <a:rPr sz="1200" spc="10" dirty="0">
                <a:latin typeface="Calibri"/>
                <a:cs typeface="Calibri"/>
              </a:rPr>
              <a:t> </a:t>
            </a:r>
            <a:r>
              <a:rPr sz="1200" spc="-10" dirty="0">
                <a:latin typeface="Calibri"/>
                <a:cs typeface="Calibri"/>
              </a:rPr>
              <a:t>"</a:t>
            </a:r>
            <a:r>
              <a:rPr sz="1200" spc="-5" dirty="0">
                <a:latin typeface="Calibri"/>
                <a:cs typeface="Calibri"/>
              </a:rPr>
              <a:t>C</a:t>
            </a:r>
            <a:r>
              <a:rPr sz="1200" dirty="0">
                <a:latin typeface="Calibri"/>
                <a:cs typeface="Calibri"/>
              </a:rPr>
              <a:t>o</a:t>
            </a:r>
            <a:r>
              <a:rPr sz="1200" spc="-5" dirty="0">
                <a:latin typeface="Calibri"/>
                <a:cs typeface="Calibri"/>
              </a:rPr>
              <a:t>s</a:t>
            </a:r>
            <a:r>
              <a:rPr sz="1200" dirty="0">
                <a:latin typeface="Calibri"/>
                <a:cs typeface="Calibri"/>
              </a:rPr>
              <a:t>a </a:t>
            </a:r>
            <a:r>
              <a:rPr sz="1200" spc="-5" dirty="0">
                <a:latin typeface="Calibri"/>
                <a:cs typeface="Calibri"/>
              </a:rPr>
              <a:t>s</a:t>
            </a:r>
            <a:r>
              <a:rPr sz="1200" spc="5" dirty="0">
                <a:latin typeface="Calibri"/>
                <a:cs typeface="Calibri"/>
              </a:rPr>
              <a:t>u</a:t>
            </a:r>
            <a:r>
              <a:rPr sz="1200" spc="-10" dirty="0">
                <a:latin typeface="Calibri"/>
                <a:cs typeface="Calibri"/>
              </a:rPr>
              <a:t>cce</a:t>
            </a:r>
            <a:r>
              <a:rPr sz="1200" spc="5" dirty="0">
                <a:latin typeface="Calibri"/>
                <a:cs typeface="Calibri"/>
              </a:rPr>
              <a:t>d</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q</a:t>
            </a:r>
            <a:r>
              <a:rPr sz="1200" spc="-10" dirty="0">
                <a:latin typeface="Calibri"/>
                <a:cs typeface="Calibri"/>
              </a:rPr>
              <a:t>u</a:t>
            </a:r>
            <a:r>
              <a:rPr sz="1200" dirty="0">
                <a:latin typeface="Calibri"/>
                <a:cs typeface="Calibri"/>
              </a:rPr>
              <a:t>a</a:t>
            </a:r>
            <a:r>
              <a:rPr sz="1200" spc="5" dirty="0">
                <a:latin typeface="Calibri"/>
                <a:cs typeface="Calibri"/>
              </a:rPr>
              <a:t>n</a:t>
            </a:r>
            <a:r>
              <a:rPr sz="1200" spc="-10" dirty="0">
                <a:latin typeface="Calibri"/>
                <a:cs typeface="Calibri"/>
              </a:rPr>
              <a:t>d</a:t>
            </a:r>
            <a:r>
              <a:rPr sz="1200" dirty="0">
                <a:latin typeface="Calibri"/>
                <a:cs typeface="Calibri"/>
              </a:rPr>
              <a:t>o</a:t>
            </a:r>
            <a:r>
              <a:rPr sz="1200" spc="-5" dirty="0">
                <a:latin typeface="Calibri"/>
                <a:cs typeface="Calibri"/>
              </a:rPr>
              <a:t>..."</a:t>
            </a:r>
            <a:r>
              <a:rPr sz="1200" dirty="0">
                <a:latin typeface="Calibri"/>
                <a:cs typeface="Calibri"/>
              </a:rPr>
              <a:t>.  </a:t>
            </a:r>
            <a:r>
              <a:rPr sz="1200" spc="35" dirty="0">
                <a:latin typeface="Calibri"/>
                <a:cs typeface="Calibri"/>
              </a:rPr>
              <a:t> </a:t>
            </a:r>
            <a:r>
              <a:rPr sz="1200" dirty="0">
                <a:latin typeface="Calibri"/>
                <a:cs typeface="Calibri"/>
              </a:rPr>
              <a:t>S</a:t>
            </a:r>
            <a:r>
              <a:rPr sz="1200" spc="-10" dirty="0">
                <a:latin typeface="Calibri"/>
                <a:cs typeface="Calibri"/>
              </a:rPr>
              <a:t>o</a:t>
            </a:r>
            <a:r>
              <a:rPr sz="1200" spc="5" dirty="0">
                <a:latin typeface="Calibri"/>
                <a:cs typeface="Calibri"/>
              </a:rPr>
              <a:t>n</a:t>
            </a:r>
            <a:r>
              <a:rPr sz="1200" dirty="0">
                <a:latin typeface="Calibri"/>
                <a:cs typeface="Calibri"/>
              </a:rPr>
              <a:t>o  </a:t>
            </a:r>
            <a:r>
              <a:rPr sz="1200" spc="25" dirty="0">
                <a:latin typeface="Calibri"/>
                <a:cs typeface="Calibri"/>
              </a:rPr>
              <a:t> </a:t>
            </a:r>
            <a:r>
              <a:rPr sz="1200" spc="-25" dirty="0">
                <a:latin typeface="Calibri"/>
                <a:cs typeface="Calibri"/>
              </a:rPr>
              <a:t>v</a:t>
            </a:r>
            <a:r>
              <a:rPr sz="1200" spc="-10" dirty="0">
                <a:latin typeface="Calibri"/>
                <a:cs typeface="Calibri"/>
              </a:rPr>
              <a:t>e</a:t>
            </a:r>
            <a:r>
              <a:rPr sz="1200" spc="-30" dirty="0">
                <a:latin typeface="Calibri"/>
                <a:cs typeface="Calibri"/>
              </a:rPr>
              <a:t>r</a:t>
            </a:r>
            <a:r>
              <a:rPr sz="1200" spc="-10" dirty="0">
                <a:latin typeface="Calibri"/>
                <a:cs typeface="Calibri"/>
              </a:rPr>
              <a:t>am</a:t>
            </a:r>
            <a:r>
              <a:rPr sz="1200" spc="-20" dirty="0">
                <a:latin typeface="Calibri"/>
                <a:cs typeface="Calibri"/>
              </a:rPr>
              <a:t>e</a:t>
            </a:r>
            <a:r>
              <a:rPr sz="1200" spc="-10" dirty="0">
                <a:latin typeface="Calibri"/>
                <a:cs typeface="Calibri"/>
              </a:rPr>
              <a:t>n</a:t>
            </a:r>
            <a:r>
              <a:rPr sz="1200" spc="-15" dirty="0">
                <a:latin typeface="Calibri"/>
                <a:cs typeface="Calibri"/>
              </a:rPr>
              <a:t>t</a:t>
            </a:r>
            <a:r>
              <a:rPr sz="1200" spc="-10" dirty="0">
                <a:latin typeface="Calibri"/>
                <a:cs typeface="Calibri"/>
              </a:rPr>
              <a:t>e</a:t>
            </a:r>
            <a:r>
              <a:rPr sz="1200" dirty="0">
                <a:latin typeface="Calibri"/>
                <a:cs typeface="Calibri"/>
              </a:rPr>
              <a:t>  </a:t>
            </a:r>
            <a:r>
              <a:rPr sz="1200" spc="25" dirty="0">
                <a:latin typeface="Calibri"/>
                <a:cs typeface="Calibri"/>
              </a:rPr>
              <a:t> </a:t>
            </a:r>
            <a:r>
              <a:rPr sz="1200" spc="-15" dirty="0">
                <a:latin typeface="Calibri"/>
                <a:cs typeface="Calibri"/>
              </a:rPr>
              <a:t>a</a:t>
            </a:r>
            <a:r>
              <a:rPr sz="1200" spc="5" dirty="0">
                <a:latin typeface="Calibri"/>
                <a:cs typeface="Calibri"/>
              </a:rPr>
              <a:t>p</a:t>
            </a:r>
            <a:r>
              <a:rPr sz="1200" spc="-10" dirty="0">
                <a:latin typeface="Calibri"/>
                <a:cs typeface="Calibri"/>
              </a:rPr>
              <a:t>e</a:t>
            </a:r>
            <a:r>
              <a:rPr sz="1200" spc="-20" dirty="0">
                <a:latin typeface="Calibri"/>
                <a:cs typeface="Calibri"/>
              </a:rPr>
              <a:t>r</a:t>
            </a:r>
            <a:r>
              <a:rPr sz="1200" spc="-15" dirty="0">
                <a:latin typeface="Calibri"/>
                <a:cs typeface="Calibri"/>
              </a:rPr>
              <a:t>t</a:t>
            </a:r>
            <a:r>
              <a:rPr sz="1200" spc="-10" dirty="0">
                <a:latin typeface="Calibri"/>
                <a:cs typeface="Calibri"/>
              </a:rPr>
              <a:t>e</a:t>
            </a:r>
            <a:r>
              <a:rPr sz="1200" dirty="0">
                <a:latin typeface="Calibri"/>
                <a:cs typeface="Calibri"/>
              </a:rPr>
              <a:t>  </a:t>
            </a:r>
            <a:r>
              <a:rPr sz="1200" spc="15" dirty="0">
                <a:latin typeface="Calibri"/>
                <a:cs typeface="Calibri"/>
              </a:rPr>
              <a:t> </a:t>
            </a:r>
            <a:r>
              <a:rPr sz="1200" dirty="0">
                <a:latin typeface="Calibri"/>
                <a:cs typeface="Calibri"/>
              </a:rPr>
              <a:t>all</a:t>
            </a:r>
            <a:r>
              <a:rPr sz="1200" spc="-5" dirty="0">
                <a:latin typeface="Calibri"/>
                <a:cs typeface="Calibri"/>
              </a:rPr>
              <a:t>'</a:t>
            </a:r>
            <a:r>
              <a:rPr sz="1200" spc="-10" dirty="0">
                <a:latin typeface="Calibri"/>
                <a:cs typeface="Calibri"/>
              </a:rPr>
              <a:t>eme</a:t>
            </a:r>
            <a:r>
              <a:rPr sz="1200" spc="-20" dirty="0">
                <a:latin typeface="Calibri"/>
                <a:cs typeface="Calibri"/>
              </a:rPr>
              <a:t>r</a:t>
            </a:r>
            <a:r>
              <a:rPr sz="1200" spc="-25" dirty="0">
                <a:latin typeface="Calibri"/>
                <a:cs typeface="Calibri"/>
              </a:rPr>
              <a:t>g</a:t>
            </a:r>
            <a:r>
              <a:rPr sz="1200" spc="-20" dirty="0">
                <a:latin typeface="Calibri"/>
                <a:cs typeface="Calibri"/>
              </a:rPr>
              <a:t>er</a:t>
            </a:r>
            <a:r>
              <a:rPr sz="1200" spc="-10" dirty="0">
                <a:latin typeface="Calibri"/>
                <a:cs typeface="Calibri"/>
              </a:rPr>
              <a:t>e</a:t>
            </a:r>
            <a:r>
              <a:rPr sz="1200" dirty="0">
                <a:latin typeface="Calibri"/>
                <a:cs typeface="Calibri"/>
              </a:rPr>
              <a:t>  </a:t>
            </a:r>
            <a:r>
              <a:rPr sz="1200" spc="25" dirty="0">
                <a:latin typeface="Calibri"/>
                <a:cs typeface="Calibri"/>
              </a:rPr>
              <a:t> </a:t>
            </a:r>
            <a:r>
              <a:rPr sz="1200" spc="5" dirty="0">
                <a:latin typeface="Calibri"/>
                <a:cs typeface="Calibri"/>
              </a:rPr>
              <a:t>d</a:t>
            </a:r>
            <a:r>
              <a:rPr sz="1200" dirty="0">
                <a:latin typeface="Calibri"/>
                <a:cs typeface="Calibri"/>
              </a:rPr>
              <a:t>i ri</a:t>
            </a:r>
            <a:r>
              <a:rPr sz="1200" spc="-5" dirty="0">
                <a:latin typeface="Calibri"/>
                <a:cs typeface="Calibri"/>
              </a:rPr>
              <a:t>s</a:t>
            </a:r>
            <a:r>
              <a:rPr sz="1200" spc="5" dirty="0">
                <a:latin typeface="Calibri"/>
                <a:cs typeface="Calibri"/>
              </a:rPr>
              <a:t>p</a:t>
            </a:r>
            <a:r>
              <a:rPr sz="1200" dirty="0">
                <a:latin typeface="Calibri"/>
                <a:cs typeface="Calibri"/>
              </a:rPr>
              <a:t>o</a:t>
            </a:r>
            <a:r>
              <a:rPr sz="1200" spc="-15" dirty="0">
                <a:latin typeface="Calibri"/>
                <a:cs typeface="Calibri"/>
              </a:rPr>
              <a:t>s</a:t>
            </a:r>
            <a:r>
              <a:rPr sz="1200" spc="-25" dirty="0">
                <a:latin typeface="Calibri"/>
                <a:cs typeface="Calibri"/>
              </a:rPr>
              <a:t>t</a:t>
            </a:r>
            <a:r>
              <a:rPr sz="1200" spc="-10" dirty="0">
                <a:latin typeface="Calibri"/>
                <a:cs typeface="Calibri"/>
              </a:rPr>
              <a:t>e</a:t>
            </a:r>
            <a:r>
              <a:rPr sz="1200" spc="5" dirty="0">
                <a:latin typeface="Calibri"/>
                <a:cs typeface="Calibri"/>
              </a:rPr>
              <a:t> </a:t>
            </a:r>
            <a:r>
              <a:rPr sz="1200" spc="-10" dirty="0">
                <a:latin typeface="Calibri"/>
                <a:cs typeface="Calibri"/>
              </a:rPr>
              <a:t>d</a:t>
            </a:r>
            <a:r>
              <a:rPr sz="1200" dirty="0">
                <a:latin typeface="Calibri"/>
                <a:cs typeface="Calibri"/>
              </a:rPr>
              <a:t>i</a:t>
            </a:r>
            <a:r>
              <a:rPr sz="1200" spc="-25" dirty="0">
                <a:latin typeface="Calibri"/>
                <a:cs typeface="Calibri"/>
              </a:rPr>
              <a:t>v</a:t>
            </a:r>
            <a:r>
              <a:rPr sz="1200" spc="-10" dirty="0">
                <a:latin typeface="Calibri"/>
                <a:cs typeface="Calibri"/>
              </a:rPr>
              <a:t>e</a:t>
            </a:r>
            <a:r>
              <a:rPr sz="1200" spc="-30" dirty="0">
                <a:latin typeface="Calibri"/>
                <a:cs typeface="Calibri"/>
              </a:rPr>
              <a:t>r</a:t>
            </a:r>
            <a:r>
              <a:rPr sz="1200" spc="-5" dirty="0">
                <a:latin typeface="Calibri"/>
                <a:cs typeface="Calibri"/>
              </a:rPr>
              <a:t>s</a:t>
            </a:r>
            <a:r>
              <a:rPr sz="1200" dirty="0">
                <a:latin typeface="Calibri"/>
                <a:cs typeface="Calibri"/>
              </a:rPr>
              <a:t>e.</a:t>
            </a:r>
          </a:p>
        </p:txBody>
      </p:sp>
      <p:sp>
        <p:nvSpPr>
          <p:cNvPr id="22" name="CasellaDiTesto 21">
            <a:extLst>
              <a:ext uri="{FF2B5EF4-FFF2-40B4-BE49-F238E27FC236}">
                <a16:creationId xmlns:a16="http://schemas.microsoft.com/office/drawing/2014/main" id="{92E1692D-4F38-FE4E-358D-DE5CF16C0E1C}"/>
              </a:ext>
            </a:extLst>
          </p:cNvPr>
          <p:cNvSpPr txBox="1"/>
          <p:nvPr/>
        </p:nvSpPr>
        <p:spPr>
          <a:xfrm>
            <a:off x="10332917" y="7285851"/>
            <a:ext cx="341760" cy="276999"/>
          </a:xfrm>
          <a:prstGeom prst="rect">
            <a:avLst/>
          </a:prstGeom>
          <a:noFill/>
        </p:spPr>
        <p:txBody>
          <a:bodyPr wrap="none" rtlCol="0">
            <a:spAutoFit/>
          </a:bodyPr>
          <a:lstStyle/>
          <a:p>
            <a:r>
              <a:rPr lang="it-CH" sz="1200" dirty="0"/>
              <a:t>20</a:t>
            </a:r>
          </a:p>
        </p:txBody>
      </p:sp>
      <p:grpSp>
        <p:nvGrpSpPr>
          <p:cNvPr id="24" name="Group 109">
            <a:extLst>
              <a:ext uri="{FF2B5EF4-FFF2-40B4-BE49-F238E27FC236}">
                <a16:creationId xmlns:a16="http://schemas.microsoft.com/office/drawing/2014/main" id="{FC8C166A-8ABD-42DE-2824-D199A37D3ED1}"/>
              </a:ext>
            </a:extLst>
          </p:cNvPr>
          <p:cNvGrpSpPr/>
          <p:nvPr/>
        </p:nvGrpSpPr>
        <p:grpSpPr>
          <a:xfrm>
            <a:off x="8210911" y="640173"/>
            <a:ext cx="1217830" cy="1160591"/>
            <a:chOff x="6233145" y="2091498"/>
            <a:chExt cx="1217830" cy="1160591"/>
          </a:xfrm>
        </p:grpSpPr>
        <p:pic>
          <p:nvPicPr>
            <p:cNvPr id="25" name="Graphic 67">
              <a:extLst>
                <a:ext uri="{FF2B5EF4-FFF2-40B4-BE49-F238E27FC236}">
                  <a16:creationId xmlns:a16="http://schemas.microsoft.com/office/drawing/2014/main" id="{AFE99604-5DD5-0DF1-2EB4-5C5F02BD44CD}"/>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323018" y="2091498"/>
              <a:ext cx="1038084" cy="1038084"/>
            </a:xfrm>
            <a:prstGeom prst="rect">
              <a:avLst/>
            </a:prstGeom>
          </p:spPr>
        </p:pic>
        <p:sp>
          <p:nvSpPr>
            <p:cNvPr id="26" name="TextBox 108">
              <a:extLst>
                <a:ext uri="{FF2B5EF4-FFF2-40B4-BE49-F238E27FC236}">
                  <a16:creationId xmlns:a16="http://schemas.microsoft.com/office/drawing/2014/main" id="{868CBA9F-AF92-B6E8-0C8F-181C15EF3555}"/>
                </a:ext>
              </a:extLst>
            </p:cNvPr>
            <p:cNvSpPr txBox="1"/>
            <p:nvPr/>
          </p:nvSpPr>
          <p:spPr>
            <a:xfrm>
              <a:off x="6233145" y="2214005"/>
              <a:ext cx="1217830" cy="1038084"/>
            </a:xfrm>
            <a:prstGeom prst="rect">
              <a:avLst/>
            </a:prstGeom>
            <a:noFill/>
          </p:spPr>
          <p:txBody>
            <a:bodyPr wrap="none" rtlCol="0">
              <a:prstTxWarp prst="textArchDown">
                <a:avLst>
                  <a:gd name="adj" fmla="val 218492"/>
                </a:avLst>
              </a:prstTxWarp>
              <a:spAutoFit/>
            </a:bodyPr>
            <a:lstStyle/>
            <a:p>
              <a:pPr algn="ctr"/>
              <a:r>
                <a:rPr lang="en-US" sz="5400" dirty="0"/>
                <a:t>Focus e </a:t>
              </a:r>
              <a:r>
                <a:rPr lang="en-US" sz="5400" dirty="0" err="1"/>
                <a:t>domande</a:t>
              </a:r>
              <a:endParaRPr lang="en-US" sz="5400" dirty="0"/>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287195"/>
            <a:ext cx="9806940" cy="7151830"/>
          </a:xfrm>
          <a:prstGeom prst="rect">
            <a:avLst/>
          </a:prstGeom>
        </p:spPr>
        <p:txBody>
          <a:bodyPr vert="horz" wrap="square" lIns="0" tIns="0" rIns="0" bIns="0" rtlCol="0">
            <a:spAutoFit/>
          </a:bodyPr>
          <a:lstStyle/>
          <a:p>
            <a:pPr marL="120650" algn="ctr">
              <a:lnSpc>
                <a:spcPct val="100000"/>
              </a:lnSpc>
            </a:pPr>
            <a:r>
              <a:rPr sz="1600" b="1" spc="-15" dirty="0">
                <a:solidFill>
                  <a:srgbClr val="215868"/>
                </a:solidFill>
                <a:latin typeface="Calibri"/>
                <a:cs typeface="Calibri"/>
              </a:rPr>
              <a:t>I</a:t>
            </a:r>
            <a:r>
              <a:rPr sz="1600" b="1" spc="-5" dirty="0">
                <a:solidFill>
                  <a:srgbClr val="215868"/>
                </a:solidFill>
                <a:latin typeface="Calibri"/>
                <a:cs typeface="Calibri"/>
              </a:rPr>
              <a:t>l</a:t>
            </a:r>
            <a:r>
              <a:rPr sz="1600" b="1" dirty="0">
                <a:solidFill>
                  <a:srgbClr val="215868"/>
                </a:solidFill>
                <a:latin typeface="Calibri"/>
                <a:cs typeface="Calibri"/>
              </a:rPr>
              <a:t> </a:t>
            </a:r>
            <a:r>
              <a:rPr sz="1600" b="1" spc="-15" dirty="0">
                <a:solidFill>
                  <a:srgbClr val="215868"/>
                </a:solidFill>
                <a:latin typeface="Calibri"/>
                <a:cs typeface="Calibri"/>
              </a:rPr>
              <a:t>g</a:t>
            </a:r>
            <a:r>
              <a:rPr sz="1600" b="1" spc="-5" dirty="0">
                <a:solidFill>
                  <a:srgbClr val="215868"/>
                </a:solidFill>
                <a:latin typeface="Calibri"/>
                <a:cs typeface="Calibri"/>
              </a:rPr>
              <a:t>r</a:t>
            </a:r>
            <a:r>
              <a:rPr sz="1600" b="1" spc="-15" dirty="0">
                <a:solidFill>
                  <a:srgbClr val="215868"/>
                </a:solidFill>
                <a:latin typeface="Calibri"/>
                <a:cs typeface="Calibri"/>
              </a:rPr>
              <a:t>u</a:t>
            </a:r>
            <a:r>
              <a:rPr sz="1600" b="1" spc="-5" dirty="0">
                <a:solidFill>
                  <a:srgbClr val="215868"/>
                </a:solidFill>
                <a:latin typeface="Calibri"/>
                <a:cs typeface="Calibri"/>
              </a:rPr>
              <a:t>p</a:t>
            </a:r>
            <a:r>
              <a:rPr sz="1600" b="1" spc="-15" dirty="0">
                <a:solidFill>
                  <a:srgbClr val="215868"/>
                </a:solidFill>
                <a:latin typeface="Calibri"/>
                <a:cs typeface="Calibri"/>
              </a:rPr>
              <a:t>p</a:t>
            </a:r>
            <a:r>
              <a:rPr sz="1600" b="1" spc="-10" dirty="0">
                <a:solidFill>
                  <a:srgbClr val="215868"/>
                </a:solidFill>
                <a:latin typeface="Calibri"/>
                <a:cs typeface="Calibri"/>
              </a:rPr>
              <a:t>o</a:t>
            </a:r>
            <a:r>
              <a:rPr sz="1600" b="1" spc="5" dirty="0">
                <a:solidFill>
                  <a:srgbClr val="215868"/>
                </a:solidFill>
                <a:latin typeface="Calibri"/>
                <a:cs typeface="Calibri"/>
              </a:rPr>
              <a:t> </a:t>
            </a:r>
            <a:r>
              <a:rPr sz="1600" b="1" spc="-15" dirty="0">
                <a:solidFill>
                  <a:srgbClr val="215868"/>
                </a:solidFill>
                <a:latin typeface="Calibri"/>
                <a:cs typeface="Calibri"/>
              </a:rPr>
              <a:t>d</a:t>
            </a:r>
            <a:r>
              <a:rPr sz="1600" b="1" spc="-5" dirty="0">
                <a:solidFill>
                  <a:srgbClr val="215868"/>
                </a:solidFill>
                <a:latin typeface="Calibri"/>
                <a:cs typeface="Calibri"/>
              </a:rPr>
              <a:t>i</a:t>
            </a:r>
            <a:r>
              <a:rPr sz="1600" b="1" dirty="0">
                <a:solidFill>
                  <a:srgbClr val="215868"/>
                </a:solidFill>
                <a:latin typeface="Calibri"/>
                <a:cs typeface="Calibri"/>
              </a:rPr>
              <a:t> </a:t>
            </a:r>
            <a:r>
              <a:rPr sz="1600" b="1" spc="-5" dirty="0">
                <a:solidFill>
                  <a:srgbClr val="215868"/>
                </a:solidFill>
                <a:latin typeface="Calibri"/>
                <a:cs typeface="Calibri"/>
              </a:rPr>
              <a:t>l</a:t>
            </a:r>
            <a:r>
              <a:rPr sz="1600" b="1" spc="-30" dirty="0">
                <a:solidFill>
                  <a:srgbClr val="215868"/>
                </a:solidFill>
                <a:latin typeface="Calibri"/>
                <a:cs typeface="Calibri"/>
              </a:rPr>
              <a:t>a</a:t>
            </a:r>
            <a:r>
              <a:rPr sz="1600" b="1" spc="-25" dirty="0">
                <a:solidFill>
                  <a:srgbClr val="215868"/>
                </a:solidFill>
                <a:latin typeface="Calibri"/>
                <a:cs typeface="Calibri"/>
              </a:rPr>
              <a:t>v</a:t>
            </a:r>
            <a:r>
              <a:rPr sz="1600" b="1" spc="-5" dirty="0">
                <a:solidFill>
                  <a:srgbClr val="215868"/>
                </a:solidFill>
                <a:latin typeface="Calibri"/>
                <a:cs typeface="Calibri"/>
              </a:rPr>
              <a:t>o</a:t>
            </a:r>
            <a:r>
              <a:rPr sz="1600" b="1" spc="-40" dirty="0">
                <a:solidFill>
                  <a:srgbClr val="215868"/>
                </a:solidFill>
                <a:latin typeface="Calibri"/>
                <a:cs typeface="Calibri"/>
              </a:rPr>
              <a:t>r</a:t>
            </a:r>
            <a:r>
              <a:rPr sz="1600" b="1" spc="-10" dirty="0">
                <a:solidFill>
                  <a:srgbClr val="215868"/>
                </a:solidFill>
                <a:latin typeface="Calibri"/>
                <a:cs typeface="Calibri"/>
              </a:rPr>
              <a:t>o</a:t>
            </a:r>
            <a:r>
              <a:rPr sz="1600" b="1" spc="15" dirty="0">
                <a:solidFill>
                  <a:srgbClr val="215868"/>
                </a:solidFill>
                <a:latin typeface="Calibri"/>
                <a:cs typeface="Calibri"/>
              </a:rPr>
              <a:t> </a:t>
            </a:r>
            <a:r>
              <a:rPr sz="1600" b="1" spc="-15" dirty="0">
                <a:solidFill>
                  <a:srgbClr val="215868"/>
                </a:solidFill>
                <a:latin typeface="Calibri"/>
                <a:cs typeface="Calibri"/>
              </a:rPr>
              <a:t>(</a:t>
            </a:r>
            <a:r>
              <a:rPr sz="1600" b="1" spc="-125" dirty="0">
                <a:solidFill>
                  <a:srgbClr val="215868"/>
                </a:solidFill>
                <a:latin typeface="Calibri"/>
                <a:cs typeface="Calibri"/>
              </a:rPr>
              <a:t>T</a:t>
            </a:r>
            <a:r>
              <a:rPr sz="1600" b="1" spc="-10" dirty="0">
                <a:solidFill>
                  <a:srgbClr val="215868"/>
                </a:solidFill>
                <a:latin typeface="Calibri"/>
                <a:cs typeface="Calibri"/>
              </a:rPr>
              <a:t>-SE</a:t>
            </a:r>
            <a:r>
              <a:rPr sz="1600" b="1" spc="-45" dirty="0">
                <a:solidFill>
                  <a:srgbClr val="215868"/>
                </a:solidFill>
                <a:latin typeface="Calibri"/>
                <a:cs typeface="Calibri"/>
              </a:rPr>
              <a:t>D</a:t>
            </a:r>
            <a:r>
              <a:rPr sz="1600" b="1" spc="-10" dirty="0">
                <a:solidFill>
                  <a:srgbClr val="215868"/>
                </a:solidFill>
                <a:latin typeface="Calibri"/>
                <a:cs typeface="Calibri"/>
              </a:rPr>
              <a:t>A</a:t>
            </a:r>
            <a:r>
              <a:rPr sz="1600" b="1" dirty="0">
                <a:solidFill>
                  <a:srgbClr val="215868"/>
                </a:solidFill>
                <a:latin typeface="Calibri"/>
                <a:cs typeface="Calibri"/>
              </a:rPr>
              <a:t> </a:t>
            </a:r>
            <a:r>
              <a:rPr sz="1600" b="1" spc="-15" dirty="0">
                <a:solidFill>
                  <a:srgbClr val="215868"/>
                </a:solidFill>
                <a:latin typeface="Calibri"/>
                <a:cs typeface="Calibri"/>
              </a:rPr>
              <a:t>C</a:t>
            </a:r>
            <a:r>
              <a:rPr sz="1600" b="1" spc="-5" dirty="0">
                <a:solidFill>
                  <a:srgbClr val="215868"/>
                </a:solidFill>
                <a:latin typeface="Calibri"/>
                <a:cs typeface="Calibri"/>
              </a:rPr>
              <a:t>o</a:t>
            </a:r>
            <a:r>
              <a:rPr sz="1600" b="1" spc="-10" dirty="0">
                <a:solidFill>
                  <a:srgbClr val="215868"/>
                </a:solidFill>
                <a:latin typeface="Calibri"/>
                <a:cs typeface="Calibri"/>
              </a:rPr>
              <a:t>llec</a:t>
            </a:r>
            <a:r>
              <a:rPr sz="1600" b="1" spc="-15" dirty="0">
                <a:solidFill>
                  <a:srgbClr val="215868"/>
                </a:solidFill>
                <a:latin typeface="Calibri"/>
                <a:cs typeface="Calibri"/>
              </a:rPr>
              <a:t>t</a:t>
            </a:r>
            <a:r>
              <a:rPr sz="1600" b="1" spc="-5" dirty="0">
                <a:solidFill>
                  <a:srgbClr val="215868"/>
                </a:solidFill>
                <a:latin typeface="Calibri"/>
                <a:cs typeface="Calibri"/>
              </a:rPr>
              <a:t>i</a:t>
            </a:r>
            <a:r>
              <a:rPr sz="1600" b="1" spc="-25" dirty="0">
                <a:solidFill>
                  <a:srgbClr val="215868"/>
                </a:solidFill>
                <a:latin typeface="Calibri"/>
                <a:cs typeface="Calibri"/>
              </a:rPr>
              <a:t>v</a:t>
            </a:r>
            <a:r>
              <a:rPr sz="1600" b="1" spc="-10" dirty="0">
                <a:solidFill>
                  <a:srgbClr val="215868"/>
                </a:solidFill>
                <a:latin typeface="Calibri"/>
                <a:cs typeface="Calibri"/>
              </a:rPr>
              <a:t>e)</a:t>
            </a:r>
            <a:endParaRPr sz="1600" dirty="0">
              <a:latin typeface="Calibri"/>
              <a:cs typeface="Calibri"/>
            </a:endParaRPr>
          </a:p>
          <a:p>
            <a:pPr marL="12700" marR="5080" algn="just">
              <a:lnSpc>
                <a:spcPct val="121200"/>
              </a:lnSpc>
              <a:spcBef>
                <a:spcPts val="944"/>
              </a:spcBef>
            </a:pPr>
            <a:r>
              <a:rPr sz="1200" spc="-5" dirty="0">
                <a:latin typeface="Calibri"/>
                <a:cs typeface="Calibri"/>
              </a:rPr>
              <a:t>L</a:t>
            </a:r>
            <a:r>
              <a:rPr sz="1200" dirty="0">
                <a:latin typeface="Calibri"/>
                <a:cs typeface="Calibri"/>
              </a:rPr>
              <a:t>o</a:t>
            </a:r>
            <a:r>
              <a:rPr sz="1200" spc="-20" dirty="0">
                <a:latin typeface="Calibri"/>
                <a:cs typeface="Calibri"/>
              </a:rPr>
              <a:t> </a:t>
            </a:r>
            <a:r>
              <a:rPr sz="1200" spc="-5" dirty="0">
                <a:latin typeface="Calibri"/>
                <a:cs typeface="Calibri"/>
              </a:rPr>
              <a:t>s</a:t>
            </a:r>
            <a:r>
              <a:rPr sz="1200" spc="-15" dirty="0">
                <a:latin typeface="Calibri"/>
                <a:cs typeface="Calibri"/>
              </a:rPr>
              <a:t>v</a:t>
            </a:r>
            <a:r>
              <a:rPr sz="1200" dirty="0">
                <a:latin typeface="Calibri"/>
                <a:cs typeface="Calibri"/>
              </a:rPr>
              <a:t>il</a:t>
            </a:r>
            <a:r>
              <a:rPr sz="1200" spc="5" dirty="0">
                <a:latin typeface="Calibri"/>
                <a:cs typeface="Calibri"/>
              </a:rPr>
              <a:t>up</a:t>
            </a:r>
            <a:r>
              <a:rPr sz="1200" spc="-10" dirty="0">
                <a:latin typeface="Calibri"/>
                <a:cs typeface="Calibri"/>
              </a:rPr>
              <a:t>p</a:t>
            </a:r>
            <a:r>
              <a:rPr sz="1200" dirty="0">
                <a:latin typeface="Calibri"/>
                <a:cs typeface="Calibri"/>
              </a:rPr>
              <a:t>o</a:t>
            </a:r>
            <a:r>
              <a:rPr sz="1200" spc="-20"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a:t>
            </a:r>
            <a:r>
              <a:rPr sz="1200" spc="-2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p</a:t>
            </a:r>
            <a:r>
              <a:rPr sz="1200" dirty="0">
                <a:latin typeface="Calibri"/>
                <a:cs typeface="Calibri"/>
              </a:rPr>
              <a:t>o</a:t>
            </a:r>
            <a:r>
              <a:rPr sz="1200" spc="-5"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i</a:t>
            </a:r>
            <a:r>
              <a:rPr sz="1200" spc="-15" dirty="0">
                <a:latin typeface="Calibri"/>
                <a:cs typeface="Calibri"/>
              </a:rPr>
              <a:t>v</a:t>
            </a:r>
            <a:r>
              <a:rPr sz="1200" dirty="0">
                <a:latin typeface="Calibri"/>
                <a:cs typeface="Calibri"/>
              </a:rPr>
              <a:t>o</a:t>
            </a:r>
            <a:r>
              <a:rPr sz="1200" spc="-20" dirty="0">
                <a:latin typeface="Calibri"/>
                <a:cs typeface="Calibri"/>
              </a:rPr>
              <a:t> </a:t>
            </a:r>
            <a:r>
              <a:rPr sz="1200" dirty="0">
                <a:latin typeface="Calibri"/>
                <a:cs typeface="Calibri"/>
              </a:rPr>
              <a:t>T-S</a:t>
            </a:r>
            <a:r>
              <a:rPr sz="1200" spc="-10" dirty="0">
                <a:latin typeface="Calibri"/>
                <a:cs typeface="Calibri"/>
              </a:rPr>
              <a:t>E</a:t>
            </a:r>
            <a:r>
              <a:rPr sz="1200" spc="5" dirty="0">
                <a:latin typeface="Calibri"/>
                <a:cs typeface="Calibri"/>
              </a:rPr>
              <a:t>D</a:t>
            </a:r>
            <a:r>
              <a:rPr sz="1200" spc="-10" dirty="0">
                <a:latin typeface="Calibri"/>
                <a:cs typeface="Calibri"/>
              </a:rPr>
              <a:t>A</a:t>
            </a:r>
            <a:r>
              <a:rPr sz="1200" spc="-20" dirty="0">
                <a:latin typeface="Calibri"/>
                <a:cs typeface="Calibri"/>
              </a:rPr>
              <a:t> </a:t>
            </a:r>
            <a:r>
              <a:rPr sz="1200" spc="-10" dirty="0">
                <a:latin typeface="Calibri"/>
                <a:cs typeface="Calibri"/>
              </a:rPr>
              <a:t>è</a:t>
            </a:r>
            <a:r>
              <a:rPr sz="1200" spc="-20" dirty="0">
                <a:latin typeface="Calibri"/>
                <a:cs typeface="Calibri"/>
              </a:rPr>
              <a:t> </a:t>
            </a:r>
            <a:r>
              <a:rPr sz="1200" spc="-15" dirty="0">
                <a:latin typeface="Calibri"/>
                <a:cs typeface="Calibri"/>
              </a:rPr>
              <a:t>s</a:t>
            </a:r>
            <a:r>
              <a:rPr sz="1200" dirty="0">
                <a:latin typeface="Calibri"/>
                <a:cs typeface="Calibri"/>
              </a:rPr>
              <a:t>t</a:t>
            </a:r>
            <a:r>
              <a:rPr sz="1200" spc="-10" dirty="0">
                <a:latin typeface="Calibri"/>
                <a:cs typeface="Calibri"/>
              </a:rPr>
              <a:t>a</a:t>
            </a:r>
            <a:r>
              <a:rPr sz="1200" dirty="0">
                <a:latin typeface="Calibri"/>
                <a:cs typeface="Calibri"/>
              </a:rPr>
              <a:t>to</a:t>
            </a:r>
            <a:r>
              <a:rPr sz="1200" spc="-30" dirty="0">
                <a:latin typeface="Calibri"/>
                <a:cs typeface="Calibri"/>
              </a:rPr>
              <a:t> </a:t>
            </a:r>
            <a:r>
              <a:rPr sz="1200" spc="5" dirty="0">
                <a:latin typeface="Calibri"/>
                <a:cs typeface="Calibri"/>
              </a:rPr>
              <a:t>u</a:t>
            </a:r>
            <a:r>
              <a:rPr sz="1200" dirty="0">
                <a:latin typeface="Calibri"/>
                <a:cs typeface="Calibri"/>
              </a:rPr>
              <a:t>n</a:t>
            </a:r>
            <a:r>
              <a:rPr sz="1200" spc="-30" dirty="0">
                <a:latin typeface="Calibri"/>
                <a:cs typeface="Calibri"/>
              </a:rPr>
              <a:t> </a:t>
            </a:r>
            <a:r>
              <a:rPr sz="1200" dirty="0">
                <a:latin typeface="Calibri"/>
                <a:cs typeface="Calibri"/>
              </a:rPr>
              <a:t>la</a:t>
            </a:r>
            <a:r>
              <a:rPr sz="1200" spc="-5" dirty="0">
                <a:latin typeface="Calibri"/>
                <a:cs typeface="Calibri"/>
              </a:rPr>
              <a:t>v</a:t>
            </a:r>
            <a:r>
              <a:rPr sz="1200" dirty="0">
                <a:latin typeface="Calibri"/>
                <a:cs typeface="Calibri"/>
              </a:rPr>
              <a:t>o</a:t>
            </a:r>
            <a:r>
              <a:rPr sz="1200" spc="-20" dirty="0">
                <a:latin typeface="Calibri"/>
                <a:cs typeface="Calibri"/>
              </a:rPr>
              <a:t>r</a:t>
            </a:r>
            <a:r>
              <a:rPr sz="1200" dirty="0">
                <a:latin typeface="Calibri"/>
                <a:cs typeface="Calibri"/>
              </a:rPr>
              <a:t>o</a:t>
            </a:r>
            <a:r>
              <a:rPr sz="1200" spc="-20"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5" dirty="0">
                <a:latin typeface="Calibri"/>
                <a:cs typeface="Calibri"/>
              </a:rPr>
              <a:t>s</a:t>
            </a:r>
            <a:r>
              <a:rPr sz="1200" spc="-10" dirty="0">
                <a:latin typeface="Calibri"/>
                <a:cs typeface="Calibri"/>
              </a:rPr>
              <a:t>q</a:t>
            </a:r>
            <a:r>
              <a:rPr sz="1200" spc="5" dirty="0">
                <a:latin typeface="Calibri"/>
                <a:cs typeface="Calibri"/>
              </a:rPr>
              <a:t>u</a:t>
            </a:r>
            <a:r>
              <a:rPr sz="1200" dirty="0">
                <a:latin typeface="Calibri"/>
                <a:cs typeface="Calibri"/>
              </a:rPr>
              <a:t>a</a:t>
            </a:r>
            <a:r>
              <a:rPr sz="1200" spc="5" dirty="0">
                <a:latin typeface="Calibri"/>
                <a:cs typeface="Calibri"/>
              </a:rPr>
              <a:t>d</a:t>
            </a:r>
            <a:r>
              <a:rPr sz="1200" spc="-5" dirty="0">
                <a:latin typeface="Calibri"/>
                <a:cs typeface="Calibri"/>
              </a:rPr>
              <a:t>r</a:t>
            </a:r>
            <a:r>
              <a:rPr sz="1200" spc="-25" dirty="0">
                <a:latin typeface="Calibri"/>
                <a:cs typeface="Calibri"/>
              </a:rPr>
              <a:t>a</a:t>
            </a:r>
            <a:r>
              <a:rPr sz="1200" spc="-5" dirty="0">
                <a:latin typeface="Calibri"/>
                <a:cs typeface="Calibri"/>
              </a:rPr>
              <a:t>;</a:t>
            </a:r>
            <a:r>
              <a:rPr sz="1200" spc="-20" dirty="0">
                <a:latin typeface="Calibri"/>
                <a:cs typeface="Calibri"/>
              </a:rPr>
              <a:t> </a:t>
            </a:r>
            <a:r>
              <a:rPr sz="1200" spc="-15" dirty="0">
                <a:latin typeface="Calibri"/>
                <a:cs typeface="Calibri"/>
              </a:rPr>
              <a:t>v</a:t>
            </a:r>
            <a:r>
              <a:rPr sz="1200" dirty="0">
                <a:latin typeface="Calibri"/>
                <a:cs typeface="Calibri"/>
              </a:rPr>
              <a:t>i</a:t>
            </a:r>
            <a:r>
              <a:rPr sz="1200" spc="-2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nn</a:t>
            </a:r>
            <a:r>
              <a:rPr sz="1200" dirty="0">
                <a:latin typeface="Calibri"/>
                <a:cs typeface="Calibri"/>
              </a:rPr>
              <a:t>o</a:t>
            </a:r>
            <a:r>
              <a:rPr sz="1200" spc="-30" dirty="0">
                <a:latin typeface="Calibri"/>
                <a:cs typeface="Calibri"/>
              </a:rPr>
              <a:t> </a:t>
            </a:r>
            <a:r>
              <a:rPr sz="1200" spc="5" dirty="0">
                <a:latin typeface="Calibri"/>
                <a:cs typeface="Calibri"/>
              </a:rPr>
              <a:t>p</a:t>
            </a:r>
            <a:r>
              <a:rPr sz="1200" spc="-15" dirty="0">
                <a:latin typeface="Calibri"/>
                <a:cs typeface="Calibri"/>
              </a:rPr>
              <a:t>a</a:t>
            </a:r>
            <a:r>
              <a:rPr sz="1200" spc="-5" dirty="0">
                <a:latin typeface="Calibri"/>
                <a:cs typeface="Calibri"/>
              </a:rPr>
              <a:t>r</a:t>
            </a:r>
            <a:r>
              <a:rPr sz="1200" dirty="0">
                <a:latin typeface="Calibri"/>
                <a:cs typeface="Calibri"/>
              </a:rPr>
              <a:t>t</a:t>
            </a:r>
            <a:r>
              <a:rPr sz="1200" spc="-10" dirty="0">
                <a:latin typeface="Calibri"/>
                <a:cs typeface="Calibri"/>
              </a:rPr>
              <a:t>ec</a:t>
            </a:r>
            <a:r>
              <a:rPr sz="1200" dirty="0">
                <a:latin typeface="Calibri"/>
                <a:cs typeface="Calibri"/>
              </a:rPr>
              <a:t>i</a:t>
            </a:r>
            <a:r>
              <a:rPr sz="1200" spc="5" dirty="0">
                <a:latin typeface="Calibri"/>
                <a:cs typeface="Calibri"/>
              </a:rPr>
              <a:t>p</a:t>
            </a:r>
            <a:r>
              <a:rPr sz="1200" spc="-15" dirty="0">
                <a:latin typeface="Calibri"/>
                <a:cs typeface="Calibri"/>
              </a:rPr>
              <a:t>a</a:t>
            </a:r>
            <a:r>
              <a:rPr sz="1200" spc="5" dirty="0">
                <a:latin typeface="Calibri"/>
                <a:cs typeface="Calibri"/>
              </a:rPr>
              <a:t>t</a:t>
            </a:r>
            <a:r>
              <a:rPr sz="1200" dirty="0">
                <a:latin typeface="Calibri"/>
                <a:cs typeface="Calibri"/>
              </a:rPr>
              <a:t>o</a:t>
            </a:r>
            <a:r>
              <a:rPr sz="1200" spc="-20" dirty="0">
                <a:latin typeface="Calibri"/>
                <a:cs typeface="Calibri"/>
              </a:rPr>
              <a:t> </a:t>
            </a:r>
            <a:r>
              <a:rPr sz="1200" spc="-10" dirty="0">
                <a:latin typeface="Calibri"/>
                <a:cs typeface="Calibri"/>
              </a:rPr>
              <a:t>m</a:t>
            </a:r>
            <a:r>
              <a:rPr sz="1200" dirty="0">
                <a:latin typeface="Calibri"/>
                <a:cs typeface="Calibri"/>
              </a:rPr>
              <a:t>o</a:t>
            </a:r>
            <a:r>
              <a:rPr sz="1200" spc="-15" dirty="0">
                <a:latin typeface="Calibri"/>
                <a:cs typeface="Calibri"/>
              </a:rPr>
              <a:t>l</a:t>
            </a:r>
            <a:r>
              <a:rPr sz="1200" dirty="0">
                <a:latin typeface="Calibri"/>
                <a:cs typeface="Calibri"/>
              </a:rPr>
              <a:t>t</a:t>
            </a:r>
            <a:r>
              <a:rPr sz="1200" spc="-10" dirty="0">
                <a:latin typeface="Calibri"/>
                <a:cs typeface="Calibri"/>
              </a:rPr>
              <a:t>e</a:t>
            </a:r>
            <a:r>
              <a:rPr sz="1200" spc="-30" dirty="0">
                <a:latin typeface="Calibri"/>
                <a:cs typeface="Calibri"/>
              </a:rPr>
              <a:t> </a:t>
            </a:r>
            <a:r>
              <a:rPr sz="1200" spc="-5" dirty="0">
                <a:latin typeface="Calibri"/>
                <a:cs typeface="Calibri"/>
              </a:rPr>
              <a:t>pers</a:t>
            </a:r>
            <a:r>
              <a:rPr sz="1200" spc="-1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dirty="0">
                <a:latin typeface="Calibri"/>
                <a:cs typeface="Calibri"/>
              </a:rPr>
              <a:t>t</a:t>
            </a:r>
            <a:r>
              <a:rPr sz="1200" spc="-5" dirty="0">
                <a:latin typeface="Calibri"/>
                <a:cs typeface="Calibri"/>
              </a:rPr>
              <a:t>ra</a:t>
            </a:r>
            <a:r>
              <a:rPr sz="1200" spc="-20"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a:t>
            </a:r>
            <a:r>
              <a:rPr sz="1200" spc="-20" dirty="0">
                <a:latin typeface="Calibri"/>
                <a:cs typeface="Calibri"/>
              </a:rPr>
              <a:t> </a:t>
            </a:r>
            <a:r>
              <a:rPr sz="1200" spc="-15" dirty="0">
                <a:latin typeface="Calibri"/>
                <a:cs typeface="Calibri"/>
              </a:rPr>
              <a:t>R</a:t>
            </a:r>
            <a:r>
              <a:rPr sz="1200" spc="-10" dirty="0">
                <a:latin typeface="Calibri"/>
                <a:cs typeface="Calibri"/>
              </a:rPr>
              <a:t>u</a:t>
            </a:r>
            <a:r>
              <a:rPr sz="1200" dirty="0">
                <a:latin typeface="Calibri"/>
                <a:cs typeface="Calibri"/>
              </a:rPr>
              <a:t>th</a:t>
            </a:r>
            <a:r>
              <a:rPr sz="1200" spc="-30" dirty="0">
                <a:latin typeface="Calibri"/>
                <a:cs typeface="Calibri"/>
              </a:rPr>
              <a:t> </a:t>
            </a:r>
            <a:r>
              <a:rPr sz="1200" spc="-10" dirty="0">
                <a:latin typeface="Calibri"/>
                <a:cs typeface="Calibri"/>
              </a:rPr>
              <a:t>Kersh</a:t>
            </a:r>
            <a:r>
              <a:rPr sz="1200" spc="5" dirty="0">
                <a:latin typeface="Calibri"/>
                <a:cs typeface="Calibri"/>
              </a:rPr>
              <a:t>n</a:t>
            </a:r>
            <a:r>
              <a:rPr sz="1200" spc="-5" dirty="0">
                <a:latin typeface="Calibri"/>
                <a:cs typeface="Calibri"/>
              </a:rPr>
              <a:t>er,</a:t>
            </a:r>
            <a:r>
              <a:rPr sz="1200" spc="-20" dirty="0">
                <a:latin typeface="Calibri"/>
                <a:cs typeface="Calibri"/>
              </a:rPr>
              <a:t> </a:t>
            </a:r>
            <a:r>
              <a:rPr sz="1200" dirty="0">
                <a:latin typeface="Calibri"/>
                <a:cs typeface="Calibri"/>
              </a:rPr>
              <a:t>S</a:t>
            </a:r>
            <a:r>
              <a:rPr sz="1200" spc="-15" dirty="0">
                <a:latin typeface="Calibri"/>
                <a:cs typeface="Calibri"/>
              </a:rPr>
              <a:t>a</a:t>
            </a:r>
            <a:r>
              <a:rPr sz="1200" spc="-5" dirty="0">
                <a:latin typeface="Calibri"/>
                <a:cs typeface="Calibri"/>
              </a:rPr>
              <a:t>ra</a:t>
            </a:r>
            <a:r>
              <a:rPr sz="1200" spc="-20" dirty="0">
                <a:latin typeface="Calibri"/>
                <a:cs typeface="Calibri"/>
              </a:rPr>
              <a:t> </a:t>
            </a:r>
            <a:r>
              <a:rPr sz="1200" spc="-5" dirty="0">
                <a:latin typeface="Calibri"/>
                <a:cs typeface="Calibri"/>
              </a:rPr>
              <a:t>H</a:t>
            </a:r>
            <a:r>
              <a:rPr sz="1200" spc="-10" dirty="0">
                <a:latin typeface="Calibri"/>
                <a:cs typeface="Calibri"/>
              </a:rPr>
              <a:t>e</a:t>
            </a:r>
            <a:r>
              <a:rPr sz="1200" spc="5" dirty="0">
                <a:latin typeface="Calibri"/>
                <a:cs typeface="Calibri"/>
              </a:rPr>
              <a:t>nn</a:t>
            </a:r>
            <a:r>
              <a:rPr sz="1200" spc="-10" dirty="0">
                <a:latin typeface="Calibri"/>
                <a:cs typeface="Calibri"/>
              </a:rPr>
              <a:t>e</a:t>
            </a:r>
            <a:r>
              <a:rPr sz="1200" spc="-5" dirty="0">
                <a:latin typeface="Calibri"/>
                <a:cs typeface="Calibri"/>
              </a:rPr>
              <a:t>ss</a:t>
            </a:r>
            <a:r>
              <a:rPr sz="1200" spc="-15" dirty="0">
                <a:latin typeface="Calibri"/>
                <a:cs typeface="Calibri"/>
              </a:rPr>
              <a:t>y</a:t>
            </a:r>
            <a:r>
              <a:rPr sz="1200" spc="-5" dirty="0">
                <a:latin typeface="Calibri"/>
                <a:cs typeface="Calibri"/>
              </a:rPr>
              <a:t>,</a:t>
            </a:r>
            <a:r>
              <a:rPr sz="1200" spc="-20" dirty="0">
                <a:latin typeface="Calibri"/>
                <a:cs typeface="Calibri"/>
              </a:rPr>
              <a:t> </a:t>
            </a:r>
            <a:r>
              <a:rPr sz="1200" dirty="0">
                <a:latin typeface="Calibri"/>
                <a:cs typeface="Calibri"/>
              </a:rPr>
              <a:t>Eli</a:t>
            </a:r>
            <a:r>
              <a:rPr sz="1200" spc="-5" dirty="0">
                <a:latin typeface="Calibri"/>
                <a:cs typeface="Calibri"/>
              </a:rPr>
              <a:t>s</a:t>
            </a:r>
            <a:r>
              <a:rPr sz="1200" dirty="0">
                <a:latin typeface="Calibri"/>
                <a:cs typeface="Calibri"/>
              </a:rPr>
              <a:t>a</a:t>
            </a:r>
            <a:r>
              <a:rPr sz="1200" spc="-20" dirty="0">
                <a:latin typeface="Calibri"/>
                <a:cs typeface="Calibri"/>
              </a:rPr>
              <a:t> </a:t>
            </a:r>
            <a:r>
              <a:rPr sz="1200" spc="-5" dirty="0">
                <a:latin typeface="Calibri"/>
                <a:cs typeface="Calibri"/>
              </a:rPr>
              <a:t>C</a:t>
            </a:r>
            <a:r>
              <a:rPr sz="1200" dirty="0">
                <a:latin typeface="Calibri"/>
                <a:cs typeface="Calibri"/>
              </a:rPr>
              <a:t>al</a:t>
            </a:r>
            <a:r>
              <a:rPr sz="1200" spc="-5" dirty="0">
                <a:latin typeface="Calibri"/>
                <a:cs typeface="Calibri"/>
              </a:rPr>
              <a:t>c</a:t>
            </a:r>
            <a:r>
              <a:rPr sz="1200" spc="-10" dirty="0">
                <a:latin typeface="Calibri"/>
                <a:cs typeface="Calibri"/>
              </a:rPr>
              <a:t>a</a:t>
            </a:r>
            <a:r>
              <a:rPr sz="1200" spc="-25" dirty="0">
                <a:latin typeface="Calibri"/>
                <a:cs typeface="Calibri"/>
              </a:rPr>
              <a:t>g</a:t>
            </a:r>
            <a:r>
              <a:rPr sz="1200" spc="5" dirty="0">
                <a:latin typeface="Calibri"/>
                <a:cs typeface="Calibri"/>
              </a:rPr>
              <a:t>n</a:t>
            </a:r>
            <a:r>
              <a:rPr sz="1200" dirty="0">
                <a:latin typeface="Calibri"/>
                <a:cs typeface="Calibri"/>
              </a:rPr>
              <a:t>i,</a:t>
            </a:r>
            <a:r>
              <a:rPr sz="1200" spc="-20" dirty="0">
                <a:latin typeface="Calibri"/>
                <a:cs typeface="Calibri"/>
              </a:rPr>
              <a:t> </a:t>
            </a:r>
            <a:r>
              <a:rPr sz="1200" dirty="0">
                <a:latin typeface="Calibri"/>
                <a:cs typeface="Calibri"/>
              </a:rPr>
              <a:t>Farah A</a:t>
            </a:r>
            <a:r>
              <a:rPr sz="1200" spc="5" dirty="0">
                <a:latin typeface="Calibri"/>
                <a:cs typeface="Calibri"/>
              </a:rPr>
              <a:t>h</a:t>
            </a:r>
            <a:r>
              <a:rPr sz="1200" spc="-10" dirty="0">
                <a:latin typeface="Calibri"/>
                <a:cs typeface="Calibri"/>
              </a:rPr>
              <a:t>me</a:t>
            </a:r>
            <a:r>
              <a:rPr sz="1200" spc="5" dirty="0">
                <a:latin typeface="Calibri"/>
                <a:cs typeface="Calibri"/>
              </a:rPr>
              <a:t>d</a:t>
            </a:r>
            <a:r>
              <a:rPr sz="1200" spc="-5" dirty="0">
                <a:latin typeface="Calibri"/>
                <a:cs typeface="Calibri"/>
              </a:rPr>
              <a:t>,</a:t>
            </a:r>
            <a:r>
              <a:rPr sz="1200" spc="125" dirty="0">
                <a:latin typeface="Calibri"/>
                <a:cs typeface="Calibri"/>
              </a:rPr>
              <a:t> </a:t>
            </a:r>
            <a:r>
              <a:rPr sz="1200" dirty="0">
                <a:latin typeface="Calibri"/>
                <a:cs typeface="Calibri"/>
              </a:rPr>
              <a:t>Vi</a:t>
            </a:r>
            <a:r>
              <a:rPr sz="1200" spc="-20" dirty="0">
                <a:latin typeface="Calibri"/>
                <a:cs typeface="Calibri"/>
              </a:rPr>
              <a:t>c</a:t>
            </a:r>
            <a:r>
              <a:rPr sz="1200" dirty="0">
                <a:latin typeface="Calibri"/>
                <a:cs typeface="Calibri"/>
              </a:rPr>
              <a:t>toria</a:t>
            </a:r>
            <a:r>
              <a:rPr sz="1200" spc="125" dirty="0">
                <a:latin typeface="Calibri"/>
                <a:cs typeface="Calibri"/>
              </a:rPr>
              <a:t> </a:t>
            </a:r>
            <a:r>
              <a:rPr sz="1200" spc="-5" dirty="0">
                <a:latin typeface="Calibri"/>
                <a:cs typeface="Calibri"/>
              </a:rPr>
              <a:t>C</a:t>
            </a:r>
            <a:r>
              <a:rPr sz="1200" dirty="0">
                <a:latin typeface="Calibri"/>
                <a:cs typeface="Calibri"/>
              </a:rPr>
              <a:t>oo</a:t>
            </a:r>
            <a:r>
              <a:rPr sz="1200" spc="-20" dirty="0">
                <a:latin typeface="Calibri"/>
                <a:cs typeface="Calibri"/>
              </a:rPr>
              <a:t>k</a:t>
            </a:r>
            <a:r>
              <a:rPr sz="1200" spc="-5" dirty="0">
                <a:latin typeface="Calibri"/>
                <a:cs typeface="Calibri"/>
              </a:rPr>
              <a:t>,</a:t>
            </a:r>
            <a:r>
              <a:rPr sz="1200" dirty="0">
                <a:latin typeface="Calibri"/>
                <a:cs typeface="Calibri"/>
              </a:rPr>
              <a:t> </a:t>
            </a:r>
            <a:r>
              <a:rPr sz="1200" spc="-135" dirty="0">
                <a:latin typeface="Calibri"/>
                <a:cs typeface="Calibri"/>
              </a:rPr>
              <a:t> </a:t>
            </a:r>
            <a:r>
              <a:rPr sz="1200" spc="-15" dirty="0">
                <a:latin typeface="Calibri"/>
                <a:cs typeface="Calibri"/>
              </a:rPr>
              <a:t>L</a:t>
            </a:r>
            <a:r>
              <a:rPr sz="1200" dirty="0">
                <a:latin typeface="Calibri"/>
                <a:cs typeface="Calibri"/>
              </a:rPr>
              <a:t>a</a:t>
            </a:r>
            <a:r>
              <a:rPr sz="1200" spc="5" dirty="0">
                <a:latin typeface="Calibri"/>
                <a:cs typeface="Calibri"/>
              </a:rPr>
              <a:t>u</a:t>
            </a:r>
            <a:r>
              <a:rPr sz="1200" spc="-5" dirty="0">
                <a:latin typeface="Calibri"/>
                <a:cs typeface="Calibri"/>
              </a:rPr>
              <a:t>ra</a:t>
            </a:r>
            <a:r>
              <a:rPr sz="1200" spc="125" dirty="0">
                <a:latin typeface="Calibri"/>
                <a:cs typeface="Calibri"/>
              </a:rPr>
              <a:t> </a:t>
            </a:r>
            <a:r>
              <a:rPr sz="1200" spc="-10" dirty="0">
                <a:latin typeface="Calibri"/>
                <a:cs typeface="Calibri"/>
              </a:rPr>
              <a:t>Kers</a:t>
            </a:r>
            <a:r>
              <a:rPr sz="1200" dirty="0">
                <a:latin typeface="Calibri"/>
                <a:cs typeface="Calibri"/>
              </a:rPr>
              <a:t>la</a:t>
            </a:r>
            <a:r>
              <a:rPr sz="1200" spc="-5" dirty="0">
                <a:latin typeface="Calibri"/>
                <a:cs typeface="Calibri"/>
              </a:rPr>
              <a:t>ke,</a:t>
            </a:r>
            <a:r>
              <a:rPr sz="1200" spc="125" dirty="0">
                <a:latin typeface="Calibri"/>
                <a:cs typeface="Calibri"/>
              </a:rPr>
              <a:t> </a:t>
            </a:r>
            <a:r>
              <a:rPr sz="1200" spc="-5" dirty="0">
                <a:latin typeface="Calibri"/>
                <a:cs typeface="Calibri"/>
              </a:rPr>
              <a:t>L</a:t>
            </a:r>
            <a:r>
              <a:rPr sz="1200" dirty="0">
                <a:latin typeface="Calibri"/>
                <a:cs typeface="Calibri"/>
              </a:rPr>
              <a:t>i</a:t>
            </a:r>
            <a:r>
              <a:rPr sz="1200" spc="-5" dirty="0">
                <a:latin typeface="Calibri"/>
                <a:cs typeface="Calibri"/>
              </a:rPr>
              <a:t>s</a:t>
            </a:r>
            <a:r>
              <a:rPr sz="1200" dirty="0">
                <a:latin typeface="Calibri"/>
                <a:cs typeface="Calibri"/>
              </a:rPr>
              <a:t>a </a:t>
            </a:r>
            <a:r>
              <a:rPr sz="1200" spc="-135" dirty="0">
                <a:latin typeface="Calibri"/>
                <a:cs typeface="Calibri"/>
              </a:rPr>
              <a:t> </a:t>
            </a:r>
            <a:r>
              <a:rPr sz="1200" spc="-5" dirty="0">
                <a:latin typeface="Calibri"/>
                <a:cs typeface="Calibri"/>
              </a:rPr>
              <a:t>L</a:t>
            </a:r>
            <a:r>
              <a:rPr sz="1200" spc="-20" dirty="0">
                <a:latin typeface="Calibri"/>
                <a:cs typeface="Calibri"/>
              </a:rPr>
              <a:t>e</a:t>
            </a:r>
            <a:r>
              <a:rPr sz="1200" spc="-10" dirty="0">
                <a:latin typeface="Calibri"/>
                <a:cs typeface="Calibri"/>
              </a:rPr>
              <a:t>e</a:t>
            </a:r>
            <a:r>
              <a:rPr sz="1200" spc="125" dirty="0">
                <a:latin typeface="Calibri"/>
                <a:cs typeface="Calibri"/>
              </a:rPr>
              <a:t> </a:t>
            </a:r>
            <a:r>
              <a:rPr sz="1200" spc="-10" dirty="0">
                <a:latin typeface="Calibri"/>
                <a:cs typeface="Calibri"/>
              </a:rPr>
              <a:t>e</a:t>
            </a:r>
            <a:r>
              <a:rPr sz="1200" dirty="0">
                <a:latin typeface="Calibri"/>
                <a:cs typeface="Calibri"/>
              </a:rPr>
              <a:t> </a:t>
            </a:r>
            <a:r>
              <a:rPr sz="1200" spc="-135" dirty="0">
                <a:latin typeface="Calibri"/>
                <a:cs typeface="Calibri"/>
              </a:rPr>
              <a:t> </a:t>
            </a:r>
            <a:r>
              <a:rPr sz="1200" spc="-25" dirty="0">
                <a:latin typeface="Calibri"/>
                <a:cs typeface="Calibri"/>
              </a:rPr>
              <a:t>M</a:t>
            </a:r>
            <a:r>
              <a:rPr sz="1200" dirty="0">
                <a:latin typeface="Calibri"/>
                <a:cs typeface="Calibri"/>
              </a:rPr>
              <a:t>aria</a:t>
            </a:r>
            <a:r>
              <a:rPr sz="1200" spc="125" dirty="0">
                <a:latin typeface="Calibri"/>
                <a:cs typeface="Calibri"/>
              </a:rPr>
              <a:t> </a:t>
            </a:r>
            <a:r>
              <a:rPr sz="1200" dirty="0">
                <a:latin typeface="Calibri"/>
                <a:cs typeface="Calibri"/>
              </a:rPr>
              <a:t>V</a:t>
            </a:r>
            <a:r>
              <a:rPr sz="1200" spc="-5" dirty="0">
                <a:latin typeface="Calibri"/>
                <a:cs typeface="Calibri"/>
              </a:rPr>
              <a:t>ri</a:t>
            </a:r>
            <a:r>
              <a:rPr sz="1200" spc="-20" dirty="0">
                <a:latin typeface="Calibri"/>
                <a:cs typeface="Calibri"/>
              </a:rPr>
              <a:t>kk</a:t>
            </a:r>
            <a:r>
              <a:rPr sz="1200" dirty="0">
                <a:latin typeface="Calibri"/>
                <a:cs typeface="Calibri"/>
              </a:rPr>
              <a:t>i </a:t>
            </a:r>
            <a:r>
              <a:rPr sz="1200" spc="-135" dirty="0">
                <a:latin typeface="Calibri"/>
                <a:cs typeface="Calibri"/>
              </a:rPr>
              <a:t> </a:t>
            </a:r>
            <a:r>
              <a:rPr sz="1200" spc="-10" dirty="0">
                <a:latin typeface="Calibri"/>
                <a:cs typeface="Calibri"/>
              </a:rPr>
              <a:t>de</a:t>
            </a:r>
            <a:r>
              <a:rPr sz="1200" dirty="0">
                <a:latin typeface="Calibri"/>
                <a:cs typeface="Calibri"/>
              </a:rPr>
              <a:t>lla</a:t>
            </a:r>
            <a:r>
              <a:rPr sz="1200" spc="125" dirty="0">
                <a:latin typeface="Calibri"/>
                <a:cs typeface="Calibri"/>
              </a:rPr>
              <a:t> </a:t>
            </a:r>
            <a:r>
              <a:rPr sz="1200" dirty="0">
                <a:latin typeface="Calibri"/>
                <a:cs typeface="Calibri"/>
              </a:rPr>
              <a:t>Fa</a:t>
            </a:r>
            <a:r>
              <a:rPr sz="1200" spc="-5" dirty="0">
                <a:latin typeface="Calibri"/>
                <a:cs typeface="Calibri"/>
              </a:rPr>
              <a:t>c</a:t>
            </a:r>
            <a:r>
              <a:rPr sz="1200" dirty="0">
                <a:latin typeface="Calibri"/>
                <a:cs typeface="Calibri"/>
              </a:rPr>
              <a:t>ol</a:t>
            </a:r>
            <a:r>
              <a:rPr sz="1200" spc="5" dirty="0">
                <a:latin typeface="Calibri"/>
                <a:cs typeface="Calibri"/>
              </a:rPr>
              <a:t>t</a:t>
            </a:r>
            <a:r>
              <a:rPr sz="1200" dirty="0">
                <a:latin typeface="Calibri"/>
                <a:cs typeface="Calibri"/>
              </a:rPr>
              <a:t>à</a:t>
            </a:r>
            <a:r>
              <a:rPr sz="1200" spc="125" dirty="0">
                <a:latin typeface="Calibri"/>
                <a:cs typeface="Calibri"/>
              </a:rPr>
              <a:t> </a:t>
            </a:r>
            <a:r>
              <a:rPr sz="1200" spc="5" dirty="0">
                <a:latin typeface="Calibri"/>
                <a:cs typeface="Calibri"/>
              </a:rPr>
              <a:t>d</a:t>
            </a:r>
            <a:r>
              <a:rPr sz="1200" dirty="0">
                <a:latin typeface="Calibri"/>
                <a:cs typeface="Calibri"/>
              </a:rPr>
              <a:t>i</a:t>
            </a:r>
            <a:r>
              <a:rPr sz="1200" spc="125" dirty="0">
                <a:latin typeface="Calibri"/>
                <a:cs typeface="Calibri"/>
              </a:rPr>
              <a:t> </a:t>
            </a:r>
            <a:r>
              <a:rPr sz="1200" dirty="0">
                <a:latin typeface="Calibri"/>
                <a:cs typeface="Calibri"/>
              </a:rPr>
              <a:t>E</a:t>
            </a:r>
            <a:r>
              <a:rPr sz="1200" spc="-10" dirty="0">
                <a:latin typeface="Calibri"/>
                <a:cs typeface="Calibri"/>
              </a:rPr>
              <a:t>d</a:t>
            </a:r>
            <a:r>
              <a:rPr sz="1200" spc="5" dirty="0">
                <a:latin typeface="Calibri"/>
                <a:cs typeface="Calibri"/>
              </a:rPr>
              <a:t>u</a:t>
            </a:r>
            <a:r>
              <a:rPr sz="1200" spc="-10" dirty="0">
                <a:latin typeface="Calibri"/>
                <a:cs typeface="Calibri"/>
              </a:rPr>
              <a:t>c</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125" dirty="0">
                <a:latin typeface="Calibri"/>
                <a:cs typeface="Calibri"/>
              </a:rPr>
              <a:t> </a:t>
            </a:r>
            <a:r>
              <a:rPr sz="1200" spc="-10" dirty="0">
                <a:latin typeface="Calibri"/>
                <a:cs typeface="Calibri"/>
              </a:rPr>
              <a:t>de</a:t>
            </a:r>
            <a:r>
              <a:rPr sz="1200" dirty="0">
                <a:latin typeface="Calibri"/>
                <a:cs typeface="Calibri"/>
              </a:rPr>
              <a:t>ll</a:t>
            </a:r>
            <a:r>
              <a:rPr sz="1200" spc="-15"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à</a:t>
            </a:r>
            <a:r>
              <a:rPr sz="1200" spc="125" dirty="0">
                <a:latin typeface="Calibri"/>
                <a:cs typeface="Calibri"/>
              </a:rPr>
              <a:t> </a:t>
            </a:r>
            <a:r>
              <a:rPr sz="1200" spc="5" dirty="0">
                <a:latin typeface="Calibri"/>
                <a:cs typeface="Calibri"/>
              </a:rPr>
              <a:t>d</a:t>
            </a:r>
            <a:r>
              <a:rPr sz="1200" dirty="0">
                <a:latin typeface="Calibri"/>
                <a:cs typeface="Calibri"/>
              </a:rPr>
              <a:t>i</a:t>
            </a:r>
            <a:r>
              <a:rPr sz="1200" spc="125" dirty="0">
                <a:latin typeface="Calibri"/>
                <a:cs typeface="Calibri"/>
              </a:rPr>
              <a:t> </a:t>
            </a:r>
            <a:r>
              <a:rPr sz="1200" spc="-5" dirty="0">
                <a:latin typeface="Calibri"/>
                <a:cs typeface="Calibri"/>
              </a:rPr>
              <a:t>C</a:t>
            </a:r>
            <a:r>
              <a:rPr sz="1200" dirty="0">
                <a:latin typeface="Calibri"/>
                <a:cs typeface="Calibri"/>
              </a:rPr>
              <a:t>am</a:t>
            </a:r>
            <a:r>
              <a:rPr sz="1200" spc="-10" dirty="0">
                <a:latin typeface="Calibri"/>
                <a:cs typeface="Calibri"/>
              </a:rPr>
              <a:t>b</a:t>
            </a:r>
            <a:r>
              <a:rPr sz="1200" dirty="0">
                <a:latin typeface="Calibri"/>
                <a:cs typeface="Calibri"/>
              </a:rPr>
              <a:t>rid</a:t>
            </a:r>
            <a:r>
              <a:rPr sz="1200" spc="-15" dirty="0">
                <a:latin typeface="Calibri"/>
                <a:cs typeface="Calibri"/>
              </a:rPr>
              <a:t>g</a:t>
            </a:r>
            <a:r>
              <a:rPr sz="1200" spc="-5" dirty="0">
                <a:latin typeface="Calibri"/>
                <a:cs typeface="Calibri"/>
              </a:rPr>
              <a:t>e,</a:t>
            </a:r>
            <a:r>
              <a:rPr sz="1200" spc="125" dirty="0">
                <a:latin typeface="Calibri"/>
                <a:cs typeface="Calibri"/>
              </a:rPr>
              <a:t> </a:t>
            </a:r>
            <a:r>
              <a:rPr sz="1200" spc="-10" dirty="0">
                <a:latin typeface="Calibri"/>
                <a:cs typeface="Calibri"/>
              </a:rPr>
              <a:t>e</a:t>
            </a:r>
            <a:r>
              <a:rPr sz="1200" spc="125" dirty="0">
                <a:latin typeface="Calibri"/>
                <a:cs typeface="Calibri"/>
              </a:rPr>
              <a:t> </a:t>
            </a:r>
            <a:r>
              <a:rPr sz="1200" spc="-20" dirty="0">
                <a:latin typeface="Calibri"/>
                <a:cs typeface="Calibri"/>
              </a:rPr>
              <a:t>N</a:t>
            </a:r>
            <a:r>
              <a:rPr sz="1200" spc="5" dirty="0">
                <a:latin typeface="Calibri"/>
                <a:cs typeface="Calibri"/>
              </a:rPr>
              <a:t>ub</a:t>
            </a:r>
            <a:r>
              <a:rPr sz="1200" spc="-10" dirty="0">
                <a:latin typeface="Calibri"/>
                <a:cs typeface="Calibri"/>
              </a:rPr>
              <a:t>e</a:t>
            </a:r>
            <a:r>
              <a:rPr sz="1200" spc="125" dirty="0">
                <a:latin typeface="Calibri"/>
                <a:cs typeface="Calibri"/>
              </a:rPr>
              <a:t> </a:t>
            </a:r>
            <a:r>
              <a:rPr sz="1200" dirty="0">
                <a:latin typeface="Calibri"/>
                <a:cs typeface="Calibri"/>
              </a:rPr>
              <a:t>E</a:t>
            </a:r>
            <a:r>
              <a:rPr sz="1200" spc="-15" dirty="0">
                <a:latin typeface="Calibri"/>
                <a:cs typeface="Calibri"/>
              </a:rPr>
              <a:t>s</a:t>
            </a:r>
            <a:r>
              <a:rPr sz="1200" dirty="0">
                <a:latin typeface="Calibri"/>
                <a:cs typeface="Calibri"/>
              </a:rPr>
              <a:t>tra</a:t>
            </a:r>
            <a:r>
              <a:rPr sz="1200" spc="5" dirty="0">
                <a:latin typeface="Calibri"/>
                <a:cs typeface="Calibri"/>
              </a:rPr>
              <a:t>d</a:t>
            </a:r>
            <a:r>
              <a:rPr sz="1200" dirty="0">
                <a:latin typeface="Calibri"/>
                <a:cs typeface="Calibri"/>
              </a:rPr>
              <a:t>a</a:t>
            </a:r>
            <a:r>
              <a:rPr sz="1200" spc="125" dirty="0">
                <a:latin typeface="Calibri"/>
                <a:cs typeface="Calibri"/>
              </a:rPr>
              <a:t> </a:t>
            </a:r>
            <a:r>
              <a:rPr sz="1200" spc="-10" dirty="0">
                <a:latin typeface="Calibri"/>
                <a:cs typeface="Calibri"/>
              </a:rPr>
              <a:t>e</a:t>
            </a:r>
            <a:r>
              <a:rPr sz="1200" spc="125" dirty="0">
                <a:latin typeface="Calibri"/>
                <a:cs typeface="Calibri"/>
              </a:rPr>
              <a:t> </a:t>
            </a:r>
            <a:r>
              <a:rPr sz="1200" dirty="0">
                <a:latin typeface="Calibri"/>
                <a:cs typeface="Calibri"/>
              </a:rPr>
              <a:t>Fl</a:t>
            </a:r>
            <a:r>
              <a:rPr sz="1200" spc="-10" dirty="0">
                <a:latin typeface="Calibri"/>
                <a:cs typeface="Calibri"/>
              </a:rPr>
              <a:t>o</a:t>
            </a:r>
            <a:r>
              <a:rPr sz="1200" spc="-5" dirty="0">
                <a:latin typeface="Calibri"/>
                <a:cs typeface="Calibri"/>
              </a:rPr>
              <a:t>ra</a:t>
            </a:r>
            <a:r>
              <a:rPr sz="1200" spc="125" dirty="0">
                <a:latin typeface="Calibri"/>
                <a:cs typeface="Calibri"/>
              </a:rPr>
              <a:t> </a:t>
            </a:r>
            <a:r>
              <a:rPr sz="1200" spc="-5" dirty="0">
                <a:latin typeface="Calibri"/>
                <a:cs typeface="Calibri"/>
              </a:rPr>
              <a:t>H</a:t>
            </a:r>
            <a:r>
              <a:rPr sz="1200" spc="-10" dirty="0">
                <a:latin typeface="Calibri"/>
                <a:cs typeface="Calibri"/>
              </a:rPr>
              <a:t>e</a:t>
            </a:r>
            <a:r>
              <a:rPr sz="1200" dirty="0">
                <a:latin typeface="Calibri"/>
                <a:cs typeface="Calibri"/>
              </a:rPr>
              <a:t>r</a:t>
            </a:r>
            <a:r>
              <a:rPr sz="1200" spc="5" dirty="0">
                <a:latin typeface="Calibri"/>
                <a:cs typeface="Calibri"/>
              </a:rPr>
              <a:t>n</a:t>
            </a:r>
            <a:r>
              <a:rPr sz="1200" spc="-15" dirty="0">
                <a:latin typeface="Calibri"/>
                <a:cs typeface="Calibri"/>
              </a:rPr>
              <a:t>á</a:t>
            </a:r>
            <a:r>
              <a:rPr sz="1200" spc="5" dirty="0">
                <a:latin typeface="Calibri"/>
                <a:cs typeface="Calibri"/>
              </a:rPr>
              <a:t>nd</a:t>
            </a:r>
            <a:r>
              <a:rPr sz="1200" spc="-35" dirty="0">
                <a:latin typeface="Calibri"/>
                <a:cs typeface="Calibri"/>
              </a:rPr>
              <a:t>e</a:t>
            </a:r>
            <a:r>
              <a:rPr sz="1200" dirty="0">
                <a:latin typeface="Calibri"/>
                <a:cs typeface="Calibri"/>
              </a:rPr>
              <a:t>z </a:t>
            </a:r>
            <a:r>
              <a:rPr sz="1200" spc="5" dirty="0">
                <a:latin typeface="Calibri"/>
                <a:cs typeface="Calibri"/>
              </a:rPr>
              <a:t>d</a:t>
            </a:r>
            <a:r>
              <a:rPr sz="1200" spc="-10" dirty="0">
                <a:latin typeface="Calibri"/>
                <a:cs typeface="Calibri"/>
              </a:rPr>
              <a:t>e</a:t>
            </a:r>
            <a:r>
              <a:rPr sz="1200" dirty="0">
                <a:latin typeface="Calibri"/>
                <a:cs typeface="Calibri"/>
              </a:rPr>
              <a:t>ll</a:t>
            </a:r>
            <a:r>
              <a:rPr sz="1200" spc="-5" dirty="0">
                <a:latin typeface="Calibri"/>
                <a:cs typeface="Calibri"/>
              </a:rPr>
              <a:t>'</a:t>
            </a:r>
            <a:r>
              <a:rPr sz="1200" spc="-15"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ver</a:t>
            </a:r>
            <a:r>
              <a:rPr sz="1200" spc="-10" dirty="0">
                <a:latin typeface="Calibri"/>
                <a:cs typeface="Calibri"/>
              </a:rPr>
              <a:t>s</a:t>
            </a:r>
            <a:r>
              <a:rPr sz="1200" spc="-15" dirty="0">
                <a:latin typeface="Calibri"/>
                <a:cs typeface="Calibri"/>
              </a:rPr>
              <a:t>i</a:t>
            </a:r>
            <a:r>
              <a:rPr sz="1200" dirty="0">
                <a:latin typeface="Calibri"/>
                <a:cs typeface="Calibri"/>
              </a:rPr>
              <a:t>tà</a:t>
            </a:r>
            <a:r>
              <a:rPr sz="1200" spc="30" dirty="0">
                <a:latin typeface="Calibri"/>
                <a:cs typeface="Calibri"/>
              </a:rPr>
              <a:t> </a:t>
            </a:r>
            <a:r>
              <a:rPr sz="1200" spc="-20" dirty="0">
                <a:latin typeface="Calibri"/>
                <a:cs typeface="Calibri"/>
              </a:rPr>
              <a:t>N</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ale</a:t>
            </a:r>
            <a:r>
              <a:rPr sz="1200" spc="15" dirty="0">
                <a:latin typeface="Calibri"/>
                <a:cs typeface="Calibri"/>
              </a:rPr>
              <a:t> </a:t>
            </a:r>
            <a:r>
              <a:rPr sz="1200"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t>
            </a:r>
            <a:r>
              <a:rPr sz="1200" spc="5" dirty="0">
                <a:latin typeface="Calibri"/>
                <a:cs typeface="Calibri"/>
              </a:rPr>
              <a:t>n</a:t>
            </a:r>
            <a:r>
              <a:rPr sz="1200" dirty="0">
                <a:latin typeface="Calibri"/>
                <a:cs typeface="Calibri"/>
              </a:rPr>
              <a:t>o</a:t>
            </a:r>
            <a:r>
              <a:rPr sz="1200" spc="-25" dirty="0">
                <a:latin typeface="Calibri"/>
                <a:cs typeface="Calibri"/>
              </a:rPr>
              <a:t>m</a:t>
            </a:r>
            <a:r>
              <a:rPr sz="1200" dirty="0">
                <a:latin typeface="Calibri"/>
                <a:cs typeface="Calibri"/>
              </a:rPr>
              <a:t>a</a:t>
            </a:r>
            <a:r>
              <a:rPr sz="1200" spc="30"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a:t>
            </a:r>
            <a:r>
              <a:rPr sz="1200" spc="25" dirty="0">
                <a:latin typeface="Calibri"/>
                <a:cs typeface="Calibri"/>
              </a:rPr>
              <a:t> </a:t>
            </a:r>
            <a:r>
              <a:rPr sz="1200" spc="-25" dirty="0">
                <a:latin typeface="Calibri"/>
                <a:cs typeface="Calibri"/>
              </a:rPr>
              <a:t>M</a:t>
            </a:r>
            <a:r>
              <a:rPr sz="1200" spc="-10" dirty="0">
                <a:latin typeface="Calibri"/>
                <a:cs typeface="Calibri"/>
              </a:rPr>
              <a:t>e</a:t>
            </a:r>
            <a:r>
              <a:rPr sz="1200" spc="-5" dirty="0">
                <a:latin typeface="Calibri"/>
                <a:cs typeface="Calibri"/>
              </a:rPr>
              <a:t>ss</a:t>
            </a:r>
            <a:r>
              <a:rPr sz="1200" dirty="0">
                <a:latin typeface="Calibri"/>
                <a:cs typeface="Calibri"/>
              </a:rPr>
              <a:t>i</a:t>
            </a:r>
            <a:r>
              <a:rPr sz="1200" spc="-5" dirty="0">
                <a:latin typeface="Calibri"/>
                <a:cs typeface="Calibri"/>
              </a:rPr>
              <a:t>c</a:t>
            </a:r>
            <a:r>
              <a:rPr sz="1200" dirty="0">
                <a:latin typeface="Calibri"/>
                <a:cs typeface="Calibri"/>
              </a:rPr>
              <a:t>o.</a:t>
            </a:r>
            <a:r>
              <a:rPr sz="1200" spc="25" dirty="0">
                <a:latin typeface="Calibri"/>
                <a:cs typeface="Calibri"/>
              </a:rPr>
              <a:t> </a:t>
            </a:r>
            <a:r>
              <a:rPr sz="1200" dirty="0">
                <a:latin typeface="Calibri"/>
                <a:cs typeface="Calibri"/>
              </a:rPr>
              <a:t>E</a:t>
            </a:r>
            <a:r>
              <a:rPr sz="1200" spc="-5" dirty="0">
                <a:latin typeface="Calibri"/>
                <a:cs typeface="Calibri"/>
              </a:rPr>
              <a:t>s</a:t>
            </a:r>
            <a:r>
              <a:rPr sz="1200" spc="5" dirty="0">
                <a:latin typeface="Calibri"/>
                <a:cs typeface="Calibri"/>
              </a:rPr>
              <a:t>p</a:t>
            </a:r>
            <a:r>
              <a:rPr sz="1200" dirty="0">
                <a:latin typeface="Calibri"/>
                <a:cs typeface="Calibri"/>
              </a:rPr>
              <a:t>rimiamo</a:t>
            </a:r>
            <a:r>
              <a:rPr sz="1200" spc="15" dirty="0">
                <a:latin typeface="Calibri"/>
                <a:cs typeface="Calibri"/>
              </a:rPr>
              <a:t> </a:t>
            </a:r>
            <a:r>
              <a:rPr sz="1200" spc="-15" dirty="0">
                <a:latin typeface="Calibri"/>
                <a:cs typeface="Calibri"/>
              </a:rPr>
              <a:t>g</a:t>
            </a:r>
            <a:r>
              <a:rPr sz="1200" spc="-5" dirty="0">
                <a:latin typeface="Calibri"/>
                <a:cs typeface="Calibri"/>
              </a:rPr>
              <a:t>ra</a:t>
            </a:r>
            <a:r>
              <a:rPr sz="1200" dirty="0">
                <a:latin typeface="Calibri"/>
                <a:cs typeface="Calibri"/>
              </a:rPr>
              <a:t>t</a:t>
            </a:r>
            <a:r>
              <a:rPr sz="1200" spc="-15" dirty="0">
                <a:latin typeface="Calibri"/>
                <a:cs typeface="Calibri"/>
              </a:rPr>
              <a:t>i</a:t>
            </a:r>
            <a:r>
              <a:rPr sz="1200" dirty="0">
                <a:latin typeface="Calibri"/>
                <a:cs typeface="Calibri"/>
              </a:rPr>
              <a:t>t</a:t>
            </a:r>
            <a:r>
              <a:rPr sz="1200" spc="-10" dirty="0">
                <a:latin typeface="Calibri"/>
                <a:cs typeface="Calibri"/>
              </a:rPr>
              <a:t>u</a:t>
            </a:r>
            <a:r>
              <a:rPr sz="1200" spc="5" dirty="0">
                <a:latin typeface="Calibri"/>
                <a:cs typeface="Calibri"/>
              </a:rPr>
              <a:t>d</a:t>
            </a:r>
            <a:r>
              <a:rPr sz="1200" dirty="0">
                <a:latin typeface="Calibri"/>
                <a:cs typeface="Calibri"/>
              </a:rPr>
              <a:t>i</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alle</a:t>
            </a:r>
            <a:r>
              <a:rPr sz="1200" spc="30" dirty="0">
                <a:latin typeface="Calibri"/>
                <a:cs typeface="Calibri"/>
              </a:rPr>
              <a:t> </a:t>
            </a:r>
            <a:r>
              <a:rPr sz="1200" spc="-10" dirty="0">
                <a:latin typeface="Calibri"/>
                <a:cs typeface="Calibri"/>
              </a:rPr>
              <a:t>n</a:t>
            </a:r>
            <a:r>
              <a:rPr sz="1200" spc="5" dirty="0">
                <a:latin typeface="Calibri"/>
                <a:cs typeface="Calibri"/>
              </a:rPr>
              <a:t>u</a:t>
            </a:r>
            <a:r>
              <a:rPr sz="1200" spc="-10" dirty="0">
                <a:latin typeface="Calibri"/>
                <a:cs typeface="Calibri"/>
              </a:rPr>
              <a:t>mero</a:t>
            </a:r>
            <a:r>
              <a:rPr sz="1200" spc="-5" dirty="0">
                <a:latin typeface="Calibri"/>
                <a:cs typeface="Calibri"/>
              </a:rPr>
              <a:t>s</a:t>
            </a:r>
            <a:r>
              <a:rPr sz="1200" spc="-10" dirty="0">
                <a:latin typeface="Calibri"/>
                <a:cs typeface="Calibri"/>
              </a:rPr>
              <a:t>e</a:t>
            </a:r>
            <a:r>
              <a:rPr sz="1200" spc="15" dirty="0">
                <a:latin typeface="Calibri"/>
                <a:cs typeface="Calibri"/>
              </a:rPr>
              <a:t> </a:t>
            </a:r>
            <a:r>
              <a:rPr sz="1200" spc="-10" dirty="0">
                <a:latin typeface="Calibri"/>
                <a:cs typeface="Calibri"/>
              </a:rPr>
              <a:t>c</a:t>
            </a:r>
            <a:r>
              <a:rPr sz="1200" dirty="0">
                <a:latin typeface="Calibri"/>
                <a:cs typeface="Calibri"/>
              </a:rPr>
              <a:t>olle</a:t>
            </a:r>
            <a:r>
              <a:rPr sz="1200" spc="-15" dirty="0">
                <a:latin typeface="Calibri"/>
                <a:cs typeface="Calibri"/>
              </a:rPr>
              <a:t>g</a:t>
            </a:r>
            <a:r>
              <a:rPr sz="1200" spc="-10" dirty="0">
                <a:latin typeface="Calibri"/>
                <a:cs typeface="Calibri"/>
              </a:rPr>
              <a:t>he</a:t>
            </a:r>
            <a:r>
              <a:rPr sz="1200" spc="30" dirty="0">
                <a:latin typeface="Calibri"/>
                <a:cs typeface="Calibri"/>
              </a:rPr>
              <a:t> </a:t>
            </a:r>
            <a:r>
              <a:rPr sz="1200" spc="-10" dirty="0">
                <a:latin typeface="Calibri"/>
                <a:cs typeface="Calibri"/>
              </a:rPr>
              <a:t>e</a:t>
            </a:r>
            <a:r>
              <a:rPr sz="1200" spc="15" dirty="0">
                <a:latin typeface="Calibri"/>
                <a:cs typeface="Calibri"/>
              </a:rPr>
              <a:t> </a:t>
            </a:r>
            <a:r>
              <a:rPr sz="1200" spc="-10" dirty="0">
                <a:latin typeface="Calibri"/>
                <a:cs typeface="Calibri"/>
              </a:rPr>
              <a:t>c</a:t>
            </a:r>
            <a:r>
              <a:rPr sz="1200" dirty="0">
                <a:latin typeface="Calibri"/>
                <a:cs typeface="Calibri"/>
              </a:rPr>
              <a:t>olle</a:t>
            </a:r>
            <a:r>
              <a:rPr sz="1200" spc="-15" dirty="0">
                <a:latin typeface="Calibri"/>
                <a:cs typeface="Calibri"/>
              </a:rPr>
              <a:t>g</a:t>
            </a:r>
            <a:r>
              <a:rPr sz="1200" spc="5" dirty="0">
                <a:latin typeface="Calibri"/>
                <a:cs typeface="Calibri"/>
              </a:rPr>
              <a:t>h</a:t>
            </a:r>
            <a:r>
              <a:rPr sz="1200" dirty="0">
                <a:latin typeface="Calibri"/>
                <a:cs typeface="Calibri"/>
              </a:rPr>
              <a:t>i</a:t>
            </a:r>
            <a:r>
              <a:rPr sz="1200" spc="25" dirty="0">
                <a:latin typeface="Calibri"/>
                <a:cs typeface="Calibri"/>
              </a:rPr>
              <a:t> </a:t>
            </a:r>
            <a:r>
              <a:rPr sz="1200" spc="-10" dirty="0">
                <a:latin typeface="Calibri"/>
                <a:cs typeface="Calibri"/>
              </a:rPr>
              <a:t>c</a:t>
            </a:r>
            <a:r>
              <a:rPr sz="1200" spc="-20" dirty="0">
                <a:latin typeface="Calibri"/>
                <a:cs typeface="Calibri"/>
              </a:rPr>
              <a:t>h</a:t>
            </a:r>
            <a:r>
              <a:rPr sz="1200" spc="-10" dirty="0">
                <a:latin typeface="Calibri"/>
                <a:cs typeface="Calibri"/>
              </a:rPr>
              <a:t>e</a:t>
            </a:r>
            <a:r>
              <a:rPr sz="1200" spc="3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a:t>
            </a:r>
            <a:r>
              <a:rPr sz="1200" spc="-10" dirty="0">
                <a:latin typeface="Calibri"/>
                <a:cs typeface="Calibri"/>
              </a:rPr>
              <a:t>n</a:t>
            </a:r>
            <a:r>
              <a:rPr sz="1200" dirty="0">
                <a:latin typeface="Calibri"/>
                <a:cs typeface="Calibri"/>
              </a:rPr>
              <a:t>o</a:t>
            </a:r>
            <a:r>
              <a:rPr sz="1200" spc="30"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15" dirty="0">
                <a:latin typeface="Calibri"/>
                <a:cs typeface="Calibri"/>
              </a:rPr>
              <a:t>t</a:t>
            </a:r>
            <a:r>
              <a:rPr sz="1200" dirty="0">
                <a:latin typeface="Calibri"/>
                <a:cs typeface="Calibri"/>
              </a:rPr>
              <a:t>rib</a:t>
            </a:r>
            <a:r>
              <a:rPr sz="1200" spc="5" dirty="0">
                <a:latin typeface="Calibri"/>
                <a:cs typeface="Calibri"/>
              </a:rPr>
              <a:t>u</a:t>
            </a:r>
            <a:r>
              <a:rPr sz="1200" spc="-15" dirty="0">
                <a:latin typeface="Calibri"/>
                <a:cs typeface="Calibri"/>
              </a:rPr>
              <a:t>i</a:t>
            </a:r>
            <a:r>
              <a:rPr sz="1200" dirty="0">
                <a:latin typeface="Calibri"/>
                <a:cs typeface="Calibri"/>
              </a:rPr>
              <a:t>to</a:t>
            </a:r>
            <a:r>
              <a:rPr sz="1200" spc="30" dirty="0">
                <a:latin typeface="Calibri"/>
                <a:cs typeface="Calibri"/>
              </a:rPr>
              <a:t> </a:t>
            </a:r>
            <a:r>
              <a:rPr sz="1200" spc="-15" dirty="0">
                <a:latin typeface="Calibri"/>
                <a:cs typeface="Calibri"/>
              </a:rPr>
              <a:t>i</a:t>
            </a:r>
            <a:r>
              <a:rPr sz="1200" dirty="0">
                <a:latin typeface="Calibri"/>
                <a:cs typeface="Calibri"/>
              </a:rPr>
              <a:t>n</a:t>
            </a:r>
            <a:r>
              <a:rPr sz="1200" spc="30" dirty="0">
                <a:latin typeface="Calibri"/>
                <a:cs typeface="Calibri"/>
              </a:rPr>
              <a:t> </a:t>
            </a:r>
            <a:r>
              <a:rPr sz="1200" spc="-10" dirty="0">
                <a:latin typeface="Calibri"/>
                <a:cs typeface="Calibri"/>
              </a:rPr>
              <a:t>u</a:t>
            </a:r>
            <a:r>
              <a:rPr sz="1200" dirty="0">
                <a:latin typeface="Calibri"/>
                <a:cs typeface="Calibri"/>
              </a:rPr>
              <a:t>n</a:t>
            </a:r>
            <a:r>
              <a:rPr sz="1200" spc="30"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d</a:t>
            </a:r>
            <a:r>
              <a:rPr sz="1200" dirty="0">
                <a:latin typeface="Calibri"/>
                <a:cs typeface="Calibri"/>
              </a:rPr>
              <a:t>o</a:t>
            </a:r>
            <a:r>
              <a:rPr sz="1200" spc="20" dirty="0">
                <a:latin typeface="Calibri"/>
                <a:cs typeface="Calibri"/>
              </a:rPr>
              <a:t> </a:t>
            </a:r>
            <a:r>
              <a:rPr sz="1200" dirty="0">
                <a:latin typeface="Calibri"/>
                <a:cs typeface="Calibri"/>
              </a:rPr>
              <a:t>o</a:t>
            </a:r>
            <a:r>
              <a:rPr sz="1200" spc="30" dirty="0">
                <a:latin typeface="Calibri"/>
                <a:cs typeface="Calibri"/>
              </a:rPr>
              <a:t> </a:t>
            </a:r>
            <a:r>
              <a:rPr sz="1200" spc="-10" dirty="0">
                <a:latin typeface="Calibri"/>
                <a:cs typeface="Calibri"/>
              </a:rPr>
              <a:t>ne</a:t>
            </a:r>
            <a:r>
              <a:rPr sz="1200" dirty="0">
                <a:latin typeface="Calibri"/>
                <a:cs typeface="Calibri"/>
              </a:rPr>
              <a:t>l</a:t>
            </a:r>
            <a:r>
              <a:rPr sz="1200" spc="-15" dirty="0">
                <a:latin typeface="Calibri"/>
                <a:cs typeface="Calibri"/>
              </a:rPr>
              <a:t>l</a:t>
            </a:r>
            <a:r>
              <a:rPr sz="1200" spc="-10" dirty="0">
                <a:latin typeface="Calibri"/>
                <a:cs typeface="Calibri"/>
              </a:rPr>
              <a:t>'</a:t>
            </a:r>
            <a:r>
              <a:rPr sz="1200" dirty="0">
                <a:latin typeface="Calibri"/>
                <a:cs typeface="Calibri"/>
              </a:rPr>
              <a:t>al</a:t>
            </a:r>
            <a:r>
              <a:rPr sz="1200" spc="5" dirty="0">
                <a:latin typeface="Calibri"/>
                <a:cs typeface="Calibri"/>
              </a:rPr>
              <a:t>t</a:t>
            </a:r>
            <a:r>
              <a:rPr sz="1200" spc="-10" dirty="0">
                <a:latin typeface="Calibri"/>
                <a:cs typeface="Calibri"/>
              </a:rPr>
              <a:t>ro</a:t>
            </a:r>
            <a:r>
              <a:rPr sz="1200" spc="30" dirty="0">
                <a:latin typeface="Calibri"/>
                <a:cs typeface="Calibri"/>
              </a:rPr>
              <a:t> </a:t>
            </a:r>
            <a:r>
              <a:rPr sz="1200" dirty="0">
                <a:latin typeface="Calibri"/>
                <a:cs typeface="Calibri"/>
              </a:rPr>
              <a:t>al</a:t>
            </a:r>
            <a:r>
              <a:rPr sz="1200" spc="-15" dirty="0">
                <a:latin typeface="Calibri"/>
                <a:cs typeface="Calibri"/>
              </a:rPr>
              <a:t>l</a:t>
            </a:r>
            <a:r>
              <a:rPr sz="1200" dirty="0">
                <a:latin typeface="Calibri"/>
                <a:cs typeface="Calibri"/>
              </a:rPr>
              <a:t>o </a:t>
            </a:r>
            <a:r>
              <a:rPr sz="1200" spc="-5" dirty="0">
                <a:latin typeface="Calibri"/>
                <a:cs typeface="Calibri"/>
              </a:rPr>
              <a:t>s</a:t>
            </a:r>
            <a:r>
              <a:rPr sz="1200" spc="-15" dirty="0">
                <a:latin typeface="Calibri"/>
                <a:cs typeface="Calibri"/>
              </a:rPr>
              <a:t>v</a:t>
            </a:r>
            <a:r>
              <a:rPr sz="1200" dirty="0">
                <a:latin typeface="Calibri"/>
                <a:cs typeface="Calibri"/>
              </a:rPr>
              <a:t>il</a:t>
            </a:r>
            <a:r>
              <a:rPr sz="1200" spc="5" dirty="0">
                <a:latin typeface="Calibri"/>
                <a:cs typeface="Calibri"/>
              </a:rPr>
              <a:t>upp</a:t>
            </a:r>
            <a:r>
              <a:rPr sz="1200" dirty="0">
                <a:latin typeface="Calibri"/>
                <a:cs typeface="Calibri"/>
              </a:rPr>
              <a:t>o</a:t>
            </a:r>
            <a:r>
              <a:rPr sz="1200" spc="-5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5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5" dirty="0">
                <a:latin typeface="Calibri"/>
                <a:cs typeface="Calibri"/>
              </a:rPr>
              <a:t>p</a:t>
            </a:r>
            <a:r>
              <a:rPr sz="1200" dirty="0">
                <a:latin typeface="Calibri"/>
                <a:cs typeface="Calibri"/>
              </a:rPr>
              <a:t>o</a:t>
            </a:r>
            <a:r>
              <a:rPr sz="1200" spc="-5" dirty="0">
                <a:latin typeface="Calibri"/>
                <a:cs typeface="Calibri"/>
              </a:rPr>
              <a:t>s</a:t>
            </a:r>
            <a:r>
              <a:rPr sz="1200" spc="-15" dirty="0">
                <a:latin typeface="Calibri"/>
                <a:cs typeface="Calibri"/>
              </a:rPr>
              <a:t>i</a:t>
            </a:r>
            <a:r>
              <a:rPr sz="1200" spc="5" dirty="0">
                <a:latin typeface="Calibri"/>
                <a:cs typeface="Calibri"/>
              </a:rPr>
              <a:t>t</a:t>
            </a:r>
            <a:r>
              <a:rPr sz="1200" dirty="0">
                <a:latin typeface="Calibri"/>
                <a:cs typeface="Calibri"/>
              </a:rPr>
              <a:t>i</a:t>
            </a:r>
            <a:r>
              <a:rPr sz="1200" spc="-15" dirty="0">
                <a:latin typeface="Calibri"/>
                <a:cs typeface="Calibri"/>
              </a:rPr>
              <a:t>v</a:t>
            </a:r>
            <a:r>
              <a:rPr sz="1200" dirty="0">
                <a:latin typeface="Calibri"/>
                <a:cs typeface="Calibri"/>
              </a:rPr>
              <a:t>o</a:t>
            </a:r>
            <a:r>
              <a:rPr sz="1200" spc="-40" dirty="0">
                <a:latin typeface="Calibri"/>
                <a:cs typeface="Calibri"/>
              </a:rPr>
              <a:t> </a:t>
            </a:r>
            <a:r>
              <a:rPr sz="1200" spc="-10" dirty="0">
                <a:latin typeface="Calibri"/>
                <a:cs typeface="Calibri"/>
              </a:rPr>
              <a:t>ne</a:t>
            </a:r>
            <a:r>
              <a:rPr sz="1200" spc="-15" dirty="0">
                <a:latin typeface="Calibri"/>
                <a:cs typeface="Calibri"/>
              </a:rPr>
              <a:t>g</a:t>
            </a:r>
            <a:r>
              <a:rPr sz="1200" dirty="0">
                <a:latin typeface="Calibri"/>
                <a:cs typeface="Calibri"/>
              </a:rPr>
              <a:t>li</a:t>
            </a:r>
            <a:r>
              <a:rPr sz="1200" spc="-45" dirty="0">
                <a:latin typeface="Calibri"/>
                <a:cs typeface="Calibri"/>
              </a:rPr>
              <a:t> </a:t>
            </a:r>
            <a:r>
              <a:rPr sz="1200" spc="5" dirty="0">
                <a:latin typeface="Calibri"/>
                <a:cs typeface="Calibri"/>
              </a:rPr>
              <a:t>u</a:t>
            </a:r>
            <a:r>
              <a:rPr sz="1200" dirty="0">
                <a:latin typeface="Calibri"/>
                <a:cs typeface="Calibri"/>
              </a:rPr>
              <a:t>l</a:t>
            </a:r>
            <a:r>
              <a:rPr sz="1200" spc="5" dirty="0">
                <a:latin typeface="Calibri"/>
                <a:cs typeface="Calibri"/>
              </a:rPr>
              <a:t>t</a:t>
            </a:r>
            <a:r>
              <a:rPr sz="1200" dirty="0">
                <a:latin typeface="Calibri"/>
                <a:cs typeface="Calibri"/>
              </a:rPr>
              <a:t>imi</a:t>
            </a:r>
            <a:r>
              <a:rPr sz="1200" spc="-45" dirty="0">
                <a:latin typeface="Calibri"/>
                <a:cs typeface="Calibri"/>
              </a:rPr>
              <a:t> </a:t>
            </a:r>
            <a:r>
              <a:rPr sz="1200" spc="-15" dirty="0">
                <a:latin typeface="Calibri"/>
                <a:cs typeface="Calibri"/>
              </a:rPr>
              <a:t>a</a:t>
            </a:r>
            <a:r>
              <a:rPr sz="1200" spc="5" dirty="0">
                <a:latin typeface="Calibri"/>
                <a:cs typeface="Calibri"/>
              </a:rPr>
              <a:t>nn</a:t>
            </a:r>
            <a:r>
              <a:rPr sz="1200" dirty="0">
                <a:latin typeface="Calibri"/>
                <a:cs typeface="Calibri"/>
              </a:rPr>
              <a:t>i</a:t>
            </a:r>
            <a:r>
              <a:rPr sz="1200" spc="-55" dirty="0">
                <a:latin typeface="Calibri"/>
                <a:cs typeface="Calibri"/>
              </a:rPr>
              <a:t> </a:t>
            </a:r>
            <a:r>
              <a:rPr sz="1200" spc="-10" dirty="0">
                <a:latin typeface="Calibri"/>
                <a:cs typeface="Calibri"/>
              </a:rPr>
              <a:t>e</a:t>
            </a:r>
            <a:r>
              <a:rPr sz="1200" spc="-45" dirty="0">
                <a:latin typeface="Calibri"/>
                <a:cs typeface="Calibri"/>
              </a:rPr>
              <a:t> </a:t>
            </a:r>
            <a:r>
              <a:rPr sz="1200" dirty="0">
                <a:latin typeface="Calibri"/>
                <a:cs typeface="Calibri"/>
              </a:rPr>
              <a:t>alla</a:t>
            </a:r>
            <a:r>
              <a:rPr sz="1200" spc="-45" dirty="0">
                <a:latin typeface="Calibri"/>
                <a:cs typeface="Calibri"/>
              </a:rPr>
              <a:t> </a:t>
            </a:r>
            <a:r>
              <a:rPr sz="1200" spc="-5" dirty="0">
                <a:latin typeface="Calibri"/>
                <a:cs typeface="Calibri"/>
              </a:rPr>
              <a:t>s</a:t>
            </a:r>
            <a:r>
              <a:rPr sz="1200" spc="5" dirty="0">
                <a:latin typeface="Calibri"/>
                <a:cs typeface="Calibri"/>
              </a:rPr>
              <a:t>u</a:t>
            </a:r>
            <a:r>
              <a:rPr sz="1200" dirty="0">
                <a:latin typeface="Calibri"/>
                <a:cs typeface="Calibri"/>
              </a:rPr>
              <a:t>a</a:t>
            </a:r>
            <a:r>
              <a:rPr sz="1200" spc="-55" dirty="0">
                <a:latin typeface="Calibri"/>
                <a:cs typeface="Calibri"/>
              </a:rPr>
              <a:t> </a:t>
            </a:r>
            <a:r>
              <a:rPr sz="1200" dirty="0">
                <a:latin typeface="Calibri"/>
                <a:cs typeface="Calibri"/>
              </a:rPr>
              <a:t>tra</a:t>
            </a:r>
            <a:r>
              <a:rPr sz="1200" spc="-10" dirty="0">
                <a:latin typeface="Calibri"/>
                <a:cs typeface="Calibri"/>
              </a:rPr>
              <a:t>d</a:t>
            </a:r>
            <a:r>
              <a:rPr sz="1200" spc="5" dirty="0">
                <a:latin typeface="Calibri"/>
                <a:cs typeface="Calibri"/>
              </a:rPr>
              <a:t>uz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45" dirty="0">
                <a:latin typeface="Calibri"/>
                <a:cs typeface="Calibri"/>
              </a:rPr>
              <a:t> </a:t>
            </a:r>
            <a:r>
              <a:rPr sz="1200" spc="-15" dirty="0">
                <a:latin typeface="Calibri"/>
                <a:cs typeface="Calibri"/>
              </a:rPr>
              <a:t>i</a:t>
            </a:r>
            <a:r>
              <a:rPr sz="1200" dirty="0">
                <a:latin typeface="Calibri"/>
                <a:cs typeface="Calibri"/>
              </a:rPr>
              <a:t>n</a:t>
            </a:r>
            <a:r>
              <a:rPr sz="1200" spc="-40" dirty="0">
                <a:latin typeface="Calibri"/>
                <a:cs typeface="Calibri"/>
              </a:rPr>
              <a:t> </a:t>
            </a:r>
            <a:r>
              <a:rPr lang="it-CH" sz="1200" spc="-40" dirty="0">
                <a:latin typeface="Calibri"/>
                <a:cs typeface="Calibri"/>
              </a:rPr>
              <a:t>s</a:t>
            </a:r>
            <a:r>
              <a:rPr sz="1200" spc="5" dirty="0" err="1">
                <a:latin typeface="Calibri"/>
                <a:cs typeface="Calibri"/>
              </a:rPr>
              <a:t>p</a:t>
            </a:r>
            <a:r>
              <a:rPr sz="1200" spc="-10" dirty="0" err="1">
                <a:latin typeface="Calibri"/>
                <a:cs typeface="Calibri"/>
              </a:rPr>
              <a:t>a</a:t>
            </a:r>
            <a:r>
              <a:rPr sz="1200" spc="-25" dirty="0" err="1">
                <a:latin typeface="Calibri"/>
                <a:cs typeface="Calibri"/>
              </a:rPr>
              <a:t>g</a:t>
            </a:r>
            <a:r>
              <a:rPr sz="1200" spc="5" dirty="0" err="1">
                <a:latin typeface="Calibri"/>
                <a:cs typeface="Calibri"/>
              </a:rPr>
              <a:t>n</a:t>
            </a:r>
            <a:r>
              <a:rPr sz="1200" dirty="0" err="1">
                <a:latin typeface="Calibri"/>
                <a:cs typeface="Calibri"/>
              </a:rPr>
              <a:t>olo</a:t>
            </a:r>
            <a:r>
              <a:rPr sz="1200" spc="-5" dirty="0">
                <a:latin typeface="Calibri"/>
                <a:cs typeface="Calibri"/>
              </a:rPr>
              <a:t>,</a:t>
            </a:r>
            <a:r>
              <a:rPr sz="1200" spc="-55" dirty="0">
                <a:latin typeface="Calibri"/>
                <a:cs typeface="Calibri"/>
              </a:rPr>
              <a:t> </a:t>
            </a:r>
            <a:r>
              <a:rPr lang="it-CH" sz="1200" spc="-55" dirty="0">
                <a:latin typeface="Calibri"/>
                <a:cs typeface="Calibri"/>
              </a:rPr>
              <a:t>m</a:t>
            </a:r>
            <a:r>
              <a:rPr sz="1200" dirty="0" err="1">
                <a:latin typeface="Calibri"/>
                <a:cs typeface="Calibri"/>
              </a:rPr>
              <a:t>a</a:t>
            </a:r>
            <a:r>
              <a:rPr sz="1200" spc="-10" dirty="0" err="1">
                <a:latin typeface="Calibri"/>
                <a:cs typeface="Calibri"/>
              </a:rPr>
              <a:t>n</a:t>
            </a:r>
            <a:r>
              <a:rPr sz="1200" spc="5" dirty="0" err="1">
                <a:latin typeface="Calibri"/>
                <a:cs typeface="Calibri"/>
              </a:rPr>
              <a:t>d</a:t>
            </a:r>
            <a:r>
              <a:rPr sz="1200" dirty="0" err="1">
                <a:latin typeface="Calibri"/>
                <a:cs typeface="Calibri"/>
              </a:rPr>
              <a:t>ari</a:t>
            </a:r>
            <a:r>
              <a:rPr sz="1200" spc="-10" dirty="0" err="1">
                <a:latin typeface="Calibri"/>
                <a:cs typeface="Calibri"/>
              </a:rPr>
              <a:t>n</a:t>
            </a:r>
            <a:r>
              <a:rPr sz="1200" dirty="0" err="1">
                <a:latin typeface="Calibri"/>
                <a:cs typeface="Calibri"/>
              </a:rPr>
              <a:t>o</a:t>
            </a:r>
            <a:r>
              <a:rPr sz="1200" spc="-5" dirty="0">
                <a:latin typeface="Calibri"/>
                <a:cs typeface="Calibri"/>
              </a:rPr>
              <a:t>,</a:t>
            </a:r>
            <a:r>
              <a:rPr sz="1200" spc="-45" dirty="0">
                <a:latin typeface="Calibri"/>
                <a:cs typeface="Calibri"/>
              </a:rPr>
              <a:t> </a:t>
            </a:r>
            <a:r>
              <a:rPr lang="it-CH" sz="1200" spc="-45" dirty="0">
                <a:latin typeface="Calibri"/>
                <a:cs typeface="Calibri"/>
              </a:rPr>
              <a:t>f</a:t>
            </a:r>
            <a:r>
              <a:rPr sz="1200" dirty="0" err="1">
                <a:latin typeface="Calibri"/>
                <a:cs typeface="Calibri"/>
              </a:rPr>
              <a:t>ra</a:t>
            </a:r>
            <a:r>
              <a:rPr sz="1200" spc="5" dirty="0" err="1">
                <a:latin typeface="Calibri"/>
                <a:cs typeface="Calibri"/>
              </a:rPr>
              <a:t>n</a:t>
            </a:r>
            <a:r>
              <a:rPr sz="1200" spc="-10" dirty="0" err="1">
                <a:latin typeface="Calibri"/>
                <a:cs typeface="Calibri"/>
              </a:rPr>
              <a:t>ce</a:t>
            </a:r>
            <a:r>
              <a:rPr sz="1200" spc="-5" dirty="0" err="1">
                <a:latin typeface="Calibri"/>
                <a:cs typeface="Calibri"/>
              </a:rPr>
              <a:t>se</a:t>
            </a:r>
            <a:r>
              <a:rPr sz="1200" spc="-5" dirty="0">
                <a:latin typeface="Calibri"/>
                <a:cs typeface="Calibri"/>
              </a:rPr>
              <a:t>,</a:t>
            </a:r>
            <a:r>
              <a:rPr sz="1200" spc="-45" dirty="0">
                <a:latin typeface="Calibri"/>
                <a:cs typeface="Calibri"/>
              </a:rPr>
              <a:t> </a:t>
            </a:r>
            <a:r>
              <a:rPr lang="it-CH" sz="1200" spc="-45" dirty="0">
                <a:latin typeface="Calibri"/>
                <a:cs typeface="Calibri"/>
              </a:rPr>
              <a:t>e</a:t>
            </a:r>
            <a:r>
              <a:rPr sz="1200" spc="-10" dirty="0" err="1">
                <a:latin typeface="Calibri"/>
                <a:cs typeface="Calibri"/>
              </a:rPr>
              <a:t>b</a:t>
            </a:r>
            <a:r>
              <a:rPr sz="1200" spc="-5" dirty="0" err="1">
                <a:latin typeface="Calibri"/>
                <a:cs typeface="Calibri"/>
              </a:rPr>
              <a:t>rai</a:t>
            </a:r>
            <a:r>
              <a:rPr sz="1200" spc="-10" dirty="0" err="1">
                <a:latin typeface="Calibri"/>
                <a:cs typeface="Calibri"/>
              </a:rPr>
              <a:t>c</a:t>
            </a:r>
            <a:r>
              <a:rPr sz="1200" dirty="0" err="1">
                <a:latin typeface="Calibri"/>
                <a:cs typeface="Calibri"/>
              </a:rPr>
              <a:t>o</a:t>
            </a:r>
            <a:r>
              <a:rPr lang="it-CH" sz="1200" dirty="0">
                <a:latin typeface="Calibri"/>
                <a:cs typeface="Calibri"/>
              </a:rPr>
              <a:t>, giapponese, </a:t>
            </a:r>
            <a:r>
              <a:rPr lang="it-IT" sz="1200" dirty="0"/>
              <a:t>norvegese</a:t>
            </a:r>
            <a:r>
              <a:rPr lang="it-CH" sz="1200" dirty="0">
                <a:latin typeface="Calibri"/>
                <a:cs typeface="Calibri"/>
              </a:rPr>
              <a:t> e italiano</a:t>
            </a:r>
            <a:r>
              <a:rPr sz="1200" spc="-40" dirty="0">
                <a:latin typeface="Calibri"/>
                <a:cs typeface="Calibri"/>
              </a:rPr>
              <a:t> </a:t>
            </a:r>
            <a:r>
              <a:rPr sz="1200" spc="-5" dirty="0">
                <a:latin typeface="Calibri"/>
                <a:cs typeface="Calibri"/>
              </a:rPr>
              <a:t>(</a:t>
            </a:r>
            <a:r>
              <a:rPr sz="1200" dirty="0">
                <a:latin typeface="Calibri"/>
                <a:cs typeface="Calibri"/>
              </a:rPr>
              <a:t>A</a:t>
            </a:r>
            <a:r>
              <a:rPr sz="1200" spc="5" dirty="0">
                <a:latin typeface="Calibri"/>
                <a:cs typeface="Calibri"/>
              </a:rPr>
              <a:t>n</a:t>
            </a:r>
            <a:r>
              <a:rPr sz="1200" dirty="0">
                <a:latin typeface="Calibri"/>
                <a:cs typeface="Calibri"/>
              </a:rPr>
              <a:t>a</a:t>
            </a:r>
            <a:r>
              <a:rPr sz="1200" spc="-45" dirty="0">
                <a:latin typeface="Calibri"/>
                <a:cs typeface="Calibri"/>
              </a:rPr>
              <a:t> </a:t>
            </a:r>
            <a:r>
              <a:rPr sz="1200" spc="-5" dirty="0">
                <a:latin typeface="Calibri"/>
                <a:cs typeface="Calibri"/>
              </a:rPr>
              <a:t>L</a:t>
            </a:r>
            <a:r>
              <a:rPr sz="1200" dirty="0">
                <a:latin typeface="Calibri"/>
                <a:cs typeface="Calibri"/>
              </a:rPr>
              <a:t>a</a:t>
            </a:r>
            <a:r>
              <a:rPr sz="1200" spc="5" dirty="0">
                <a:latin typeface="Calibri"/>
                <a:cs typeface="Calibri"/>
              </a:rPr>
              <a:t>u</a:t>
            </a:r>
            <a:r>
              <a:rPr sz="1200" spc="-5" dirty="0">
                <a:latin typeface="Calibri"/>
                <a:cs typeface="Calibri"/>
              </a:rPr>
              <a:t>ra</a:t>
            </a:r>
            <a:r>
              <a:rPr sz="1200" spc="-45" dirty="0">
                <a:latin typeface="Calibri"/>
                <a:cs typeface="Calibri"/>
              </a:rPr>
              <a:t> </a:t>
            </a:r>
            <a:r>
              <a:rPr sz="1200" spc="-10" dirty="0">
                <a:latin typeface="Calibri"/>
                <a:cs typeface="Calibri"/>
              </a:rPr>
              <a:t>T</a:t>
            </a:r>
            <a:r>
              <a:rPr sz="1200" spc="-5" dirty="0">
                <a:latin typeface="Calibri"/>
                <a:cs typeface="Calibri"/>
              </a:rPr>
              <a:t>ri</a:t>
            </a:r>
            <a:r>
              <a:rPr sz="1200" spc="-15" dirty="0">
                <a:latin typeface="Calibri"/>
                <a:cs typeface="Calibri"/>
              </a:rPr>
              <a:t>g</a:t>
            </a:r>
            <a:r>
              <a:rPr sz="1200" dirty="0">
                <a:latin typeface="Calibri"/>
                <a:cs typeface="Calibri"/>
              </a:rPr>
              <a:t>o</a:t>
            </a:r>
            <a:r>
              <a:rPr sz="1200" spc="-40" dirty="0">
                <a:latin typeface="Calibri"/>
                <a:cs typeface="Calibri"/>
              </a:rPr>
              <a:t> </a:t>
            </a:r>
            <a:r>
              <a:rPr sz="1200" spc="-5" dirty="0">
                <a:latin typeface="Calibri"/>
                <a:cs typeface="Calibri"/>
              </a:rPr>
              <a:t>C</a:t>
            </a:r>
            <a:r>
              <a:rPr sz="1200" dirty="0">
                <a:latin typeface="Calibri"/>
                <a:cs typeface="Calibri"/>
              </a:rPr>
              <a:t>l</a:t>
            </a:r>
            <a:r>
              <a:rPr sz="1200" spc="-15" dirty="0">
                <a:latin typeface="Calibri"/>
                <a:cs typeface="Calibri"/>
              </a:rPr>
              <a:t>a</a:t>
            </a:r>
            <a:r>
              <a:rPr sz="1200" spc="5" dirty="0">
                <a:latin typeface="Calibri"/>
                <a:cs typeface="Calibri"/>
              </a:rPr>
              <a:t>p</a:t>
            </a:r>
            <a:r>
              <a:rPr sz="1200" spc="-10" dirty="0">
                <a:latin typeface="Calibri"/>
                <a:cs typeface="Calibri"/>
              </a:rPr>
              <a:t>é</a:t>
            </a:r>
            <a:r>
              <a:rPr sz="1200" spc="-5" dirty="0">
                <a:latin typeface="Calibri"/>
                <a:cs typeface="Calibri"/>
              </a:rPr>
              <a:t>s,</a:t>
            </a:r>
            <a:r>
              <a:rPr sz="1200" spc="-45" dirty="0">
                <a:latin typeface="Calibri"/>
                <a:cs typeface="Calibri"/>
              </a:rPr>
              <a:t> </a:t>
            </a:r>
            <a:r>
              <a:rPr sz="1200" dirty="0">
                <a:latin typeface="Calibri"/>
                <a:cs typeface="Calibri"/>
              </a:rPr>
              <a:t>Eli</a:t>
            </a:r>
            <a:r>
              <a:rPr sz="1200" spc="-5" dirty="0">
                <a:latin typeface="Calibri"/>
                <a:cs typeface="Calibri"/>
              </a:rPr>
              <a:t>s</a:t>
            </a:r>
            <a:r>
              <a:rPr sz="1200" dirty="0">
                <a:latin typeface="Calibri"/>
                <a:cs typeface="Calibri"/>
              </a:rPr>
              <a:t>a</a:t>
            </a:r>
            <a:r>
              <a:rPr sz="1200" spc="-45" dirty="0">
                <a:latin typeface="Calibri"/>
                <a:cs typeface="Calibri"/>
              </a:rPr>
              <a:t> </a:t>
            </a:r>
            <a:r>
              <a:rPr sz="1200" spc="5" dirty="0">
                <a:latin typeface="Calibri"/>
                <a:cs typeface="Calibri"/>
              </a:rPr>
              <a:t>d</a:t>
            </a:r>
            <a:r>
              <a:rPr sz="1200" spc="-10" dirty="0">
                <a:latin typeface="Calibri"/>
                <a:cs typeface="Calibri"/>
              </a:rPr>
              <a:t>e</a:t>
            </a:r>
            <a:r>
              <a:rPr sz="1200" spc="-55" dirty="0">
                <a:latin typeface="Calibri"/>
                <a:cs typeface="Calibri"/>
              </a:rPr>
              <a:t> </a:t>
            </a:r>
            <a:r>
              <a:rPr sz="1200" spc="-10" dirty="0">
                <a:latin typeface="Calibri"/>
                <a:cs typeface="Calibri"/>
              </a:rPr>
              <a:t>P</a:t>
            </a:r>
            <a:r>
              <a:rPr sz="1200" dirty="0">
                <a:latin typeface="Calibri"/>
                <a:cs typeface="Calibri"/>
              </a:rPr>
              <a:t>a</a:t>
            </a:r>
            <a:r>
              <a:rPr sz="1200" spc="-10" dirty="0">
                <a:latin typeface="Calibri"/>
                <a:cs typeface="Calibri"/>
              </a:rPr>
              <a:t>d</a:t>
            </a:r>
            <a:r>
              <a:rPr sz="1200" spc="5" dirty="0">
                <a:latin typeface="Calibri"/>
                <a:cs typeface="Calibri"/>
              </a:rPr>
              <a:t>u</a:t>
            </a:r>
            <a:r>
              <a:rPr sz="1200" spc="-5" dirty="0">
                <a:latin typeface="Calibri"/>
                <a:cs typeface="Calibri"/>
              </a:rPr>
              <a:t>a,</a:t>
            </a:r>
            <a:r>
              <a:rPr sz="1200" spc="-45" dirty="0">
                <a:latin typeface="Calibri"/>
                <a:cs typeface="Calibri"/>
              </a:rPr>
              <a:t> </a:t>
            </a:r>
            <a:r>
              <a:rPr sz="1200" dirty="0">
                <a:latin typeface="Calibri"/>
                <a:cs typeface="Calibri"/>
              </a:rPr>
              <a:t>Eli</a:t>
            </a:r>
            <a:r>
              <a:rPr sz="1200" spc="-5" dirty="0">
                <a:latin typeface="Calibri"/>
                <a:cs typeface="Calibri"/>
              </a:rPr>
              <a:t>s</a:t>
            </a:r>
            <a:r>
              <a:rPr sz="1200" dirty="0">
                <a:latin typeface="Calibri"/>
                <a:cs typeface="Calibri"/>
              </a:rPr>
              <a:t>a</a:t>
            </a:r>
            <a:r>
              <a:rPr sz="1200" spc="-55" dirty="0">
                <a:latin typeface="Calibri"/>
                <a:cs typeface="Calibri"/>
              </a:rPr>
              <a:t> </a:t>
            </a:r>
            <a:r>
              <a:rPr sz="1200" spc="-10" dirty="0">
                <a:latin typeface="Calibri"/>
                <a:cs typeface="Calibri"/>
              </a:rPr>
              <a:t>I</a:t>
            </a:r>
            <a:r>
              <a:rPr sz="1200" spc="5" dirty="0">
                <a:latin typeface="Calibri"/>
                <a:cs typeface="Calibri"/>
              </a:rPr>
              <a:t>zqu</a:t>
            </a:r>
            <a:r>
              <a:rPr sz="1200" spc="-15" dirty="0">
                <a:latin typeface="Calibri"/>
                <a:cs typeface="Calibri"/>
              </a:rPr>
              <a:t>i</a:t>
            </a:r>
            <a:r>
              <a:rPr sz="1200" spc="-10" dirty="0">
                <a:latin typeface="Calibri"/>
                <a:cs typeface="Calibri"/>
              </a:rPr>
              <a:t>e</a:t>
            </a:r>
            <a:r>
              <a:rPr sz="1200" dirty="0">
                <a:latin typeface="Calibri"/>
                <a:cs typeface="Calibri"/>
              </a:rPr>
              <a:t>r</a:t>
            </a:r>
            <a:r>
              <a:rPr sz="1200" spc="5" dirty="0">
                <a:latin typeface="Calibri"/>
                <a:cs typeface="Calibri"/>
              </a:rPr>
              <a:t>d</a:t>
            </a:r>
            <a:r>
              <a:rPr sz="1200" dirty="0">
                <a:latin typeface="Calibri"/>
                <a:cs typeface="Calibri"/>
              </a:rPr>
              <a:t>o</a:t>
            </a:r>
            <a:r>
              <a:rPr sz="1200" spc="-5" dirty="0">
                <a:latin typeface="Calibri"/>
                <a:cs typeface="Calibri"/>
              </a:rPr>
              <a:t>, </a:t>
            </a:r>
            <a:r>
              <a:rPr sz="1200" spc="-15" dirty="0">
                <a:latin typeface="Calibri"/>
                <a:cs typeface="Calibri"/>
              </a:rPr>
              <a:t>Q</a:t>
            </a:r>
            <a:r>
              <a:rPr sz="1200" dirty="0">
                <a:latin typeface="Calibri"/>
                <a:cs typeface="Calibri"/>
              </a:rPr>
              <a:t>ian</a:t>
            </a:r>
            <a:r>
              <a:rPr sz="1200" spc="10" dirty="0">
                <a:latin typeface="Calibri"/>
                <a:cs typeface="Calibri"/>
              </a:rPr>
              <a:t> </a:t>
            </a:r>
            <a:r>
              <a:rPr sz="1200" spc="-5" dirty="0">
                <a:latin typeface="Calibri"/>
                <a:cs typeface="Calibri"/>
              </a:rPr>
              <a:t>L</a:t>
            </a:r>
            <a:r>
              <a:rPr sz="1200" dirty="0">
                <a:latin typeface="Calibri"/>
                <a:cs typeface="Calibri"/>
              </a:rPr>
              <a:t>i</a:t>
            </a:r>
            <a:r>
              <a:rPr sz="1200" spc="5" dirty="0">
                <a:latin typeface="Calibri"/>
                <a:cs typeface="Calibri"/>
              </a:rPr>
              <a:t>u</a:t>
            </a:r>
            <a:r>
              <a:rPr sz="1200" spc="-5" dirty="0">
                <a:latin typeface="Calibri"/>
                <a:cs typeface="Calibri"/>
              </a:rPr>
              <a:t>,</a:t>
            </a:r>
            <a:r>
              <a:rPr sz="1200" spc="-10" dirty="0">
                <a:latin typeface="Calibri"/>
                <a:cs typeface="Calibri"/>
              </a:rPr>
              <a:t> </a:t>
            </a:r>
            <a:r>
              <a:rPr sz="1200" dirty="0">
                <a:latin typeface="Calibri"/>
                <a:cs typeface="Calibri"/>
              </a:rPr>
              <a:t>Y</a:t>
            </a:r>
            <a:r>
              <a:rPr sz="1200" spc="-10" dirty="0">
                <a:latin typeface="Calibri"/>
                <a:cs typeface="Calibri"/>
              </a:rPr>
              <a:t>u</a:t>
            </a:r>
            <a:r>
              <a:rPr sz="1200" dirty="0">
                <a:latin typeface="Calibri"/>
                <a:cs typeface="Calibri"/>
              </a:rPr>
              <a:t>n</a:t>
            </a:r>
            <a:r>
              <a:rPr sz="1200" spc="10" dirty="0">
                <a:latin typeface="Calibri"/>
                <a:cs typeface="Calibri"/>
              </a:rPr>
              <a:t> </a:t>
            </a:r>
            <a:r>
              <a:rPr sz="1200" spc="-5" dirty="0">
                <a:latin typeface="Calibri"/>
                <a:cs typeface="Calibri"/>
              </a:rPr>
              <a:t>L</a:t>
            </a:r>
            <a:r>
              <a:rPr sz="1200" spc="-10" dirty="0">
                <a:latin typeface="Calibri"/>
                <a:cs typeface="Calibri"/>
              </a:rPr>
              <a:t>o</a:t>
            </a:r>
            <a:r>
              <a:rPr sz="1200" spc="5" dirty="0">
                <a:latin typeface="Calibri"/>
                <a:cs typeface="Calibri"/>
              </a:rPr>
              <a:t>n</a:t>
            </a:r>
            <a:r>
              <a:rPr sz="1200" spc="-15" dirty="0">
                <a:latin typeface="Calibri"/>
                <a:cs typeface="Calibri"/>
              </a:rPr>
              <a:t>g</a:t>
            </a:r>
            <a:r>
              <a:rPr sz="1200" spc="-5" dirty="0">
                <a:latin typeface="Calibri"/>
                <a:cs typeface="Calibri"/>
              </a:rPr>
              <a:t>,</a:t>
            </a:r>
            <a:r>
              <a:rPr sz="1200" spc="5" dirty="0">
                <a:latin typeface="Calibri"/>
                <a:cs typeface="Calibri"/>
              </a:rPr>
              <a:t> </a:t>
            </a:r>
            <a:r>
              <a:rPr sz="1200" dirty="0">
                <a:latin typeface="Calibri"/>
                <a:cs typeface="Calibri"/>
              </a:rPr>
              <a:t>Ji</a:t>
            </a:r>
            <a:r>
              <a:rPr sz="1200" spc="-10" dirty="0">
                <a:latin typeface="Calibri"/>
                <a:cs typeface="Calibri"/>
              </a:rPr>
              <a:t> </a:t>
            </a:r>
            <a:r>
              <a:rPr sz="1200" dirty="0">
                <a:latin typeface="Calibri"/>
                <a:cs typeface="Calibri"/>
              </a:rPr>
              <a:t>Y</a:t>
            </a:r>
            <a:r>
              <a:rPr sz="1200" spc="-15" dirty="0">
                <a:latin typeface="Calibri"/>
                <a:cs typeface="Calibri"/>
              </a:rPr>
              <a:t>i</a:t>
            </a:r>
            <a:r>
              <a:rPr sz="1200" spc="-10" dirty="0">
                <a:latin typeface="Calibri"/>
                <a:cs typeface="Calibri"/>
              </a:rPr>
              <a:t>n</a:t>
            </a:r>
            <a:r>
              <a:rPr sz="1200" spc="-15" dirty="0">
                <a:latin typeface="Calibri"/>
                <a:cs typeface="Calibri"/>
              </a:rPr>
              <a:t>g</a:t>
            </a:r>
            <a:r>
              <a:rPr sz="1200" spc="-5" dirty="0">
                <a:latin typeface="Calibri"/>
                <a:cs typeface="Calibri"/>
              </a:rPr>
              <a:t>,</a:t>
            </a:r>
            <a:r>
              <a:rPr sz="1200" spc="5" dirty="0">
                <a:latin typeface="Calibri"/>
                <a:cs typeface="Calibri"/>
              </a:rPr>
              <a:t> </a:t>
            </a:r>
            <a:r>
              <a:rPr sz="1200" spc="-5" dirty="0">
                <a:latin typeface="Calibri"/>
                <a:cs typeface="Calibri"/>
              </a:rPr>
              <a:t>C</a:t>
            </a:r>
            <a:r>
              <a:rPr sz="1200" spc="5" dirty="0">
                <a:latin typeface="Calibri"/>
                <a:cs typeface="Calibri"/>
              </a:rPr>
              <a:t>h</a:t>
            </a:r>
            <a:r>
              <a:rPr sz="1200" dirty="0">
                <a:latin typeface="Calibri"/>
                <a:cs typeface="Calibri"/>
              </a:rPr>
              <a:t>ih</a:t>
            </a:r>
            <a:r>
              <a:rPr sz="1200" spc="10" dirty="0">
                <a:latin typeface="Calibri"/>
                <a:cs typeface="Calibri"/>
              </a:rPr>
              <a:t> </a:t>
            </a:r>
            <a:r>
              <a:rPr sz="1200" spc="-20" dirty="0">
                <a:latin typeface="Calibri"/>
                <a:cs typeface="Calibri"/>
              </a:rPr>
              <a:t>C</a:t>
            </a:r>
            <a:r>
              <a:rPr sz="1200" spc="5" dirty="0">
                <a:latin typeface="Calibri"/>
                <a:cs typeface="Calibri"/>
              </a:rPr>
              <a:t>h</a:t>
            </a:r>
            <a:r>
              <a:rPr sz="1200" dirty="0">
                <a:latin typeface="Calibri"/>
                <a:cs typeface="Calibri"/>
              </a:rPr>
              <a:t>i</a:t>
            </a:r>
            <a:r>
              <a:rPr sz="1200" spc="5" dirty="0">
                <a:latin typeface="Calibri"/>
                <a:cs typeface="Calibri"/>
              </a:rPr>
              <a:t>n</a:t>
            </a:r>
            <a:r>
              <a:rPr sz="1200" spc="-10" dirty="0">
                <a:latin typeface="Calibri"/>
                <a:cs typeface="Calibri"/>
              </a:rPr>
              <a:t>g</a:t>
            </a:r>
            <a:r>
              <a:rPr sz="1200" dirty="0">
                <a:latin typeface="Calibri"/>
                <a:cs typeface="Calibri"/>
              </a:rPr>
              <a:t> </a:t>
            </a:r>
            <a:r>
              <a:rPr sz="1200" spc="-5" dirty="0">
                <a:latin typeface="Calibri"/>
                <a:cs typeface="Calibri"/>
              </a:rPr>
              <a:t>C</a:t>
            </a:r>
            <a:r>
              <a:rPr sz="1200" spc="-10" dirty="0">
                <a:latin typeface="Calibri"/>
                <a:cs typeface="Calibri"/>
              </a:rPr>
              <a:t>h</a:t>
            </a:r>
            <a:r>
              <a:rPr sz="1200" dirty="0">
                <a:latin typeface="Calibri"/>
                <a:cs typeface="Calibri"/>
              </a:rPr>
              <a:t>a</a:t>
            </a:r>
            <a:r>
              <a:rPr sz="1200" spc="5" dirty="0">
                <a:latin typeface="Calibri"/>
                <a:cs typeface="Calibri"/>
              </a:rPr>
              <a:t>n</a:t>
            </a:r>
            <a:r>
              <a:rPr sz="1200" spc="-5" dirty="0">
                <a:latin typeface="Calibri"/>
                <a:cs typeface="Calibri"/>
              </a:rPr>
              <a:t>g,</a:t>
            </a:r>
            <a:r>
              <a:rPr sz="1200" spc="-10" dirty="0">
                <a:latin typeface="Calibri"/>
                <a:cs typeface="Calibri"/>
              </a:rPr>
              <a:t> </a:t>
            </a:r>
            <a:r>
              <a:rPr sz="1200" spc="-5" dirty="0">
                <a:latin typeface="Calibri"/>
                <a:cs typeface="Calibri"/>
              </a:rPr>
              <a:t>D</a:t>
            </a:r>
            <a:r>
              <a:rPr sz="1200" spc="-10" dirty="0">
                <a:latin typeface="Calibri"/>
                <a:cs typeface="Calibri"/>
              </a:rPr>
              <a:t>e</a:t>
            </a:r>
            <a:r>
              <a:rPr sz="1200" spc="-15" dirty="0">
                <a:latin typeface="Calibri"/>
                <a:cs typeface="Calibri"/>
              </a:rPr>
              <a:t>l</a:t>
            </a:r>
            <a:r>
              <a:rPr sz="1200" spc="5" dirty="0">
                <a:latin typeface="Calibri"/>
                <a:cs typeface="Calibri"/>
              </a:rPr>
              <a:t>ph</a:t>
            </a:r>
            <a:r>
              <a:rPr sz="1200" dirty="0">
                <a:latin typeface="Calibri"/>
                <a:cs typeface="Calibri"/>
              </a:rPr>
              <a:t>i</a:t>
            </a:r>
            <a:r>
              <a:rPr sz="1200" spc="-10" dirty="0">
                <a:latin typeface="Calibri"/>
                <a:cs typeface="Calibri"/>
              </a:rPr>
              <a:t>ne</a:t>
            </a:r>
            <a:r>
              <a:rPr sz="1200" spc="5" dirty="0">
                <a:latin typeface="Calibri"/>
                <a:cs typeface="Calibri"/>
              </a:rPr>
              <a:t> </a:t>
            </a:r>
            <a:r>
              <a:rPr sz="1200" spc="-5" dirty="0">
                <a:latin typeface="Calibri"/>
                <a:cs typeface="Calibri"/>
              </a:rPr>
              <a:t>C</a:t>
            </a:r>
            <a:r>
              <a:rPr sz="1200" spc="-10" dirty="0">
                <a:latin typeface="Calibri"/>
                <a:cs typeface="Calibri"/>
              </a:rPr>
              <a:t>e</a:t>
            </a:r>
            <a:r>
              <a:rPr sz="1200" spc="-5" dirty="0">
                <a:latin typeface="Calibri"/>
                <a:cs typeface="Calibri"/>
              </a:rPr>
              <a:t>s</a:t>
            </a:r>
            <a:r>
              <a:rPr sz="1200" spc="-15" dirty="0">
                <a:latin typeface="Calibri"/>
                <a:cs typeface="Calibri"/>
              </a:rPr>
              <a:t>t</a:t>
            </a:r>
            <a:r>
              <a:rPr sz="1200" dirty="0">
                <a:latin typeface="Calibri"/>
                <a:cs typeface="Calibri"/>
              </a:rPr>
              <a:t>o</a:t>
            </a:r>
            <a:r>
              <a:rPr sz="1200" spc="5" dirty="0">
                <a:latin typeface="Calibri"/>
                <a:cs typeface="Calibri"/>
              </a:rPr>
              <a:t>n</a:t>
            </a:r>
            <a:r>
              <a:rPr sz="1200" dirty="0">
                <a:latin typeface="Calibri"/>
                <a:cs typeface="Calibri"/>
              </a:rPr>
              <a:t>a</a:t>
            </a:r>
            <a:r>
              <a:rPr sz="1200" spc="-20" dirty="0">
                <a:latin typeface="Calibri"/>
                <a:cs typeface="Calibri"/>
              </a:rPr>
              <a:t>r</a:t>
            </a:r>
            <a:r>
              <a:rPr sz="1200" dirty="0">
                <a:latin typeface="Calibri"/>
                <a:cs typeface="Calibri"/>
              </a:rPr>
              <a:t>o</a:t>
            </a:r>
            <a:r>
              <a:rPr sz="1200" spc="-5" dirty="0">
                <a:latin typeface="Calibri"/>
                <a:cs typeface="Calibri"/>
              </a:rPr>
              <a:t>,</a:t>
            </a:r>
            <a:r>
              <a:rPr sz="1200" spc="5" dirty="0">
                <a:latin typeface="Calibri"/>
                <a:cs typeface="Calibri"/>
              </a:rPr>
              <a:t> </a:t>
            </a:r>
            <a:r>
              <a:rPr sz="1200" spc="-15" dirty="0" err="1">
                <a:latin typeface="Calibri"/>
                <a:cs typeface="Calibri"/>
              </a:rPr>
              <a:t>B</a:t>
            </a:r>
            <a:r>
              <a:rPr sz="1200" spc="-10" dirty="0" err="1">
                <a:latin typeface="Calibri"/>
                <a:cs typeface="Calibri"/>
              </a:rPr>
              <a:t>en</a:t>
            </a:r>
            <a:r>
              <a:rPr sz="1200" spc="5" dirty="0" err="1">
                <a:latin typeface="Calibri"/>
                <a:cs typeface="Calibri"/>
              </a:rPr>
              <a:t>z</a:t>
            </a:r>
            <a:r>
              <a:rPr sz="1200" dirty="0" err="1">
                <a:latin typeface="Calibri"/>
                <a:cs typeface="Calibri"/>
              </a:rPr>
              <a:t>i</a:t>
            </a:r>
            <a:r>
              <a:rPr sz="1200" spc="5" dirty="0">
                <a:latin typeface="Calibri"/>
                <a:cs typeface="Calibri"/>
              </a:rPr>
              <a:t> </a:t>
            </a:r>
            <a:r>
              <a:rPr sz="1200" spc="-15" dirty="0" err="1">
                <a:latin typeface="Calibri"/>
                <a:cs typeface="Calibri"/>
              </a:rPr>
              <a:t>S</a:t>
            </a:r>
            <a:r>
              <a:rPr sz="1200" dirty="0" err="1">
                <a:latin typeface="Calibri"/>
                <a:cs typeface="Calibri"/>
              </a:rPr>
              <a:t>la</a:t>
            </a:r>
            <a:r>
              <a:rPr sz="1200" spc="-5" dirty="0" err="1">
                <a:latin typeface="Calibri"/>
                <a:cs typeface="Calibri"/>
              </a:rPr>
              <a:t>k</a:t>
            </a:r>
            <a:r>
              <a:rPr sz="1200" dirty="0" err="1">
                <a:latin typeface="Calibri"/>
                <a:cs typeface="Calibri"/>
              </a:rPr>
              <a:t>mo</a:t>
            </a:r>
            <a:r>
              <a:rPr sz="1200" spc="5" dirty="0" err="1">
                <a:latin typeface="Calibri"/>
                <a:cs typeface="Calibri"/>
              </a:rPr>
              <a:t>n</a:t>
            </a:r>
            <a:r>
              <a:rPr lang="it-CH" sz="1200" spc="5" dirty="0">
                <a:latin typeface="Calibri"/>
                <a:cs typeface="Calibri"/>
              </a:rPr>
              <a:t>, </a:t>
            </a:r>
            <a:r>
              <a:rPr lang="en-GB" sz="1200" kern="0" dirty="0" err="1">
                <a:latin typeface="Calibri" panose="020F0502020204030204" pitchFamily="34" charset="0"/>
                <a:ea typeface="Calibri" panose="020F0502020204030204" pitchFamily="34" charset="0"/>
                <a:cs typeface="Calibri" panose="020F0502020204030204" pitchFamily="34" charset="0"/>
              </a:rPr>
              <a:t>Orianne</a:t>
            </a:r>
            <a:r>
              <a:rPr lang="en-GB" sz="1200" kern="0" dirty="0">
                <a:latin typeface="Calibri" panose="020F0502020204030204" pitchFamily="34" charset="0"/>
                <a:ea typeface="Calibri" panose="020F0502020204030204" pitchFamily="34" charset="0"/>
                <a:cs typeface="Calibri" panose="020F0502020204030204" pitchFamily="34" charset="0"/>
              </a:rPr>
              <a:t> </a:t>
            </a:r>
            <a:r>
              <a:rPr lang="en-GB" sz="1200" kern="0" dirty="0" err="1">
                <a:latin typeface="Calibri" panose="020F0502020204030204" pitchFamily="34" charset="0"/>
                <a:ea typeface="Calibri" panose="020F0502020204030204" pitchFamily="34" charset="0"/>
                <a:cs typeface="Calibri" panose="020F0502020204030204" pitchFamily="34" charset="0"/>
              </a:rPr>
              <a:t>Monashe</a:t>
            </a:r>
            <a:r>
              <a:rPr lang="en-GB" sz="1200" kern="0" dirty="0">
                <a:latin typeface="Calibri" panose="020F0502020204030204" pitchFamily="34" charset="0"/>
                <a:ea typeface="Calibri" panose="020F0502020204030204" pitchFamily="34" charset="0"/>
                <a:cs typeface="Calibri" panose="020F0502020204030204" pitchFamily="34" charset="0"/>
              </a:rPr>
              <a:t>, Orly Shapira, </a:t>
            </a:r>
            <a:r>
              <a:rPr lang="en-GB" sz="1200" b="0" i="0" u="none" strike="noStrike"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Haydeé</a:t>
            </a:r>
            <a:r>
              <a:rPr lang="en-GB" sz="1200" kern="0" dirty="0">
                <a:latin typeface="Calibri" panose="020F0502020204030204" pitchFamily="34" charset="0"/>
                <a:ea typeface="Calibri" panose="020F0502020204030204" pitchFamily="34" charset="0"/>
                <a:cs typeface="Calibri" panose="020F0502020204030204" pitchFamily="34" charset="0"/>
              </a:rPr>
              <a:t> Ceballos,  </a:t>
            </a:r>
            <a:r>
              <a:rPr lang="it-CH" sz="1200" spc="5" dirty="0">
                <a:latin typeface="Calibri"/>
                <a:cs typeface="Calibri"/>
              </a:rPr>
              <a:t>Keiko Aramaki, Tomonori Ichiyanagi, </a:t>
            </a:r>
            <a:r>
              <a:rPr lang="it-CH" sz="1200" spc="5" dirty="0">
                <a:latin typeface="+mj-lt"/>
                <a:cs typeface="Calibri"/>
              </a:rPr>
              <a:t>Aya Ikeda, Kaori Kanai, Naomi Kagawa, Kiyomi Shijo, Lu Xiaoyun, </a:t>
            </a:r>
            <a:r>
              <a:rPr lang="en-GB" sz="1200" dirty="0">
                <a:latin typeface="+mj-lt"/>
                <a:cs typeface="Arial"/>
              </a:rPr>
              <a:t>Arwa Al Qassim, </a:t>
            </a:r>
            <a:r>
              <a:rPr lang="en-GB" sz="1200" kern="0" dirty="0">
                <a:latin typeface="+mj-lt"/>
                <a:cs typeface="Arial" panose="020B0604020202020204" pitchFamily="34" charset="0"/>
              </a:rPr>
              <a:t>Chiara </a:t>
            </a:r>
            <a:r>
              <a:rPr lang="en-GB" sz="1200" kern="0" dirty="0" err="1">
                <a:latin typeface="+mj-lt"/>
                <a:cs typeface="Arial" panose="020B0604020202020204" pitchFamily="34" charset="0"/>
              </a:rPr>
              <a:t>Piccini</a:t>
            </a:r>
            <a:r>
              <a:rPr lang="en-GB" sz="1200" kern="0" dirty="0">
                <a:latin typeface="+mj-lt"/>
                <a:cs typeface="Arial" panose="020B0604020202020204" pitchFamily="34" charset="0"/>
              </a:rPr>
              <a:t>, Patricia Brooks, </a:t>
            </a:r>
            <a:r>
              <a:rPr lang="nb-NO" sz="1200" b="0" i="0" strike="noStrike" cap="none" spc="0" baseline="0" dirty="0">
                <a:solidFill>
                  <a:srgbClr val="000000"/>
                </a:solidFill>
                <a:effectLst/>
                <a:latin typeface="+mj-lt"/>
                <a:ea typeface="Arial Unicode MS"/>
                <a:cs typeface="Arial Unicode MS"/>
              </a:rPr>
              <a:t>Ingvill Rasmussen, </a:t>
            </a:r>
            <a:r>
              <a:rPr lang="nb-NO" sz="1200" b="0" i="0" strike="noStrike" cap="none" spc="0" baseline="0" dirty="0" err="1">
                <a:solidFill>
                  <a:srgbClr val="000000"/>
                </a:solidFill>
                <a:effectLst/>
                <a:latin typeface="+mj-lt"/>
                <a:ea typeface="Arial Unicode MS"/>
                <a:cs typeface="Arial Unicode MS"/>
              </a:rPr>
              <a:t>Leonie</a:t>
            </a:r>
            <a:r>
              <a:rPr lang="nb-NO" sz="1200" b="0" i="0" strike="noStrike" cap="none" spc="0" baseline="0" dirty="0">
                <a:solidFill>
                  <a:srgbClr val="000000"/>
                </a:solidFill>
                <a:effectLst/>
                <a:latin typeface="+mj-lt"/>
                <a:ea typeface="Arial Unicode MS"/>
                <a:cs typeface="Arial Unicode MS"/>
              </a:rPr>
              <a:t> Johann, </a:t>
            </a:r>
            <a:r>
              <a:rPr lang="nb-NO" sz="1200" b="0" i="0" strike="noStrike" cap="none" spc="0" baseline="0" dirty="0" err="1">
                <a:solidFill>
                  <a:srgbClr val="000000"/>
                </a:solidFill>
                <a:effectLst/>
                <a:latin typeface="+mj-lt"/>
                <a:ea typeface="Arial Unicode MS"/>
                <a:cs typeface="Arial Unicode MS"/>
              </a:rPr>
              <a:t>Luwei</a:t>
            </a:r>
            <a:r>
              <a:rPr lang="nb-NO" sz="1200" b="0" i="0" strike="noStrike" cap="none" spc="0" baseline="0" dirty="0">
                <a:solidFill>
                  <a:srgbClr val="000000"/>
                </a:solidFill>
                <a:effectLst/>
                <a:latin typeface="+mj-lt"/>
                <a:ea typeface="Arial Unicode MS"/>
                <a:cs typeface="Arial Unicode MS"/>
              </a:rPr>
              <a:t> Bai</a:t>
            </a:r>
            <a:r>
              <a:rPr sz="1200" spc="-5" dirty="0">
                <a:latin typeface="+mj-lt"/>
                <a:cs typeface="Calibri"/>
              </a:rPr>
              <a:t>)</a:t>
            </a:r>
            <a:r>
              <a:rPr sz="1200" dirty="0">
                <a:latin typeface="+mj-lt"/>
                <a:cs typeface="Calibri"/>
              </a:rPr>
              <a:t>.</a:t>
            </a:r>
            <a:endParaRPr sz="1250" dirty="0">
              <a:latin typeface="Times New Roman"/>
              <a:cs typeface="Times New Roman"/>
            </a:endParaRPr>
          </a:p>
          <a:p>
            <a:pPr marL="119380" algn="ctr">
              <a:lnSpc>
                <a:spcPct val="100000"/>
              </a:lnSpc>
            </a:pPr>
            <a:r>
              <a:rPr sz="1600" b="1" spc="-10" dirty="0">
                <a:solidFill>
                  <a:srgbClr val="215868"/>
                </a:solidFill>
                <a:latin typeface="Calibri"/>
                <a:cs typeface="Calibri"/>
              </a:rPr>
              <a:t>Ri</a:t>
            </a:r>
            <a:r>
              <a:rPr sz="1600" b="1" spc="-15" dirty="0">
                <a:solidFill>
                  <a:srgbClr val="215868"/>
                </a:solidFill>
                <a:latin typeface="Calibri"/>
                <a:cs typeface="Calibri"/>
              </a:rPr>
              <a:t>ng</a:t>
            </a:r>
            <a:r>
              <a:rPr sz="1600" b="1" spc="-50" dirty="0">
                <a:solidFill>
                  <a:srgbClr val="215868"/>
                </a:solidFill>
                <a:latin typeface="Calibri"/>
                <a:cs typeface="Calibri"/>
              </a:rPr>
              <a:t>r</a:t>
            </a:r>
            <a:r>
              <a:rPr sz="1600" b="1" spc="-10" dirty="0">
                <a:solidFill>
                  <a:srgbClr val="215868"/>
                </a:solidFill>
                <a:latin typeface="Calibri"/>
                <a:cs typeface="Calibri"/>
              </a:rPr>
              <a:t>azia</a:t>
            </a:r>
            <a:r>
              <a:rPr sz="1600" b="1" spc="-20" dirty="0">
                <a:solidFill>
                  <a:srgbClr val="215868"/>
                </a:solidFill>
                <a:latin typeface="Calibri"/>
                <a:cs typeface="Calibri"/>
              </a:rPr>
              <a:t>m</a:t>
            </a:r>
            <a:r>
              <a:rPr sz="1600" b="1" spc="-10" dirty="0">
                <a:solidFill>
                  <a:srgbClr val="215868"/>
                </a:solidFill>
                <a:latin typeface="Calibri"/>
                <a:cs typeface="Calibri"/>
              </a:rPr>
              <a:t>e</a:t>
            </a:r>
            <a:r>
              <a:rPr sz="1600" b="1" spc="-15" dirty="0">
                <a:solidFill>
                  <a:srgbClr val="215868"/>
                </a:solidFill>
                <a:latin typeface="Calibri"/>
                <a:cs typeface="Calibri"/>
              </a:rPr>
              <a:t>nt</a:t>
            </a:r>
            <a:r>
              <a:rPr sz="1600" b="1" spc="-5" dirty="0">
                <a:solidFill>
                  <a:srgbClr val="215868"/>
                </a:solidFill>
                <a:latin typeface="Calibri"/>
                <a:cs typeface="Calibri"/>
              </a:rPr>
              <a:t>i</a:t>
            </a:r>
            <a:endParaRPr sz="1600" dirty="0">
              <a:latin typeface="Calibri"/>
              <a:cs typeface="Calibri"/>
            </a:endParaRPr>
          </a:p>
          <a:p>
            <a:pPr marL="12700" marR="5080" algn="just">
              <a:lnSpc>
                <a:spcPct val="121200"/>
              </a:lnSpc>
              <a:spcBef>
                <a:spcPts val="944"/>
              </a:spcBef>
            </a:pPr>
            <a:r>
              <a:rPr sz="1200" spc="-10" dirty="0">
                <a:latin typeface="Calibri"/>
                <a:cs typeface="Calibri"/>
              </a:rPr>
              <a:t>I</a:t>
            </a:r>
            <a:r>
              <a:rPr sz="1200" dirty="0">
                <a:latin typeface="Calibri"/>
                <a:cs typeface="Calibri"/>
              </a:rPr>
              <a:t>l</a:t>
            </a:r>
            <a:r>
              <a:rPr sz="1200" spc="50" dirty="0">
                <a:latin typeface="Calibri"/>
                <a:cs typeface="Calibri"/>
              </a:rPr>
              <a:t> </a:t>
            </a:r>
            <a:r>
              <a:rPr sz="1200" dirty="0">
                <a:latin typeface="Calibri"/>
                <a:cs typeface="Calibri"/>
              </a:rPr>
              <a:t>la</a:t>
            </a:r>
            <a:r>
              <a:rPr sz="1200" spc="-5" dirty="0">
                <a:latin typeface="Calibri"/>
                <a:cs typeface="Calibri"/>
              </a:rPr>
              <a:t>v</a:t>
            </a:r>
            <a:r>
              <a:rPr sz="1200" dirty="0">
                <a:latin typeface="Calibri"/>
                <a:cs typeface="Calibri"/>
              </a:rPr>
              <a:t>o</a:t>
            </a:r>
            <a:r>
              <a:rPr sz="1200" spc="-10" dirty="0">
                <a:latin typeface="Calibri"/>
                <a:cs typeface="Calibri"/>
              </a:rPr>
              <a:t>ro</a:t>
            </a:r>
            <a:r>
              <a:rPr sz="1200" spc="40" dirty="0">
                <a:latin typeface="Calibri"/>
                <a:cs typeface="Calibri"/>
              </a:rPr>
              <a:t> </a:t>
            </a:r>
            <a:r>
              <a:rPr sz="1200" dirty="0">
                <a:latin typeface="Calibri"/>
                <a:cs typeface="Calibri"/>
              </a:rPr>
              <a:t>o</a:t>
            </a:r>
            <a:r>
              <a:rPr sz="1200" spc="-5" dirty="0">
                <a:latin typeface="Calibri"/>
                <a:cs typeface="Calibri"/>
              </a:rPr>
              <a:t>ri</a:t>
            </a:r>
            <a:r>
              <a:rPr sz="1200" spc="-15" dirty="0">
                <a:latin typeface="Calibri"/>
                <a:cs typeface="Calibri"/>
              </a:rPr>
              <a:t>g</a:t>
            </a:r>
            <a:r>
              <a:rPr sz="1200" dirty="0">
                <a:latin typeface="Calibri"/>
                <a:cs typeface="Calibri"/>
              </a:rPr>
              <a:t>i</a:t>
            </a:r>
            <a:r>
              <a:rPr sz="1200" spc="5" dirty="0">
                <a:latin typeface="Calibri"/>
                <a:cs typeface="Calibri"/>
              </a:rPr>
              <a:t>n</a:t>
            </a:r>
            <a:r>
              <a:rPr sz="1200" dirty="0">
                <a:latin typeface="Calibri"/>
                <a:cs typeface="Calibri"/>
              </a:rPr>
              <a:t>a</a:t>
            </a:r>
            <a:r>
              <a:rPr sz="1200" spc="-15" dirty="0">
                <a:latin typeface="Calibri"/>
                <a:cs typeface="Calibri"/>
              </a:rPr>
              <a:t>l</a:t>
            </a:r>
            <a:r>
              <a:rPr sz="1200" spc="-10" dirty="0">
                <a:latin typeface="Calibri"/>
                <a:cs typeface="Calibri"/>
              </a:rPr>
              <a:t>e</a:t>
            </a:r>
            <a:r>
              <a:rPr sz="1200" spc="55" dirty="0">
                <a:latin typeface="Calibri"/>
                <a:cs typeface="Calibri"/>
              </a:rPr>
              <a:t> </a:t>
            </a:r>
            <a:r>
              <a:rPr sz="1200" spc="-5" dirty="0">
                <a:latin typeface="Calibri"/>
                <a:cs typeface="Calibri"/>
              </a:rPr>
              <a:t>s</a:t>
            </a:r>
            <a:r>
              <a:rPr sz="1200" dirty="0">
                <a:latin typeface="Calibri"/>
                <a:cs typeface="Calibri"/>
              </a:rPr>
              <a:t>u</a:t>
            </a:r>
            <a:r>
              <a:rPr sz="1200" spc="45" dirty="0">
                <a:latin typeface="Calibri"/>
                <a:cs typeface="Calibri"/>
              </a:rPr>
              <a:t> </a:t>
            </a:r>
            <a:r>
              <a:rPr sz="1200" spc="-10" dirty="0">
                <a:latin typeface="Calibri"/>
                <a:cs typeface="Calibri"/>
              </a:rPr>
              <a:t>T</a:t>
            </a:r>
            <a:r>
              <a:rPr sz="1200" dirty="0">
                <a:latin typeface="Calibri"/>
                <a:cs typeface="Calibri"/>
              </a:rPr>
              <a:t>-</a:t>
            </a:r>
            <a:r>
              <a:rPr sz="1200" spc="-15" dirty="0">
                <a:latin typeface="Calibri"/>
                <a:cs typeface="Calibri"/>
              </a:rPr>
              <a:t>S</a:t>
            </a:r>
            <a:r>
              <a:rPr sz="1200" dirty="0">
                <a:latin typeface="Calibri"/>
                <a:cs typeface="Calibri"/>
              </a:rPr>
              <a:t>E</a:t>
            </a:r>
            <a:r>
              <a:rPr sz="1200" spc="5" dirty="0">
                <a:latin typeface="Calibri"/>
                <a:cs typeface="Calibri"/>
              </a:rPr>
              <a:t>D</a:t>
            </a:r>
            <a:r>
              <a:rPr sz="1200" spc="-10" dirty="0">
                <a:latin typeface="Calibri"/>
                <a:cs typeface="Calibri"/>
              </a:rPr>
              <a:t>A</a:t>
            </a:r>
            <a:r>
              <a:rPr sz="1200" spc="50" dirty="0">
                <a:latin typeface="Calibri"/>
                <a:cs typeface="Calibri"/>
              </a:rPr>
              <a:t> </a:t>
            </a:r>
            <a:r>
              <a:rPr sz="1200" spc="-5" dirty="0">
                <a:latin typeface="Calibri"/>
                <a:cs typeface="Calibri"/>
              </a:rPr>
              <a:t>(</a:t>
            </a:r>
            <a:r>
              <a:rPr sz="1200" spc="-10" dirty="0">
                <a:latin typeface="Calibri"/>
                <a:cs typeface="Calibri"/>
              </a:rPr>
              <a:t>e</a:t>
            </a:r>
            <a:r>
              <a:rPr sz="1200" spc="40" dirty="0">
                <a:latin typeface="Calibri"/>
                <a:cs typeface="Calibri"/>
              </a:rPr>
              <a:t> </a:t>
            </a:r>
            <a:r>
              <a:rPr sz="1200" dirty="0">
                <a:latin typeface="Calibri"/>
                <a:cs typeface="Calibri"/>
              </a:rPr>
              <a:t>il</a:t>
            </a:r>
            <a:r>
              <a:rPr sz="1200" spc="50"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o</a:t>
            </a:r>
            <a:r>
              <a:rPr sz="1200" spc="40" dirty="0">
                <a:latin typeface="Calibri"/>
                <a:cs typeface="Calibri"/>
              </a:rPr>
              <a:t> </a:t>
            </a:r>
            <a:r>
              <a:rPr sz="1200" spc="5" dirty="0">
                <a:latin typeface="Calibri"/>
                <a:cs typeface="Calibri"/>
              </a:rPr>
              <a:t>p</a:t>
            </a:r>
            <a:r>
              <a:rPr sz="1200" spc="-5" dirty="0">
                <a:latin typeface="Calibri"/>
                <a:cs typeface="Calibri"/>
              </a:rPr>
              <a:t>re</a:t>
            </a:r>
            <a:r>
              <a:rPr sz="1200" spc="-10" dirty="0">
                <a:latin typeface="Calibri"/>
                <a:cs typeface="Calibri"/>
              </a:rPr>
              <a:t>c</a:t>
            </a:r>
            <a:r>
              <a:rPr sz="1200" spc="5" dirty="0">
                <a:latin typeface="Calibri"/>
                <a:cs typeface="Calibri"/>
              </a:rPr>
              <a:t>u</a:t>
            </a:r>
            <a:r>
              <a:rPr sz="1200" spc="-5" dirty="0">
                <a:latin typeface="Calibri"/>
                <a:cs typeface="Calibri"/>
              </a:rPr>
              <a:t>r</a:t>
            </a:r>
            <a:r>
              <a:rPr sz="1200" spc="-20" dirty="0">
                <a:latin typeface="Calibri"/>
                <a:cs typeface="Calibri"/>
              </a:rPr>
              <a:t>s</a:t>
            </a:r>
            <a:r>
              <a:rPr sz="1200" dirty="0">
                <a:latin typeface="Calibri"/>
                <a:cs typeface="Calibri"/>
              </a:rPr>
              <a:t>o</a:t>
            </a:r>
            <a:r>
              <a:rPr sz="1200" spc="-5" dirty="0">
                <a:latin typeface="Calibri"/>
                <a:cs typeface="Calibri"/>
              </a:rPr>
              <a:t>re</a:t>
            </a:r>
            <a:r>
              <a:rPr sz="1200" spc="40" dirty="0">
                <a:latin typeface="Calibri"/>
                <a:cs typeface="Calibri"/>
              </a:rPr>
              <a:t> </a:t>
            </a:r>
            <a:r>
              <a:rPr sz="1200" dirty="0">
                <a:latin typeface="Calibri"/>
                <a:cs typeface="Calibri"/>
              </a:rPr>
              <a:t>SE</a:t>
            </a:r>
            <a:r>
              <a:rPr sz="1200" spc="5" dirty="0">
                <a:latin typeface="Calibri"/>
                <a:cs typeface="Calibri"/>
              </a:rPr>
              <a:t>D</a:t>
            </a:r>
            <a:r>
              <a:rPr sz="1200" spc="-10" dirty="0">
                <a:latin typeface="Calibri"/>
                <a:cs typeface="Calibri"/>
              </a:rPr>
              <a:t>A)</a:t>
            </a:r>
            <a:r>
              <a:rPr sz="1200" spc="45" dirty="0">
                <a:latin typeface="Calibri"/>
                <a:cs typeface="Calibri"/>
              </a:rPr>
              <a:t> </a:t>
            </a:r>
            <a:r>
              <a:rPr sz="1200" spc="-10" dirty="0">
                <a:latin typeface="Calibri"/>
                <a:cs typeface="Calibri"/>
              </a:rPr>
              <a:t>è</a:t>
            </a:r>
            <a:r>
              <a:rPr sz="1200" spc="40" dirty="0">
                <a:latin typeface="Calibri"/>
                <a:cs typeface="Calibri"/>
              </a:rPr>
              <a:t> </a:t>
            </a:r>
            <a:r>
              <a:rPr sz="1200" spc="-5" dirty="0">
                <a:latin typeface="Calibri"/>
                <a:cs typeface="Calibri"/>
              </a:rPr>
              <a:t>s</a:t>
            </a:r>
            <a:r>
              <a:rPr sz="1200" dirty="0">
                <a:latin typeface="Calibri"/>
                <a:cs typeface="Calibri"/>
              </a:rPr>
              <a:t>t</a:t>
            </a:r>
            <a:r>
              <a:rPr sz="1200" spc="-15" dirty="0">
                <a:latin typeface="Calibri"/>
                <a:cs typeface="Calibri"/>
              </a:rPr>
              <a:t>a</a:t>
            </a:r>
            <a:r>
              <a:rPr sz="1200" dirty="0">
                <a:latin typeface="Calibri"/>
                <a:cs typeface="Calibri"/>
              </a:rPr>
              <a:t>to</a:t>
            </a:r>
            <a:r>
              <a:rPr sz="1200" spc="55" dirty="0">
                <a:latin typeface="Calibri"/>
                <a:cs typeface="Calibri"/>
              </a:rPr>
              <a:t> </a:t>
            </a:r>
            <a:r>
              <a:rPr sz="1200" spc="-15" dirty="0">
                <a:latin typeface="Calibri"/>
                <a:cs typeface="Calibri"/>
              </a:rPr>
              <a:t>s</a:t>
            </a:r>
            <a:r>
              <a:rPr sz="1200" dirty="0">
                <a:latin typeface="Calibri"/>
                <a:cs typeface="Calibri"/>
              </a:rPr>
              <a:t>o</a:t>
            </a:r>
            <a:r>
              <a:rPr sz="1200" spc="-5" dirty="0">
                <a:latin typeface="Calibri"/>
                <a:cs typeface="Calibri"/>
              </a:rPr>
              <a:t>s</a:t>
            </a:r>
            <a:r>
              <a:rPr sz="1200" dirty="0">
                <a:latin typeface="Calibri"/>
                <a:cs typeface="Calibri"/>
              </a:rPr>
              <a:t>t</a:t>
            </a:r>
            <a:r>
              <a:rPr sz="1200" spc="-20" dirty="0">
                <a:latin typeface="Calibri"/>
                <a:cs typeface="Calibri"/>
              </a:rPr>
              <a:t>e</a:t>
            </a:r>
            <a:r>
              <a:rPr sz="1200" spc="5" dirty="0">
                <a:latin typeface="Calibri"/>
                <a:cs typeface="Calibri"/>
              </a:rPr>
              <a:t>n</a:t>
            </a:r>
            <a:r>
              <a:rPr sz="1200" spc="-10" dirty="0">
                <a:latin typeface="Calibri"/>
                <a:cs typeface="Calibri"/>
              </a:rPr>
              <a:t>u</a:t>
            </a:r>
            <a:r>
              <a:rPr sz="1200" dirty="0">
                <a:latin typeface="Calibri"/>
                <a:cs typeface="Calibri"/>
              </a:rPr>
              <a:t>to</a:t>
            </a:r>
            <a:r>
              <a:rPr sz="1200" spc="40" dirty="0">
                <a:latin typeface="Calibri"/>
                <a:cs typeface="Calibri"/>
              </a:rPr>
              <a:t> </a:t>
            </a:r>
            <a:r>
              <a:rPr sz="1200" spc="5" dirty="0">
                <a:latin typeface="Calibri"/>
                <a:cs typeface="Calibri"/>
              </a:rPr>
              <a:t>d</a:t>
            </a:r>
            <a:r>
              <a:rPr sz="1200" dirty="0">
                <a:latin typeface="Calibri"/>
                <a:cs typeface="Calibri"/>
              </a:rPr>
              <a:t>alla</a:t>
            </a:r>
            <a:r>
              <a:rPr sz="1200" spc="50" dirty="0">
                <a:latin typeface="Calibri"/>
                <a:cs typeface="Calibri"/>
              </a:rPr>
              <a:t> </a:t>
            </a:r>
            <a:r>
              <a:rPr sz="1200" spc="-15" dirty="0">
                <a:latin typeface="Calibri"/>
                <a:cs typeface="Calibri"/>
              </a:rPr>
              <a:t>B</a:t>
            </a:r>
            <a:r>
              <a:rPr sz="1200" dirty="0">
                <a:latin typeface="Calibri"/>
                <a:cs typeface="Calibri"/>
              </a:rPr>
              <a:t>ri</a:t>
            </a:r>
            <a:r>
              <a:rPr sz="1200" spc="-10" dirty="0">
                <a:latin typeface="Calibri"/>
                <a:cs typeface="Calibri"/>
              </a:rPr>
              <a:t>t</a:t>
            </a:r>
            <a:r>
              <a:rPr sz="1200" dirty="0">
                <a:latin typeface="Calibri"/>
                <a:cs typeface="Calibri"/>
              </a:rPr>
              <a:t>i</a:t>
            </a:r>
            <a:r>
              <a:rPr sz="1200" spc="-5" dirty="0">
                <a:latin typeface="Calibri"/>
                <a:cs typeface="Calibri"/>
              </a:rPr>
              <a:t>s</a:t>
            </a:r>
            <a:r>
              <a:rPr sz="1200" dirty="0">
                <a:latin typeface="Calibri"/>
                <a:cs typeface="Calibri"/>
              </a:rPr>
              <a:t>h</a:t>
            </a:r>
            <a:r>
              <a:rPr sz="1200" spc="55" dirty="0">
                <a:latin typeface="Calibri"/>
                <a:cs typeface="Calibri"/>
              </a:rPr>
              <a:t> </a:t>
            </a:r>
            <a:r>
              <a:rPr sz="1200" spc="-10" dirty="0">
                <a:latin typeface="Calibri"/>
                <a:cs typeface="Calibri"/>
              </a:rPr>
              <a:t>Ac</a:t>
            </a:r>
            <a:r>
              <a:rPr sz="1200" spc="-15" dirty="0">
                <a:latin typeface="Calibri"/>
                <a:cs typeface="Calibri"/>
              </a:rPr>
              <a:t>a</a:t>
            </a:r>
            <a:r>
              <a:rPr sz="1200" spc="5" dirty="0">
                <a:latin typeface="Calibri"/>
                <a:cs typeface="Calibri"/>
              </a:rPr>
              <a:t>d</a:t>
            </a:r>
            <a:r>
              <a:rPr sz="1200" spc="-10" dirty="0">
                <a:latin typeface="Calibri"/>
                <a:cs typeface="Calibri"/>
              </a:rPr>
              <a:t>emy</a:t>
            </a:r>
            <a:r>
              <a:rPr sz="1200" spc="45" dirty="0">
                <a:latin typeface="Calibri"/>
                <a:cs typeface="Calibri"/>
              </a:rPr>
              <a:t> </a:t>
            </a:r>
            <a:r>
              <a:rPr sz="1200" spc="-5" dirty="0">
                <a:latin typeface="Calibri"/>
                <a:cs typeface="Calibri"/>
              </a:rPr>
              <a:t>(</a:t>
            </a:r>
            <a:r>
              <a:rPr sz="1200" spc="-10" dirty="0">
                <a:latin typeface="Calibri"/>
                <a:cs typeface="Calibri"/>
              </a:rPr>
              <a:t>In</a:t>
            </a:r>
            <a:r>
              <a:rPr sz="1200" dirty="0">
                <a:latin typeface="Calibri"/>
                <a:cs typeface="Calibri"/>
              </a:rPr>
              <a:t>t</a:t>
            </a:r>
            <a:r>
              <a:rPr sz="1200" spc="-10" dirty="0">
                <a:latin typeface="Calibri"/>
                <a:cs typeface="Calibri"/>
              </a:rPr>
              <a:t>e</a:t>
            </a:r>
            <a:r>
              <a:rPr sz="1200" dirty="0">
                <a:latin typeface="Calibri"/>
                <a:cs typeface="Calibri"/>
              </a:rPr>
              <a:t>r</a:t>
            </a:r>
            <a:r>
              <a:rPr sz="1200" spc="5" dirty="0">
                <a:latin typeface="Calibri"/>
                <a:cs typeface="Calibri"/>
              </a:rPr>
              <a:t>n</a:t>
            </a:r>
            <a:r>
              <a:rPr sz="1200" spc="-15" dirty="0">
                <a:latin typeface="Calibri"/>
                <a:cs typeface="Calibri"/>
              </a:rPr>
              <a:t>a</a:t>
            </a:r>
            <a:r>
              <a:rPr sz="1200" dirty="0">
                <a:latin typeface="Calibri"/>
                <a:cs typeface="Calibri"/>
              </a:rPr>
              <a:t>ti</a:t>
            </a:r>
            <a:r>
              <a:rPr sz="1200" spc="-10" dirty="0">
                <a:latin typeface="Calibri"/>
                <a:cs typeface="Calibri"/>
              </a:rPr>
              <a:t>o</a:t>
            </a:r>
            <a:r>
              <a:rPr sz="1200" spc="5" dirty="0">
                <a:latin typeface="Calibri"/>
                <a:cs typeface="Calibri"/>
              </a:rPr>
              <a:t>n</a:t>
            </a:r>
            <a:r>
              <a:rPr sz="1200" dirty="0">
                <a:latin typeface="Calibri"/>
                <a:cs typeface="Calibri"/>
              </a:rPr>
              <a:t>al</a:t>
            </a:r>
            <a:r>
              <a:rPr sz="1200" spc="40" dirty="0">
                <a:latin typeface="Calibri"/>
                <a:cs typeface="Calibri"/>
              </a:rPr>
              <a:t> </a:t>
            </a:r>
            <a:r>
              <a:rPr sz="1200" spc="-10" dirty="0">
                <a:latin typeface="Calibri"/>
                <a:cs typeface="Calibri"/>
              </a:rPr>
              <a:t>Par</a:t>
            </a:r>
            <a:r>
              <a:rPr sz="1200" spc="-15" dirty="0">
                <a:latin typeface="Calibri"/>
                <a:cs typeface="Calibri"/>
              </a:rPr>
              <a:t>t</a:t>
            </a:r>
            <a:r>
              <a:rPr sz="1200" spc="5" dirty="0">
                <a:latin typeface="Calibri"/>
                <a:cs typeface="Calibri"/>
              </a:rPr>
              <a:t>n</a:t>
            </a:r>
            <a:r>
              <a:rPr sz="1200" spc="-5" dirty="0">
                <a:latin typeface="Calibri"/>
                <a:cs typeface="Calibri"/>
              </a:rPr>
              <a:t>er</a:t>
            </a:r>
            <a:r>
              <a:rPr sz="1200" spc="-20" dirty="0">
                <a:latin typeface="Calibri"/>
                <a:cs typeface="Calibri"/>
              </a:rPr>
              <a:t>s</a:t>
            </a:r>
            <a:r>
              <a:rPr sz="1200" spc="5" dirty="0">
                <a:latin typeface="Calibri"/>
                <a:cs typeface="Calibri"/>
              </a:rPr>
              <a:t>h</a:t>
            </a:r>
            <a:r>
              <a:rPr sz="1200" dirty="0">
                <a:latin typeface="Calibri"/>
                <a:cs typeface="Calibri"/>
              </a:rPr>
              <a:t>ip</a:t>
            </a:r>
            <a:r>
              <a:rPr sz="1200" spc="30" dirty="0">
                <a:latin typeface="Calibri"/>
                <a:cs typeface="Calibri"/>
              </a:rPr>
              <a:t> </a:t>
            </a:r>
            <a:r>
              <a:rPr sz="1200" dirty="0">
                <a:latin typeface="Calibri"/>
                <a:cs typeface="Calibri"/>
              </a:rPr>
              <a:t>a</a:t>
            </a:r>
            <a:r>
              <a:rPr sz="1200" spc="5" dirty="0">
                <a:latin typeface="Calibri"/>
                <a:cs typeface="Calibri"/>
              </a:rPr>
              <a:t>n</a:t>
            </a:r>
            <a:r>
              <a:rPr sz="1200" dirty="0">
                <a:latin typeface="Calibri"/>
                <a:cs typeface="Calibri"/>
              </a:rPr>
              <a:t>d</a:t>
            </a:r>
            <a:r>
              <a:rPr sz="1200" spc="45" dirty="0">
                <a:latin typeface="Calibri"/>
                <a:cs typeface="Calibri"/>
              </a:rPr>
              <a:t> </a:t>
            </a:r>
            <a:r>
              <a:rPr sz="1200" spc="-10" dirty="0">
                <a:latin typeface="Calibri"/>
                <a:cs typeface="Calibri"/>
              </a:rPr>
              <a:t>Mo</a:t>
            </a:r>
            <a:r>
              <a:rPr sz="1200" spc="5" dirty="0">
                <a:latin typeface="Calibri"/>
                <a:cs typeface="Calibri"/>
              </a:rPr>
              <a:t>b</a:t>
            </a:r>
            <a:r>
              <a:rPr sz="1200" dirty="0">
                <a:latin typeface="Calibri"/>
                <a:cs typeface="Calibri"/>
              </a:rPr>
              <a:t>ili</a:t>
            </a:r>
            <a:r>
              <a:rPr sz="1200" spc="5" dirty="0">
                <a:latin typeface="Calibri"/>
                <a:cs typeface="Calibri"/>
              </a:rPr>
              <a:t>t</a:t>
            </a:r>
            <a:r>
              <a:rPr sz="1200" spc="-10" dirty="0">
                <a:latin typeface="Calibri"/>
                <a:cs typeface="Calibri"/>
              </a:rPr>
              <a:t>y</a:t>
            </a:r>
            <a:r>
              <a:rPr sz="1200" spc="35" dirty="0">
                <a:latin typeface="Calibri"/>
                <a:cs typeface="Calibri"/>
              </a:rPr>
              <a:t> </a:t>
            </a:r>
            <a:r>
              <a:rPr sz="1200" dirty="0">
                <a:latin typeface="Calibri"/>
                <a:cs typeface="Calibri"/>
              </a:rPr>
              <a:t>S</a:t>
            </a:r>
            <a:r>
              <a:rPr sz="1200" spc="-5" dirty="0">
                <a:latin typeface="Calibri"/>
                <a:cs typeface="Calibri"/>
              </a:rPr>
              <a:t>c</a:t>
            </a:r>
            <a:r>
              <a:rPr sz="1200" spc="5" dirty="0">
                <a:latin typeface="Calibri"/>
                <a:cs typeface="Calibri"/>
              </a:rPr>
              <a:t>h</a:t>
            </a:r>
            <a:r>
              <a:rPr sz="1200" spc="-10" dirty="0">
                <a:latin typeface="Calibri"/>
                <a:cs typeface="Calibri"/>
              </a:rPr>
              <a:t>eme</a:t>
            </a:r>
            <a:r>
              <a:rPr sz="1200" dirty="0">
                <a:latin typeface="Calibri"/>
                <a:cs typeface="Calibri"/>
              </a:rPr>
              <a:t>)</a:t>
            </a:r>
            <a:r>
              <a:rPr sz="1200" spc="35" dirty="0">
                <a:latin typeface="Calibri"/>
                <a:cs typeface="Calibri"/>
              </a:rPr>
              <a:t> </a:t>
            </a:r>
            <a:r>
              <a:rPr sz="1200" spc="-10" dirty="0">
                <a:latin typeface="Calibri"/>
                <a:cs typeface="Calibri"/>
              </a:rPr>
              <a:t>a</a:t>
            </a:r>
            <a:r>
              <a:rPr sz="1200" spc="-15" dirty="0">
                <a:latin typeface="Calibri"/>
                <a:cs typeface="Calibri"/>
              </a:rPr>
              <a:t>t</a:t>
            </a:r>
            <a:r>
              <a:rPr sz="1200" dirty="0">
                <a:latin typeface="Calibri"/>
                <a:cs typeface="Calibri"/>
              </a:rPr>
              <a:t>t</a:t>
            </a:r>
            <a:r>
              <a:rPr sz="1200" spc="-5" dirty="0">
                <a:latin typeface="Calibri"/>
                <a:cs typeface="Calibri"/>
              </a:rPr>
              <a:t>ra</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o</a:t>
            </a:r>
            <a:r>
              <a:rPr sz="1200" spc="40" dirty="0">
                <a:latin typeface="Calibri"/>
                <a:cs typeface="Calibri"/>
              </a:rPr>
              <a:t> </a:t>
            </a:r>
            <a:r>
              <a:rPr sz="1200" dirty="0">
                <a:latin typeface="Calibri"/>
                <a:cs typeface="Calibri"/>
              </a:rPr>
              <a:t>il </a:t>
            </a:r>
            <a:r>
              <a:rPr sz="1200" spc="5" dirty="0">
                <a:latin typeface="Calibri"/>
                <a:cs typeface="Calibri"/>
              </a:rPr>
              <a:t>p</a:t>
            </a:r>
            <a:r>
              <a:rPr sz="1200" dirty="0">
                <a:latin typeface="Calibri"/>
                <a:cs typeface="Calibri"/>
              </a:rPr>
              <a:t>ro</a:t>
            </a:r>
            <a:r>
              <a:rPr sz="1200" spc="-15" dirty="0">
                <a:latin typeface="Calibri"/>
                <a:cs typeface="Calibri"/>
              </a:rPr>
              <a:t>g</a:t>
            </a:r>
            <a:r>
              <a:rPr sz="1200" spc="-20" dirty="0">
                <a:latin typeface="Calibri"/>
                <a:cs typeface="Calibri"/>
              </a:rPr>
              <a:t>e</a:t>
            </a:r>
            <a:r>
              <a:rPr sz="1200" spc="5" dirty="0">
                <a:latin typeface="Calibri"/>
                <a:cs typeface="Calibri"/>
              </a:rPr>
              <a:t>tt</a:t>
            </a:r>
            <a:r>
              <a:rPr sz="1200" dirty="0">
                <a:latin typeface="Calibri"/>
                <a:cs typeface="Calibri"/>
              </a:rPr>
              <a:t>o</a:t>
            </a:r>
            <a:r>
              <a:rPr sz="1200" spc="-30" dirty="0">
                <a:latin typeface="Calibri"/>
                <a:cs typeface="Calibri"/>
              </a:rPr>
              <a:t> </a:t>
            </a:r>
            <a:r>
              <a:rPr sz="1200" dirty="0">
                <a:latin typeface="Calibri"/>
                <a:cs typeface="Calibri"/>
              </a:rPr>
              <a:t>t</a:t>
            </a:r>
            <a:r>
              <a:rPr sz="1200" spc="-5" dirty="0">
                <a:latin typeface="Calibri"/>
                <a:cs typeface="Calibri"/>
              </a:rPr>
              <a:t>r</a:t>
            </a:r>
            <a:r>
              <a:rPr sz="1200" spc="-15" dirty="0">
                <a:latin typeface="Calibri"/>
                <a:cs typeface="Calibri"/>
              </a:rPr>
              <a:t>i</a:t>
            </a:r>
            <a:r>
              <a:rPr sz="1200" spc="-10" dirty="0">
                <a:latin typeface="Calibri"/>
                <a:cs typeface="Calibri"/>
              </a:rPr>
              <a:t>en</a:t>
            </a:r>
            <a:r>
              <a:rPr sz="1200" spc="5" dirty="0">
                <a:latin typeface="Calibri"/>
                <a:cs typeface="Calibri"/>
              </a:rPr>
              <a:t>n</a:t>
            </a:r>
            <a:r>
              <a:rPr sz="1200" dirty="0">
                <a:latin typeface="Calibri"/>
                <a:cs typeface="Calibri"/>
              </a:rPr>
              <a:t>al</a:t>
            </a:r>
            <a:r>
              <a:rPr sz="1200" spc="-10" dirty="0">
                <a:latin typeface="Calibri"/>
                <a:cs typeface="Calibri"/>
              </a:rPr>
              <a:t>e</a:t>
            </a:r>
            <a:r>
              <a:rPr sz="1200" spc="-20" dirty="0">
                <a:latin typeface="Calibri"/>
                <a:cs typeface="Calibri"/>
              </a:rPr>
              <a:t> </a:t>
            </a:r>
            <a:r>
              <a:rPr sz="1200" spc="-15" dirty="0" err="1">
                <a:latin typeface="Calibri"/>
                <a:cs typeface="Calibri"/>
              </a:rPr>
              <a:t>i</a:t>
            </a:r>
            <a:r>
              <a:rPr sz="1200" spc="5" dirty="0" err="1">
                <a:latin typeface="Calibri"/>
                <a:cs typeface="Calibri"/>
              </a:rPr>
              <a:t>nt</a:t>
            </a:r>
            <a:r>
              <a:rPr sz="1200" spc="-15" dirty="0" err="1">
                <a:latin typeface="Calibri"/>
                <a:cs typeface="Calibri"/>
              </a:rPr>
              <a:t>i</a:t>
            </a:r>
            <a:r>
              <a:rPr sz="1200" spc="5" dirty="0" err="1">
                <a:latin typeface="Calibri"/>
                <a:cs typeface="Calibri"/>
              </a:rPr>
              <a:t>t</a:t>
            </a:r>
            <a:r>
              <a:rPr sz="1200" dirty="0" err="1">
                <a:latin typeface="Calibri"/>
                <a:cs typeface="Calibri"/>
              </a:rPr>
              <a:t>o</a:t>
            </a:r>
            <a:r>
              <a:rPr sz="1200" spc="-15" dirty="0" err="1">
                <a:latin typeface="Calibri"/>
                <a:cs typeface="Calibri"/>
              </a:rPr>
              <a:t>l</a:t>
            </a:r>
            <a:r>
              <a:rPr sz="1200" dirty="0" err="1">
                <a:latin typeface="Calibri"/>
                <a:cs typeface="Calibri"/>
              </a:rPr>
              <a:t>a</a:t>
            </a:r>
            <a:r>
              <a:rPr sz="1200" spc="5" dirty="0" err="1">
                <a:latin typeface="Calibri"/>
                <a:cs typeface="Calibri"/>
              </a:rPr>
              <a:t>t</a:t>
            </a:r>
            <a:r>
              <a:rPr sz="1200" dirty="0" err="1">
                <a:latin typeface="Calibri"/>
                <a:cs typeface="Calibri"/>
              </a:rPr>
              <a:t>o</a:t>
            </a:r>
            <a:r>
              <a:rPr sz="1200" spc="-20" dirty="0">
                <a:latin typeface="Calibri"/>
                <a:cs typeface="Calibri"/>
              </a:rPr>
              <a:t> </a:t>
            </a:r>
            <a:r>
              <a:rPr sz="1200" i="1" spc="-10" dirty="0">
                <a:latin typeface="Calibri"/>
                <a:cs typeface="Calibri"/>
              </a:rPr>
              <a:t>A</a:t>
            </a:r>
            <a:r>
              <a:rPr sz="1200" i="1" spc="-30" dirty="0">
                <a:latin typeface="Calibri"/>
                <a:cs typeface="Calibri"/>
              </a:rPr>
              <a:t> </a:t>
            </a:r>
            <a:r>
              <a:rPr sz="1200" i="1" dirty="0">
                <a:latin typeface="Calibri"/>
                <a:cs typeface="Calibri"/>
              </a:rPr>
              <a:t>T</a:t>
            </a:r>
            <a:r>
              <a:rPr sz="1200" i="1" spc="-5" dirty="0">
                <a:latin typeface="Calibri"/>
                <a:cs typeface="Calibri"/>
              </a:rPr>
              <a:t>oo</a:t>
            </a:r>
            <a:r>
              <a:rPr sz="1200" i="1" dirty="0">
                <a:latin typeface="Calibri"/>
                <a:cs typeface="Calibri"/>
              </a:rPr>
              <a:t>l</a:t>
            </a:r>
            <a:r>
              <a:rPr sz="1200" i="1" spc="-20" dirty="0">
                <a:latin typeface="Calibri"/>
                <a:cs typeface="Calibri"/>
              </a:rPr>
              <a:t> </a:t>
            </a:r>
            <a:r>
              <a:rPr sz="1200" i="1" spc="5" dirty="0">
                <a:latin typeface="Calibri"/>
                <a:cs typeface="Calibri"/>
              </a:rPr>
              <a:t>f</a:t>
            </a:r>
            <a:r>
              <a:rPr sz="1200" i="1" spc="-15" dirty="0">
                <a:latin typeface="Calibri"/>
                <a:cs typeface="Calibri"/>
              </a:rPr>
              <a:t>o</a:t>
            </a:r>
            <a:r>
              <a:rPr sz="1200" i="1" spc="-5" dirty="0">
                <a:latin typeface="Calibri"/>
                <a:cs typeface="Calibri"/>
              </a:rPr>
              <a:t>r</a:t>
            </a:r>
            <a:r>
              <a:rPr sz="1200" i="1" spc="-25" dirty="0">
                <a:latin typeface="Calibri"/>
                <a:cs typeface="Calibri"/>
              </a:rPr>
              <a:t> </a:t>
            </a:r>
            <a:r>
              <a:rPr sz="1200" i="1" spc="-10" dirty="0">
                <a:latin typeface="Calibri"/>
                <a:cs typeface="Calibri"/>
              </a:rPr>
              <a:t>A</a:t>
            </a:r>
            <a:r>
              <a:rPr sz="1200" i="1" spc="-15" dirty="0">
                <a:latin typeface="Calibri"/>
                <a:cs typeface="Calibri"/>
              </a:rPr>
              <a:t>n</a:t>
            </a:r>
            <a:r>
              <a:rPr sz="1200" i="1" spc="-5" dirty="0">
                <a:latin typeface="Calibri"/>
                <a:cs typeface="Calibri"/>
              </a:rPr>
              <a:t>a</a:t>
            </a:r>
            <a:r>
              <a:rPr sz="1200" i="1" dirty="0">
                <a:latin typeface="Calibri"/>
                <a:cs typeface="Calibri"/>
              </a:rPr>
              <a:t>lysi</a:t>
            </a:r>
            <a:r>
              <a:rPr sz="1200" i="1" spc="-10" dirty="0">
                <a:latin typeface="Calibri"/>
                <a:cs typeface="Calibri"/>
              </a:rPr>
              <a:t>n</a:t>
            </a:r>
            <a:r>
              <a:rPr sz="1200" i="1" dirty="0">
                <a:latin typeface="Calibri"/>
                <a:cs typeface="Calibri"/>
              </a:rPr>
              <a:t>g</a:t>
            </a:r>
            <a:r>
              <a:rPr sz="1200" i="1" spc="-25" dirty="0">
                <a:latin typeface="Calibri"/>
                <a:cs typeface="Calibri"/>
              </a:rPr>
              <a:t> </a:t>
            </a:r>
            <a:r>
              <a:rPr sz="1200" i="1" spc="5" dirty="0">
                <a:latin typeface="Calibri"/>
                <a:cs typeface="Calibri"/>
              </a:rPr>
              <a:t>D</a:t>
            </a:r>
            <a:r>
              <a:rPr sz="1200" i="1" dirty="0">
                <a:latin typeface="Calibri"/>
                <a:cs typeface="Calibri"/>
              </a:rPr>
              <a:t>i</a:t>
            </a:r>
            <a:r>
              <a:rPr sz="1200" i="1" spc="-5" dirty="0">
                <a:latin typeface="Calibri"/>
                <a:cs typeface="Calibri"/>
              </a:rPr>
              <a:t>a</a:t>
            </a:r>
            <a:r>
              <a:rPr sz="1200" i="1" dirty="0">
                <a:latin typeface="Calibri"/>
                <a:cs typeface="Calibri"/>
              </a:rPr>
              <a:t>l</a:t>
            </a:r>
            <a:r>
              <a:rPr sz="1200" i="1" spc="-5" dirty="0">
                <a:latin typeface="Calibri"/>
                <a:cs typeface="Calibri"/>
              </a:rPr>
              <a:t>o</a:t>
            </a:r>
            <a:r>
              <a:rPr sz="1200" i="1" spc="-10" dirty="0">
                <a:latin typeface="Calibri"/>
                <a:cs typeface="Calibri"/>
              </a:rPr>
              <a:t>g</a:t>
            </a:r>
            <a:r>
              <a:rPr sz="1200" i="1" dirty="0">
                <a:latin typeface="Calibri"/>
                <a:cs typeface="Calibri"/>
              </a:rPr>
              <a:t>ic</a:t>
            </a:r>
            <a:r>
              <a:rPr sz="1200" i="1" spc="-15" dirty="0">
                <a:latin typeface="Calibri"/>
                <a:cs typeface="Calibri"/>
              </a:rPr>
              <a:t> </a:t>
            </a:r>
            <a:r>
              <a:rPr sz="1200" i="1" spc="-10" dirty="0">
                <a:latin typeface="Calibri"/>
                <a:cs typeface="Calibri"/>
              </a:rPr>
              <a:t>I</a:t>
            </a:r>
            <a:r>
              <a:rPr sz="1200" i="1" spc="-5" dirty="0">
                <a:latin typeface="Calibri"/>
                <a:cs typeface="Calibri"/>
              </a:rPr>
              <a:t>n</a:t>
            </a:r>
            <a:r>
              <a:rPr sz="1200" i="1" dirty="0">
                <a:latin typeface="Calibri"/>
                <a:cs typeface="Calibri"/>
              </a:rPr>
              <a:t>t</a:t>
            </a:r>
            <a:r>
              <a:rPr sz="1200" i="1" spc="-10" dirty="0">
                <a:latin typeface="Calibri"/>
                <a:cs typeface="Calibri"/>
              </a:rPr>
              <a:t>er</a:t>
            </a:r>
            <a:r>
              <a:rPr sz="1200" i="1" spc="-5" dirty="0">
                <a:latin typeface="Calibri"/>
                <a:cs typeface="Calibri"/>
              </a:rPr>
              <a:t>a</a:t>
            </a:r>
            <a:r>
              <a:rPr sz="1200" i="1" dirty="0">
                <a:latin typeface="Calibri"/>
                <a:cs typeface="Calibri"/>
              </a:rPr>
              <a:t>cti</a:t>
            </a:r>
            <a:r>
              <a:rPr sz="1200" i="1" spc="-5" dirty="0">
                <a:latin typeface="Calibri"/>
                <a:cs typeface="Calibri"/>
              </a:rPr>
              <a:t>o</a:t>
            </a:r>
            <a:r>
              <a:rPr sz="1200" i="1" spc="-10" dirty="0">
                <a:latin typeface="Calibri"/>
                <a:cs typeface="Calibri"/>
              </a:rPr>
              <a:t>n</a:t>
            </a:r>
            <a:r>
              <a:rPr sz="1200" i="1" dirty="0">
                <a:latin typeface="Calibri"/>
                <a:cs typeface="Calibri"/>
              </a:rPr>
              <a:t>s</a:t>
            </a:r>
            <a:r>
              <a:rPr sz="1200" i="1" spc="-20" dirty="0">
                <a:latin typeface="Calibri"/>
                <a:cs typeface="Calibri"/>
              </a:rPr>
              <a:t> </a:t>
            </a:r>
            <a:r>
              <a:rPr sz="1200" i="1" dirty="0">
                <a:latin typeface="Calibri"/>
                <a:cs typeface="Calibri"/>
              </a:rPr>
              <a:t>in</a:t>
            </a:r>
            <a:r>
              <a:rPr sz="1200" i="1" spc="-25" dirty="0">
                <a:latin typeface="Calibri"/>
                <a:cs typeface="Calibri"/>
              </a:rPr>
              <a:t> </a:t>
            </a:r>
            <a:r>
              <a:rPr sz="1200" i="1" spc="-5" dirty="0">
                <a:latin typeface="Calibri"/>
                <a:cs typeface="Calibri"/>
              </a:rPr>
              <a:t>C</a:t>
            </a:r>
            <a:r>
              <a:rPr sz="1200" i="1" dirty="0">
                <a:latin typeface="Calibri"/>
                <a:cs typeface="Calibri"/>
              </a:rPr>
              <a:t>l</a:t>
            </a:r>
            <a:r>
              <a:rPr sz="1200" i="1" spc="-5" dirty="0">
                <a:latin typeface="Calibri"/>
                <a:cs typeface="Calibri"/>
              </a:rPr>
              <a:t>a</a:t>
            </a:r>
            <a:r>
              <a:rPr sz="1200" i="1" dirty="0">
                <a:latin typeface="Calibri"/>
                <a:cs typeface="Calibri"/>
              </a:rPr>
              <a:t>ss</a:t>
            </a:r>
            <a:r>
              <a:rPr sz="1200" i="1" spc="-5" dirty="0">
                <a:latin typeface="Calibri"/>
                <a:cs typeface="Calibri"/>
              </a:rPr>
              <a:t>room</a:t>
            </a:r>
            <a:r>
              <a:rPr sz="1200" i="1" dirty="0">
                <a:latin typeface="Calibri"/>
                <a:cs typeface="Calibri"/>
              </a:rPr>
              <a:t>s</a:t>
            </a:r>
            <a:r>
              <a:rPr sz="1200" spc="-25" dirty="0">
                <a:latin typeface="Calibri"/>
                <a:cs typeface="Calibri"/>
              </a:rPr>
              <a:t> </a:t>
            </a:r>
            <a:r>
              <a:rPr sz="1200" spc="-5" dirty="0">
                <a:latin typeface="Calibri"/>
                <a:cs typeface="Calibri"/>
              </a:rPr>
              <a:t>(</a:t>
            </a:r>
            <a:r>
              <a:rPr sz="1200" spc="-10" dirty="0">
                <a:latin typeface="Calibri"/>
                <a:cs typeface="Calibri"/>
              </a:rPr>
              <a:t>2013</a:t>
            </a:r>
            <a:r>
              <a:rPr sz="1200" spc="5" dirty="0">
                <a:latin typeface="Calibri"/>
                <a:cs typeface="Calibri"/>
              </a:rPr>
              <a:t>-</a:t>
            </a:r>
            <a:r>
              <a:rPr sz="1200" spc="-10" dirty="0">
                <a:latin typeface="Calibri"/>
                <a:cs typeface="Calibri"/>
              </a:rPr>
              <a:t>20</a:t>
            </a:r>
            <a:r>
              <a:rPr sz="1200" spc="-20" dirty="0">
                <a:latin typeface="Calibri"/>
                <a:cs typeface="Calibri"/>
              </a:rPr>
              <a:t>1</a:t>
            </a:r>
            <a:r>
              <a:rPr sz="1200" spc="-10" dirty="0">
                <a:latin typeface="Calibri"/>
                <a:cs typeface="Calibri"/>
              </a:rPr>
              <a:t>5</a:t>
            </a:r>
            <a:r>
              <a:rPr sz="1200" spc="-5" dirty="0">
                <a:latin typeface="Calibri"/>
                <a:cs typeface="Calibri"/>
              </a:rPr>
              <a:t>),</a:t>
            </a:r>
            <a:r>
              <a:rPr sz="1200" spc="-35" dirty="0">
                <a:latin typeface="Calibri"/>
                <a:cs typeface="Calibri"/>
              </a:rPr>
              <a:t> </a:t>
            </a:r>
            <a:r>
              <a:rPr sz="1200" spc="-15" dirty="0">
                <a:latin typeface="Calibri"/>
                <a:cs typeface="Calibri"/>
              </a:rPr>
              <a:t>g</a:t>
            </a:r>
            <a:r>
              <a:rPr sz="1200" spc="5" dirty="0">
                <a:latin typeface="Calibri"/>
                <a:cs typeface="Calibri"/>
              </a:rPr>
              <a:t>u</a:t>
            </a:r>
            <a:r>
              <a:rPr sz="1200" dirty="0">
                <a:latin typeface="Calibri"/>
                <a:cs typeface="Calibri"/>
              </a:rPr>
              <a:t>i</a:t>
            </a:r>
            <a:r>
              <a:rPr sz="1200" spc="5" dirty="0">
                <a:latin typeface="Calibri"/>
                <a:cs typeface="Calibri"/>
              </a:rPr>
              <a:t>d</a:t>
            </a:r>
            <a:r>
              <a:rPr sz="1200" spc="-10" dirty="0">
                <a:latin typeface="Calibri"/>
                <a:cs typeface="Calibri"/>
              </a:rPr>
              <a:t>a</a:t>
            </a:r>
            <a:r>
              <a:rPr sz="1200" spc="-15" dirty="0">
                <a:latin typeface="Calibri"/>
                <a:cs typeface="Calibri"/>
              </a:rPr>
              <a:t>t</a:t>
            </a:r>
            <a:r>
              <a:rPr sz="1200" dirty="0">
                <a:latin typeface="Calibri"/>
                <a:cs typeface="Calibri"/>
              </a:rPr>
              <a:t>o</a:t>
            </a:r>
            <a:r>
              <a:rPr sz="1200" spc="-30" dirty="0">
                <a:latin typeface="Calibri"/>
                <a:cs typeface="Calibri"/>
              </a:rPr>
              <a:t> </a:t>
            </a:r>
            <a:r>
              <a:rPr sz="1200" spc="5" dirty="0">
                <a:latin typeface="Calibri"/>
                <a:cs typeface="Calibri"/>
              </a:rPr>
              <a:t>d</a:t>
            </a:r>
            <a:r>
              <a:rPr sz="1200" dirty="0">
                <a:latin typeface="Calibri"/>
                <a:cs typeface="Calibri"/>
              </a:rPr>
              <a:t>a</a:t>
            </a:r>
            <a:r>
              <a:rPr sz="1200" spc="-20" dirty="0">
                <a:latin typeface="Calibri"/>
                <a:cs typeface="Calibri"/>
              </a:rPr>
              <a:t> </a:t>
            </a:r>
            <a:r>
              <a:rPr sz="1200" dirty="0">
                <a:latin typeface="Calibri"/>
                <a:cs typeface="Calibri"/>
              </a:rPr>
              <a:t>Sa</a:t>
            </a:r>
            <a:r>
              <a:rPr sz="1200" spc="-10" dirty="0">
                <a:latin typeface="Calibri"/>
                <a:cs typeface="Calibri"/>
              </a:rPr>
              <a:t>r</a:t>
            </a:r>
            <a:r>
              <a:rPr sz="1200" dirty="0">
                <a:latin typeface="Calibri"/>
                <a:cs typeface="Calibri"/>
              </a:rPr>
              <a:t>a</a:t>
            </a:r>
            <a:r>
              <a:rPr sz="1200" spc="-20" dirty="0">
                <a:latin typeface="Calibri"/>
                <a:cs typeface="Calibri"/>
              </a:rPr>
              <a:t> </a:t>
            </a:r>
            <a:r>
              <a:rPr sz="1200" spc="-5" dirty="0">
                <a:latin typeface="Calibri"/>
                <a:cs typeface="Calibri"/>
              </a:rPr>
              <a:t>H</a:t>
            </a:r>
            <a:r>
              <a:rPr sz="1200" spc="-10" dirty="0">
                <a:latin typeface="Calibri"/>
                <a:cs typeface="Calibri"/>
              </a:rPr>
              <a:t>en</a:t>
            </a:r>
            <a:r>
              <a:rPr sz="1200" spc="5" dirty="0">
                <a:latin typeface="Calibri"/>
                <a:cs typeface="Calibri"/>
              </a:rPr>
              <a:t>n</a:t>
            </a:r>
            <a:r>
              <a:rPr sz="1200" spc="-10" dirty="0">
                <a:latin typeface="Calibri"/>
                <a:cs typeface="Calibri"/>
              </a:rPr>
              <a:t>e</a:t>
            </a:r>
            <a:r>
              <a:rPr sz="1200" spc="-5" dirty="0">
                <a:latin typeface="Calibri"/>
                <a:cs typeface="Calibri"/>
              </a:rPr>
              <a:t>s</a:t>
            </a:r>
            <a:r>
              <a:rPr sz="1200" spc="-15" dirty="0">
                <a:latin typeface="Calibri"/>
                <a:cs typeface="Calibri"/>
              </a:rPr>
              <a:t>s</a:t>
            </a:r>
            <a:r>
              <a:rPr sz="1200" spc="-10" dirty="0">
                <a:latin typeface="Calibri"/>
                <a:cs typeface="Calibri"/>
              </a:rPr>
              <a:t>y</a:t>
            </a:r>
            <a:r>
              <a:rPr sz="1200" spc="-25" dirty="0">
                <a:latin typeface="Calibri"/>
                <a:cs typeface="Calibri"/>
              </a:rPr>
              <a:t> </a:t>
            </a:r>
            <a:r>
              <a:rPr sz="1200" spc="-10" dirty="0">
                <a:latin typeface="Calibri"/>
                <a:cs typeface="Calibri"/>
              </a:rPr>
              <a:t>e</a:t>
            </a:r>
            <a:r>
              <a:rPr sz="1200" spc="-20" dirty="0">
                <a:latin typeface="Calibri"/>
                <a:cs typeface="Calibri"/>
              </a:rPr>
              <a:t> </a:t>
            </a:r>
            <a:r>
              <a:rPr sz="1200" dirty="0">
                <a:latin typeface="Calibri"/>
                <a:cs typeface="Calibri"/>
              </a:rPr>
              <a:t>S</a:t>
            </a:r>
            <a:r>
              <a:rPr sz="1200" spc="-5" dirty="0">
                <a:latin typeface="Calibri"/>
                <a:cs typeface="Calibri"/>
              </a:rPr>
              <a:t>y</a:t>
            </a:r>
            <a:r>
              <a:rPr sz="1200" dirty="0">
                <a:latin typeface="Calibri"/>
                <a:cs typeface="Calibri"/>
              </a:rPr>
              <a:t>l</a:t>
            </a:r>
            <a:r>
              <a:rPr sz="1200" spc="-5" dirty="0">
                <a:latin typeface="Calibri"/>
                <a:cs typeface="Calibri"/>
              </a:rPr>
              <a:t>v</a:t>
            </a:r>
            <a:r>
              <a:rPr sz="1200" dirty="0">
                <a:latin typeface="Calibri"/>
                <a:cs typeface="Calibri"/>
              </a:rPr>
              <a:t>ia</a:t>
            </a:r>
            <a:r>
              <a:rPr sz="1200" spc="-20" dirty="0">
                <a:latin typeface="Calibri"/>
                <a:cs typeface="Calibri"/>
              </a:rPr>
              <a:t> </a:t>
            </a:r>
            <a:r>
              <a:rPr sz="1200" spc="-15" dirty="0">
                <a:latin typeface="Calibri"/>
                <a:cs typeface="Calibri"/>
              </a:rPr>
              <a:t>R</a:t>
            </a:r>
            <a:r>
              <a:rPr sz="1200" dirty="0">
                <a:latin typeface="Calibri"/>
                <a:cs typeface="Calibri"/>
              </a:rPr>
              <a:t>oja</a:t>
            </a:r>
            <a:r>
              <a:rPr sz="1200" spc="-5" dirty="0">
                <a:latin typeface="Calibri"/>
                <a:cs typeface="Calibri"/>
              </a:rPr>
              <a:t>s</a:t>
            </a:r>
            <a:r>
              <a:rPr sz="1200" spc="-10" dirty="0">
                <a:latin typeface="Calibri"/>
                <a:cs typeface="Calibri"/>
              </a:rPr>
              <a:t>-</a:t>
            </a:r>
            <a:r>
              <a:rPr sz="1200" spc="5" dirty="0">
                <a:latin typeface="Calibri"/>
                <a:cs typeface="Calibri"/>
              </a:rPr>
              <a:t>D</a:t>
            </a:r>
            <a:r>
              <a:rPr sz="1200" dirty="0">
                <a:latin typeface="Calibri"/>
                <a:cs typeface="Calibri"/>
              </a:rPr>
              <a:t>r</a:t>
            </a:r>
            <a:r>
              <a:rPr sz="1200" spc="-10" dirty="0">
                <a:latin typeface="Calibri"/>
                <a:cs typeface="Calibri"/>
              </a:rPr>
              <a:t>u</a:t>
            </a:r>
            <a:r>
              <a:rPr sz="1200" dirty="0">
                <a:latin typeface="Calibri"/>
                <a:cs typeface="Calibri"/>
              </a:rPr>
              <a:t>mm</a:t>
            </a:r>
            <a:r>
              <a:rPr sz="1200" spc="-10" dirty="0">
                <a:latin typeface="Calibri"/>
                <a:cs typeface="Calibri"/>
              </a:rPr>
              <a:t>o</a:t>
            </a:r>
            <a:r>
              <a:rPr sz="1200" spc="5" dirty="0">
                <a:latin typeface="Calibri"/>
                <a:cs typeface="Calibri"/>
              </a:rPr>
              <a:t>n</a:t>
            </a:r>
            <a:r>
              <a:rPr sz="1200" dirty="0">
                <a:latin typeface="Calibri"/>
                <a:cs typeface="Calibri"/>
              </a:rPr>
              <a:t>d</a:t>
            </a:r>
            <a:r>
              <a:rPr sz="1200" spc="-30" dirty="0">
                <a:latin typeface="Calibri"/>
                <a:cs typeface="Calibri"/>
              </a:rPr>
              <a:t> </a:t>
            </a:r>
            <a:r>
              <a:rPr sz="1200" spc="5" dirty="0">
                <a:latin typeface="Calibri"/>
                <a:cs typeface="Calibri"/>
              </a:rPr>
              <a:t>p</a:t>
            </a:r>
            <a:r>
              <a:rPr sz="1200" spc="-5" dirty="0">
                <a:latin typeface="Calibri"/>
                <a:cs typeface="Calibri"/>
              </a:rPr>
              <a:t>ress</a:t>
            </a:r>
            <a:r>
              <a:rPr sz="1200" dirty="0">
                <a:latin typeface="Calibri"/>
                <a:cs typeface="Calibri"/>
              </a:rPr>
              <a:t>o l</a:t>
            </a:r>
            <a:r>
              <a:rPr sz="1200" spc="-5" dirty="0">
                <a:latin typeface="Calibri"/>
                <a:cs typeface="Calibri"/>
              </a:rPr>
              <a:t>'</a:t>
            </a:r>
            <a:r>
              <a:rPr sz="1200" spc="-15"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ver</a:t>
            </a:r>
            <a:r>
              <a:rPr sz="1200" spc="-10"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à</a:t>
            </a:r>
            <a:r>
              <a:rPr sz="1200" spc="30"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 </a:t>
            </a:r>
            <a:r>
              <a:rPr sz="1200" spc="-5" dirty="0">
                <a:latin typeface="Calibri"/>
                <a:cs typeface="Calibri"/>
              </a:rPr>
              <a:t>C</a:t>
            </a:r>
            <a:r>
              <a:rPr sz="1200" dirty="0">
                <a:latin typeface="Calibri"/>
                <a:cs typeface="Calibri"/>
              </a:rPr>
              <a:t>am</a:t>
            </a:r>
            <a:r>
              <a:rPr sz="1200" spc="5" dirty="0">
                <a:latin typeface="Calibri"/>
                <a:cs typeface="Calibri"/>
              </a:rPr>
              <a:t>b</a:t>
            </a:r>
            <a:r>
              <a:rPr sz="1200" spc="-20" dirty="0">
                <a:latin typeface="Calibri"/>
                <a:cs typeface="Calibri"/>
              </a:rPr>
              <a:t>r</a:t>
            </a:r>
            <a:r>
              <a:rPr sz="1200" dirty="0">
                <a:latin typeface="Calibri"/>
                <a:cs typeface="Calibri"/>
              </a:rPr>
              <a:t>i</a:t>
            </a:r>
            <a:r>
              <a:rPr sz="1200" spc="5" dirty="0">
                <a:latin typeface="Calibri"/>
                <a:cs typeface="Calibri"/>
              </a:rPr>
              <a:t>d</a:t>
            </a:r>
            <a:r>
              <a:rPr sz="1200" spc="-25" dirty="0">
                <a:latin typeface="Calibri"/>
                <a:cs typeface="Calibri"/>
              </a:rPr>
              <a:t>g</a:t>
            </a:r>
            <a:r>
              <a:rPr sz="1200" spc="-5" dirty="0">
                <a:latin typeface="Calibri"/>
                <a:cs typeface="Calibri"/>
              </a:rPr>
              <a:t>e,</a:t>
            </a:r>
            <a:r>
              <a:rPr sz="1200" spc="40" dirty="0">
                <a:latin typeface="Calibri"/>
                <a:cs typeface="Calibri"/>
              </a:rPr>
              <a:t> </a:t>
            </a:r>
            <a:r>
              <a:rPr sz="1200" spc="-15" dirty="0">
                <a:latin typeface="Calibri"/>
                <a:cs typeface="Calibri"/>
              </a:rPr>
              <a:t>R</a:t>
            </a:r>
            <a:r>
              <a:rPr sz="1200" spc="-10" dirty="0">
                <a:latin typeface="Calibri"/>
                <a:cs typeface="Calibri"/>
              </a:rPr>
              <a:t>e</a:t>
            </a:r>
            <a:r>
              <a:rPr sz="1200" spc="-15" dirty="0">
                <a:latin typeface="Calibri"/>
                <a:cs typeface="Calibri"/>
              </a:rPr>
              <a:t>g</a:t>
            </a:r>
            <a:r>
              <a:rPr sz="1200" spc="-10" dirty="0">
                <a:latin typeface="Calibri"/>
                <a:cs typeface="Calibri"/>
              </a:rPr>
              <a:t>n</a:t>
            </a:r>
            <a:r>
              <a:rPr sz="1200" dirty="0">
                <a:latin typeface="Calibri"/>
                <a:cs typeface="Calibri"/>
              </a:rPr>
              <a:t>o</a:t>
            </a:r>
            <a:r>
              <a:rPr sz="1200" spc="40" dirty="0">
                <a:latin typeface="Calibri"/>
                <a:cs typeface="Calibri"/>
              </a:rPr>
              <a:t> </a:t>
            </a:r>
            <a:r>
              <a:rPr sz="1200" spc="-25"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t</a:t>
            </a:r>
            <a:r>
              <a:rPr sz="1200" dirty="0">
                <a:latin typeface="Calibri"/>
                <a:cs typeface="Calibri"/>
              </a:rPr>
              <a:t>o</a:t>
            </a:r>
            <a:r>
              <a:rPr sz="1200" spc="-5" dirty="0">
                <a:latin typeface="Calibri"/>
                <a:cs typeface="Calibri"/>
              </a:rPr>
              <a:t>,</a:t>
            </a:r>
            <a:r>
              <a:rPr sz="1200" spc="25" dirty="0">
                <a:latin typeface="Calibri"/>
                <a:cs typeface="Calibri"/>
              </a:rPr>
              <a:t> </a:t>
            </a:r>
            <a:r>
              <a:rPr sz="1200" spc="-10" dirty="0">
                <a:latin typeface="Calibri"/>
                <a:cs typeface="Calibri"/>
              </a:rPr>
              <a:t>e</a:t>
            </a:r>
            <a:r>
              <a:rPr sz="1200" spc="30" dirty="0">
                <a:latin typeface="Calibri"/>
                <a:cs typeface="Calibri"/>
              </a:rPr>
              <a:t> </a:t>
            </a:r>
            <a:r>
              <a:rPr sz="1200" dirty="0">
                <a:latin typeface="Calibri"/>
                <a:cs typeface="Calibri"/>
              </a:rPr>
              <a:t>l</a:t>
            </a:r>
            <a:r>
              <a:rPr sz="1200" spc="-5" dirty="0">
                <a:latin typeface="Calibri"/>
                <a:cs typeface="Calibri"/>
              </a:rPr>
              <a:t>'</a:t>
            </a:r>
            <a:r>
              <a:rPr sz="1200" spc="-15" dirty="0">
                <a:latin typeface="Calibri"/>
                <a:cs typeface="Calibri"/>
              </a:rPr>
              <a:t>U</a:t>
            </a:r>
            <a:r>
              <a:rPr sz="1200" spc="5" dirty="0">
                <a:latin typeface="Calibri"/>
                <a:cs typeface="Calibri"/>
              </a:rPr>
              <a:t>n</a:t>
            </a:r>
            <a:r>
              <a:rPr sz="1200" dirty="0">
                <a:latin typeface="Calibri"/>
                <a:cs typeface="Calibri"/>
              </a:rPr>
              <a:t>i</a:t>
            </a:r>
            <a:r>
              <a:rPr sz="1200" spc="-1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à</a:t>
            </a:r>
            <a:r>
              <a:rPr sz="1200" spc="30" dirty="0">
                <a:latin typeface="Calibri"/>
                <a:cs typeface="Calibri"/>
              </a:rPr>
              <a:t> </a:t>
            </a:r>
            <a:r>
              <a:rPr sz="1200" spc="-5" dirty="0">
                <a:latin typeface="Calibri"/>
                <a:cs typeface="Calibri"/>
              </a:rPr>
              <a:t>N</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a</a:t>
            </a:r>
            <a:r>
              <a:rPr sz="1200" spc="-15" dirty="0">
                <a:latin typeface="Calibri"/>
                <a:cs typeface="Calibri"/>
              </a:rPr>
              <a:t>l</a:t>
            </a:r>
            <a:r>
              <a:rPr sz="1200" spc="-10" dirty="0">
                <a:latin typeface="Calibri"/>
                <a:cs typeface="Calibri"/>
              </a:rPr>
              <a:t>e</a:t>
            </a:r>
            <a:r>
              <a:rPr sz="1200" spc="40" dirty="0">
                <a:latin typeface="Calibri"/>
                <a:cs typeface="Calibri"/>
              </a:rPr>
              <a:t> </a:t>
            </a:r>
            <a:r>
              <a:rPr sz="1200" spc="-25"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t>
            </a:r>
            <a:r>
              <a:rPr sz="1200" spc="5" dirty="0">
                <a:latin typeface="Calibri"/>
                <a:cs typeface="Calibri"/>
              </a:rPr>
              <a:t>n</a:t>
            </a:r>
            <a:r>
              <a:rPr sz="1200" dirty="0">
                <a:latin typeface="Calibri"/>
                <a:cs typeface="Calibri"/>
              </a:rPr>
              <a:t>o</a:t>
            </a:r>
            <a:r>
              <a:rPr sz="1200" spc="-25" dirty="0">
                <a:latin typeface="Calibri"/>
                <a:cs typeface="Calibri"/>
              </a:rPr>
              <a:t>m</a:t>
            </a:r>
            <a:r>
              <a:rPr sz="1200" dirty="0">
                <a:latin typeface="Calibri"/>
                <a:cs typeface="Calibri"/>
              </a:rPr>
              <a:t>a</a:t>
            </a:r>
            <a:r>
              <a:rPr sz="1200" spc="40" dirty="0">
                <a:latin typeface="Calibri"/>
                <a:cs typeface="Calibri"/>
              </a:rPr>
              <a:t> </a:t>
            </a:r>
            <a:r>
              <a:rPr sz="1200" spc="-10" dirty="0">
                <a:latin typeface="Calibri"/>
                <a:cs typeface="Calibri"/>
              </a:rPr>
              <a:t>de</a:t>
            </a:r>
            <a:r>
              <a:rPr sz="1200" dirty="0">
                <a:latin typeface="Calibri"/>
                <a:cs typeface="Calibri"/>
              </a:rPr>
              <a:t>l</a:t>
            </a:r>
            <a:r>
              <a:rPr sz="1200" spc="25" dirty="0">
                <a:latin typeface="Calibri"/>
                <a:cs typeface="Calibri"/>
              </a:rPr>
              <a:t> </a:t>
            </a:r>
            <a:r>
              <a:rPr sz="1200" spc="-10" dirty="0">
                <a:latin typeface="Calibri"/>
                <a:cs typeface="Calibri"/>
              </a:rPr>
              <a:t>Me</a:t>
            </a:r>
            <a:r>
              <a:rPr sz="1200" spc="-5" dirty="0">
                <a:latin typeface="Calibri"/>
                <a:cs typeface="Calibri"/>
              </a:rPr>
              <a:t>ss</a:t>
            </a:r>
            <a:r>
              <a:rPr sz="1200" dirty="0">
                <a:latin typeface="Calibri"/>
                <a:cs typeface="Calibri"/>
              </a:rPr>
              <a:t>i</a:t>
            </a:r>
            <a:r>
              <a:rPr sz="1200" spc="-5" dirty="0">
                <a:latin typeface="Calibri"/>
                <a:cs typeface="Calibri"/>
              </a:rPr>
              <a:t>c</a:t>
            </a:r>
            <a:r>
              <a:rPr sz="1200" dirty="0">
                <a:latin typeface="Calibri"/>
                <a:cs typeface="Calibri"/>
              </a:rPr>
              <a:t>o</a:t>
            </a:r>
            <a:r>
              <a:rPr sz="1200" spc="-5" dirty="0">
                <a:latin typeface="Calibri"/>
                <a:cs typeface="Calibri"/>
              </a:rPr>
              <a:t>:</a:t>
            </a:r>
            <a:r>
              <a:rPr sz="1200" spc="20" dirty="0">
                <a:latin typeface="Calibri"/>
                <a:cs typeface="Calibri"/>
              </a:rPr>
              <a:t> </a:t>
            </a:r>
            <a:r>
              <a:rPr sz="1200" u="sng" spc="5" dirty="0">
                <a:solidFill>
                  <a:srgbClr val="0000FF"/>
                </a:solidFill>
                <a:latin typeface="Calibri"/>
                <a:cs typeface="Calibri"/>
                <a:hlinkClick r:id="rId3"/>
              </a:rPr>
              <a:t>ht</a:t>
            </a:r>
            <a:r>
              <a:rPr sz="1200" u="sng" spc="-10" dirty="0">
                <a:solidFill>
                  <a:srgbClr val="0000FF"/>
                </a:solidFill>
                <a:latin typeface="Calibri"/>
                <a:cs typeface="Calibri"/>
                <a:hlinkClick r:id="rId3"/>
              </a:rPr>
              <a:t>t</a:t>
            </a:r>
            <a:r>
              <a:rPr sz="1200" u="sng" spc="-5" dirty="0">
                <a:solidFill>
                  <a:srgbClr val="0000FF"/>
                </a:solidFill>
                <a:latin typeface="Calibri"/>
                <a:cs typeface="Calibri"/>
                <a:hlinkClick r:id="rId3"/>
              </a:rPr>
              <a:t>p:</a:t>
            </a:r>
            <a:r>
              <a:rPr sz="1200" u="sng" spc="-10" dirty="0">
                <a:solidFill>
                  <a:srgbClr val="0000FF"/>
                </a:solidFill>
                <a:latin typeface="Calibri"/>
                <a:cs typeface="Calibri"/>
                <a:hlinkClick r:id="rId3"/>
              </a:rPr>
              <a:t>/</a:t>
            </a:r>
            <a:r>
              <a:rPr sz="1200" u="sng" dirty="0">
                <a:solidFill>
                  <a:srgbClr val="0000FF"/>
                </a:solidFill>
                <a:latin typeface="Calibri"/>
                <a:cs typeface="Calibri"/>
                <a:hlinkClick r:id="rId3"/>
              </a:rPr>
              <a:t>/t</a:t>
            </a:r>
            <a:r>
              <a:rPr sz="1200" u="sng" spc="-15" dirty="0">
                <a:solidFill>
                  <a:srgbClr val="0000FF"/>
                </a:solidFill>
                <a:latin typeface="Calibri"/>
                <a:cs typeface="Calibri"/>
                <a:hlinkClick r:id="rId3"/>
              </a:rPr>
              <a:t>i</a:t>
            </a:r>
            <a:r>
              <a:rPr sz="1200" u="sng" spc="-10" dirty="0">
                <a:solidFill>
                  <a:srgbClr val="0000FF"/>
                </a:solidFill>
                <a:latin typeface="Calibri"/>
                <a:cs typeface="Calibri"/>
                <a:hlinkClick r:id="rId3"/>
              </a:rPr>
              <a:t>n</a:t>
            </a:r>
            <a:r>
              <a:rPr sz="1200" u="sng" spc="-15" dirty="0">
                <a:solidFill>
                  <a:srgbClr val="0000FF"/>
                </a:solidFill>
                <a:latin typeface="Calibri"/>
                <a:cs typeface="Calibri"/>
                <a:hlinkClick r:id="rId3"/>
              </a:rPr>
              <a:t>y</a:t>
            </a:r>
            <a:r>
              <a:rPr sz="1200" u="sng" spc="5" dirty="0">
                <a:solidFill>
                  <a:srgbClr val="0000FF"/>
                </a:solidFill>
                <a:latin typeface="Calibri"/>
                <a:cs typeface="Calibri"/>
                <a:hlinkClick r:id="rId3"/>
              </a:rPr>
              <a:t>u</a:t>
            </a:r>
            <a:r>
              <a:rPr sz="1200" u="sng" dirty="0">
                <a:solidFill>
                  <a:srgbClr val="0000FF"/>
                </a:solidFill>
                <a:latin typeface="Calibri"/>
                <a:cs typeface="Calibri"/>
                <a:hlinkClick r:id="rId3"/>
              </a:rPr>
              <a:t>rl</a:t>
            </a:r>
            <a:r>
              <a:rPr sz="1200" u="sng" spc="-5" dirty="0">
                <a:solidFill>
                  <a:srgbClr val="0000FF"/>
                </a:solidFill>
                <a:latin typeface="Calibri"/>
                <a:cs typeface="Calibri"/>
                <a:hlinkClick r:id="rId3"/>
              </a:rPr>
              <a:t>.</a:t>
            </a:r>
            <a:r>
              <a:rPr sz="1200" u="sng" spc="-10" dirty="0">
                <a:solidFill>
                  <a:srgbClr val="0000FF"/>
                </a:solidFill>
                <a:latin typeface="Calibri"/>
                <a:cs typeface="Calibri"/>
                <a:hlinkClick r:id="rId3"/>
              </a:rPr>
              <a:t>c</a:t>
            </a:r>
            <a:r>
              <a:rPr sz="1200" u="sng" dirty="0">
                <a:solidFill>
                  <a:srgbClr val="0000FF"/>
                </a:solidFill>
                <a:latin typeface="Calibri"/>
                <a:cs typeface="Calibri"/>
                <a:hlinkClick r:id="rId3"/>
              </a:rPr>
              <a:t>om/</a:t>
            </a:r>
            <a:r>
              <a:rPr sz="1200" u="sng" spc="-15" dirty="0">
                <a:solidFill>
                  <a:srgbClr val="0000FF"/>
                </a:solidFill>
                <a:latin typeface="Calibri"/>
                <a:cs typeface="Calibri"/>
                <a:hlinkClick r:id="rId3"/>
              </a:rPr>
              <a:t>B</a:t>
            </a:r>
            <a:r>
              <a:rPr sz="1200" u="sng" dirty="0">
                <a:solidFill>
                  <a:srgbClr val="0000FF"/>
                </a:solidFill>
                <a:latin typeface="Calibri"/>
                <a:cs typeface="Calibri"/>
                <a:hlinkClick r:id="rId3"/>
              </a:rPr>
              <a:t>A</a:t>
            </a:r>
            <a:r>
              <a:rPr sz="1200" u="sng" spc="5" dirty="0">
                <a:solidFill>
                  <a:srgbClr val="0000FF"/>
                </a:solidFill>
                <a:latin typeface="Calibri"/>
                <a:cs typeface="Calibri"/>
                <a:hlinkClick r:id="rId3"/>
              </a:rPr>
              <a:t>d</a:t>
            </a:r>
            <a:r>
              <a:rPr sz="1200" u="sng" dirty="0">
                <a:solidFill>
                  <a:srgbClr val="0000FF"/>
                </a:solidFill>
                <a:latin typeface="Calibri"/>
                <a:cs typeface="Calibri"/>
                <a:hlinkClick r:id="rId3"/>
              </a:rPr>
              <a:t>ialo</a:t>
            </a:r>
            <a:r>
              <a:rPr sz="1200" u="sng" spc="-25" dirty="0">
                <a:solidFill>
                  <a:srgbClr val="0000FF"/>
                </a:solidFill>
                <a:latin typeface="Calibri"/>
                <a:cs typeface="Calibri"/>
                <a:hlinkClick r:id="rId3"/>
              </a:rPr>
              <a:t>g</a:t>
            </a:r>
            <a:r>
              <a:rPr sz="1200" u="sng" spc="5" dirty="0">
                <a:solidFill>
                  <a:srgbClr val="0000FF"/>
                </a:solidFill>
                <a:latin typeface="Calibri"/>
                <a:cs typeface="Calibri"/>
                <a:hlinkClick r:id="rId3"/>
              </a:rPr>
              <a:t>u</a:t>
            </a:r>
            <a:r>
              <a:rPr sz="1200" u="sng" spc="-20" dirty="0">
                <a:solidFill>
                  <a:srgbClr val="0000FF"/>
                </a:solidFill>
                <a:latin typeface="Calibri"/>
                <a:cs typeface="Calibri"/>
                <a:hlinkClick r:id="rId3"/>
              </a:rPr>
              <a:t>e</a:t>
            </a:r>
            <a:r>
              <a:rPr sz="1200" dirty="0">
                <a:latin typeface="Calibri"/>
                <a:cs typeface="Calibri"/>
              </a:rPr>
              <a:t>.</a:t>
            </a:r>
            <a:r>
              <a:rPr sz="1200" spc="35" dirty="0">
                <a:latin typeface="Calibri"/>
                <a:cs typeface="Calibri"/>
              </a:rPr>
              <a:t> </a:t>
            </a:r>
            <a:r>
              <a:rPr sz="1200" spc="-10" dirty="0">
                <a:latin typeface="Calibri"/>
                <a:cs typeface="Calibri"/>
              </a:rPr>
              <a:t>I</a:t>
            </a:r>
            <a:r>
              <a:rPr sz="1200" dirty="0">
                <a:latin typeface="Calibri"/>
                <a:cs typeface="Calibri"/>
              </a:rPr>
              <a:t>l</a:t>
            </a:r>
            <a:r>
              <a:rPr sz="1200" spc="40" dirty="0">
                <a:latin typeface="Calibri"/>
                <a:cs typeface="Calibri"/>
              </a:rPr>
              <a:t> </a:t>
            </a:r>
            <a:r>
              <a:rPr sz="1200" spc="-15" dirty="0">
                <a:latin typeface="Calibri"/>
                <a:cs typeface="Calibri"/>
              </a:rPr>
              <a:t>l</a:t>
            </a:r>
            <a:r>
              <a:rPr sz="1200" dirty="0">
                <a:latin typeface="Calibri"/>
                <a:cs typeface="Calibri"/>
              </a:rPr>
              <a:t>a</a:t>
            </a:r>
            <a:r>
              <a:rPr sz="1200" spc="-15" dirty="0">
                <a:latin typeface="Calibri"/>
                <a:cs typeface="Calibri"/>
              </a:rPr>
              <a:t>v</a:t>
            </a:r>
            <a:r>
              <a:rPr sz="1200" dirty="0">
                <a:latin typeface="Calibri"/>
                <a:cs typeface="Calibri"/>
              </a:rPr>
              <a:t>o</a:t>
            </a:r>
            <a:r>
              <a:rPr sz="1200" spc="-5" dirty="0">
                <a:latin typeface="Calibri"/>
                <a:cs typeface="Calibri"/>
              </a:rPr>
              <a:t>r</a:t>
            </a:r>
            <a:r>
              <a:rPr sz="1200" dirty="0">
                <a:latin typeface="Calibri"/>
                <a:cs typeface="Calibri"/>
              </a:rPr>
              <a:t>o</a:t>
            </a:r>
            <a:r>
              <a:rPr sz="1200" spc="40" dirty="0">
                <a:latin typeface="Calibri"/>
                <a:cs typeface="Calibri"/>
              </a:rPr>
              <a:t> </a:t>
            </a:r>
            <a:r>
              <a:rPr sz="1200" spc="-25" dirty="0">
                <a:latin typeface="Calibri"/>
                <a:cs typeface="Calibri"/>
              </a:rPr>
              <a:t>m</a:t>
            </a:r>
            <a:r>
              <a:rPr sz="1200" spc="-10" dirty="0">
                <a:latin typeface="Calibri"/>
                <a:cs typeface="Calibri"/>
              </a:rPr>
              <a:t>e</a:t>
            </a:r>
            <a:r>
              <a:rPr sz="1200" spc="-5" dirty="0">
                <a:latin typeface="Calibri"/>
                <a:cs typeface="Calibri"/>
              </a:rPr>
              <a:t>ss</a:t>
            </a:r>
            <a:r>
              <a:rPr sz="1200" dirty="0">
                <a:latin typeface="Calibri"/>
                <a:cs typeface="Calibri"/>
              </a:rPr>
              <a:t>i</a:t>
            </a:r>
            <a:r>
              <a:rPr sz="1200" spc="-10" dirty="0">
                <a:latin typeface="Calibri"/>
                <a:cs typeface="Calibri"/>
              </a:rPr>
              <a:t>c</a:t>
            </a:r>
            <a:r>
              <a:rPr sz="1200" dirty="0">
                <a:latin typeface="Calibri"/>
                <a:cs typeface="Calibri"/>
              </a:rPr>
              <a:t>a</a:t>
            </a:r>
            <a:r>
              <a:rPr sz="1200" spc="5" dirty="0">
                <a:latin typeface="Calibri"/>
                <a:cs typeface="Calibri"/>
              </a:rPr>
              <a:t>n</a:t>
            </a:r>
            <a:r>
              <a:rPr sz="1200" dirty="0">
                <a:latin typeface="Calibri"/>
                <a:cs typeface="Calibri"/>
              </a:rPr>
              <a:t>o</a:t>
            </a:r>
            <a:r>
              <a:rPr sz="1200" spc="30" dirty="0">
                <a:latin typeface="Calibri"/>
                <a:cs typeface="Calibri"/>
              </a:rPr>
              <a:t> </a:t>
            </a:r>
            <a:r>
              <a:rPr sz="1200" spc="-10" dirty="0">
                <a:latin typeface="Calibri"/>
                <a:cs typeface="Calibri"/>
              </a:rPr>
              <a:t>è</a:t>
            </a:r>
            <a:r>
              <a:rPr sz="1200" spc="30" dirty="0">
                <a:latin typeface="Calibri"/>
                <a:cs typeface="Calibri"/>
              </a:rPr>
              <a:t> </a:t>
            </a:r>
            <a:r>
              <a:rPr sz="1200" spc="-5" dirty="0">
                <a:latin typeface="Calibri"/>
                <a:cs typeface="Calibri"/>
              </a:rPr>
              <a:t>s</a:t>
            </a:r>
            <a:r>
              <a:rPr sz="1200" dirty="0">
                <a:latin typeface="Calibri"/>
                <a:cs typeface="Calibri"/>
              </a:rPr>
              <a:t>t</a:t>
            </a:r>
            <a:r>
              <a:rPr sz="1200" spc="-25" dirty="0">
                <a:latin typeface="Calibri"/>
                <a:cs typeface="Calibri"/>
              </a:rPr>
              <a:t>a</a:t>
            </a:r>
            <a:r>
              <a:rPr sz="1200" spc="5" dirty="0">
                <a:latin typeface="Calibri"/>
                <a:cs typeface="Calibri"/>
              </a:rPr>
              <a:t>t</a:t>
            </a:r>
            <a:r>
              <a:rPr sz="1200" dirty="0">
                <a:latin typeface="Calibri"/>
                <a:cs typeface="Calibri"/>
              </a:rPr>
              <a:t>o</a:t>
            </a:r>
            <a:r>
              <a:rPr sz="1200" spc="20"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s</a:t>
            </a:r>
            <a:r>
              <a:rPr sz="1200" dirty="0">
                <a:latin typeface="Calibri"/>
                <a:cs typeface="Calibri"/>
              </a:rPr>
              <a:t>t</a:t>
            </a:r>
            <a:r>
              <a:rPr sz="1200" spc="-10" dirty="0">
                <a:latin typeface="Calibri"/>
                <a:cs typeface="Calibri"/>
              </a:rPr>
              <a:t>en</a:t>
            </a:r>
            <a:r>
              <a:rPr sz="1200" spc="5" dirty="0">
                <a:latin typeface="Calibri"/>
                <a:cs typeface="Calibri"/>
              </a:rPr>
              <a:t>uto d</a:t>
            </a:r>
            <a:r>
              <a:rPr sz="1200" dirty="0">
                <a:latin typeface="Calibri"/>
                <a:cs typeface="Calibri"/>
              </a:rPr>
              <a:t>alla</a:t>
            </a:r>
            <a:r>
              <a:rPr sz="1200" spc="25" dirty="0">
                <a:latin typeface="Calibri"/>
                <a:cs typeface="Calibri"/>
              </a:rPr>
              <a:t> </a:t>
            </a:r>
            <a:r>
              <a:rPr sz="1200" spc="5" dirty="0">
                <a:latin typeface="Calibri"/>
                <a:cs typeface="Calibri"/>
              </a:rPr>
              <a:t>D</a:t>
            </a:r>
            <a:r>
              <a:rPr sz="1200" spc="-5" dirty="0">
                <a:latin typeface="Calibri"/>
                <a:cs typeface="Calibri"/>
              </a:rPr>
              <a:t>ir</a:t>
            </a:r>
            <a:r>
              <a:rPr sz="1200" spc="-20" dirty="0">
                <a:latin typeface="Calibri"/>
                <a:cs typeface="Calibri"/>
              </a:rPr>
              <a:t>e</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spc="-15" dirty="0">
                <a:latin typeface="Calibri"/>
                <a:cs typeface="Calibri"/>
              </a:rPr>
              <a:t>G</a:t>
            </a:r>
            <a:r>
              <a:rPr sz="1200" spc="-10" dirty="0">
                <a:latin typeface="Calibri"/>
                <a:cs typeface="Calibri"/>
              </a:rPr>
              <a:t>e</a:t>
            </a:r>
            <a:r>
              <a:rPr sz="1200" spc="5" dirty="0">
                <a:latin typeface="Calibri"/>
                <a:cs typeface="Calibri"/>
              </a:rPr>
              <a:t>n</a:t>
            </a:r>
            <a:r>
              <a:rPr sz="1200" spc="-20" dirty="0">
                <a:latin typeface="Calibri"/>
                <a:cs typeface="Calibri"/>
              </a:rPr>
              <a:t>e</a:t>
            </a:r>
            <a:r>
              <a:rPr sz="1200" spc="-5" dirty="0">
                <a:latin typeface="Calibri"/>
                <a:cs typeface="Calibri"/>
              </a:rPr>
              <a:t>rale</a:t>
            </a:r>
            <a:r>
              <a:rPr sz="1200" spc="30" dirty="0">
                <a:latin typeface="Calibri"/>
                <a:cs typeface="Calibri"/>
              </a:rPr>
              <a:t> </a:t>
            </a:r>
            <a:r>
              <a:rPr sz="1200" spc="5" dirty="0">
                <a:latin typeface="Calibri"/>
                <a:cs typeface="Calibri"/>
              </a:rPr>
              <a:t>d</a:t>
            </a:r>
            <a:r>
              <a:rPr sz="1200" spc="-10" dirty="0">
                <a:latin typeface="Calibri"/>
                <a:cs typeface="Calibri"/>
              </a:rPr>
              <a:t>e</a:t>
            </a:r>
            <a:r>
              <a:rPr sz="1200" spc="-15" dirty="0">
                <a:latin typeface="Calibri"/>
                <a:cs typeface="Calibri"/>
              </a:rPr>
              <a:t>g</a:t>
            </a:r>
            <a:r>
              <a:rPr sz="1200" dirty="0">
                <a:latin typeface="Calibri"/>
                <a:cs typeface="Calibri"/>
              </a:rPr>
              <a:t>li</a:t>
            </a:r>
            <a:r>
              <a:rPr sz="1200" spc="25" dirty="0">
                <a:latin typeface="Calibri"/>
                <a:cs typeface="Calibri"/>
              </a:rPr>
              <a:t> </a:t>
            </a:r>
            <a:r>
              <a:rPr sz="1200" spc="-25" dirty="0">
                <a:latin typeface="Calibri"/>
                <a:cs typeface="Calibri"/>
              </a:rPr>
              <a:t>A</a:t>
            </a:r>
            <a:r>
              <a:rPr sz="1200" spc="5" dirty="0">
                <a:latin typeface="Calibri"/>
                <a:cs typeface="Calibri"/>
              </a:rPr>
              <a:t>ff</a:t>
            </a:r>
            <a:r>
              <a:rPr sz="1200" dirty="0">
                <a:latin typeface="Calibri"/>
                <a:cs typeface="Calibri"/>
              </a:rPr>
              <a:t>ari</a:t>
            </a:r>
            <a:r>
              <a:rPr sz="1200" spc="1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25" dirty="0">
                <a:latin typeface="Calibri"/>
                <a:cs typeface="Calibri"/>
              </a:rPr>
              <a:t> </a:t>
            </a:r>
            <a:r>
              <a:rPr sz="1200" spc="-10" dirty="0">
                <a:latin typeface="Calibri"/>
                <a:cs typeface="Calibri"/>
              </a:rPr>
              <a:t>Per</a:t>
            </a:r>
            <a:r>
              <a:rPr sz="1200" spc="-20"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a</a:t>
            </a:r>
            <a:r>
              <a:rPr sz="1200" spc="-15" dirty="0">
                <a:latin typeface="Calibri"/>
                <a:cs typeface="Calibri"/>
              </a:rPr>
              <a:t>l</a:t>
            </a:r>
            <a:r>
              <a:rPr sz="1200" spc="-10" dirty="0">
                <a:latin typeface="Calibri"/>
                <a:cs typeface="Calibri"/>
              </a:rPr>
              <a:t>e</a:t>
            </a:r>
            <a:r>
              <a:rPr sz="1200" spc="40" dirty="0">
                <a:latin typeface="Calibri"/>
                <a:cs typeface="Calibri"/>
              </a:rPr>
              <a:t> </a:t>
            </a:r>
            <a:r>
              <a:rPr sz="1200" spc="-10" dirty="0">
                <a:latin typeface="Calibri"/>
                <a:cs typeface="Calibri"/>
              </a:rPr>
              <a:t>Acc</a:t>
            </a:r>
            <a:r>
              <a:rPr sz="1200" dirty="0">
                <a:latin typeface="Calibri"/>
                <a:cs typeface="Calibri"/>
              </a:rPr>
              <a:t>a</a:t>
            </a:r>
            <a:r>
              <a:rPr sz="1200" spc="5" dirty="0">
                <a:latin typeface="Calibri"/>
                <a:cs typeface="Calibri"/>
              </a:rPr>
              <a:t>d</a:t>
            </a:r>
            <a:r>
              <a:rPr sz="1200" spc="-10" dirty="0">
                <a:latin typeface="Calibri"/>
                <a:cs typeface="Calibri"/>
              </a:rPr>
              <a:t>e</a:t>
            </a:r>
            <a:r>
              <a:rPr sz="1200" dirty="0">
                <a:latin typeface="Calibri"/>
                <a:cs typeface="Calibri"/>
              </a:rPr>
              <a:t>mi</a:t>
            </a:r>
            <a:r>
              <a:rPr sz="1200" spc="-5" dirty="0">
                <a:latin typeface="Calibri"/>
                <a:cs typeface="Calibri"/>
              </a:rPr>
              <a:t>c</a:t>
            </a:r>
            <a:r>
              <a:rPr sz="1200" dirty="0">
                <a:latin typeface="Calibri"/>
                <a:cs typeface="Calibri"/>
              </a:rPr>
              <a:t>o</a:t>
            </a:r>
            <a:r>
              <a:rPr sz="1200" spc="2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t>
            </a:r>
            <a:r>
              <a:rPr sz="1200" spc="-5" dirty="0">
                <a:latin typeface="Calibri"/>
                <a:cs typeface="Calibri"/>
              </a:rPr>
              <a:t>'</a:t>
            </a:r>
            <a:r>
              <a:rPr sz="1200" spc="-15" dirty="0">
                <a:latin typeface="Calibri"/>
                <a:cs typeface="Calibri"/>
              </a:rPr>
              <a:t>U</a:t>
            </a:r>
            <a:r>
              <a:rPr sz="1200" spc="5" dirty="0">
                <a:latin typeface="Calibri"/>
                <a:cs typeface="Calibri"/>
              </a:rPr>
              <a:t>n</a:t>
            </a:r>
            <a:r>
              <a:rPr sz="1200" dirty="0">
                <a:latin typeface="Calibri"/>
                <a:cs typeface="Calibri"/>
              </a:rPr>
              <a:t>i</a:t>
            </a:r>
            <a:r>
              <a:rPr sz="1200" spc="-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i</a:t>
            </a:r>
            <a:r>
              <a:rPr sz="1200" spc="5" dirty="0">
                <a:latin typeface="Calibri"/>
                <a:cs typeface="Calibri"/>
              </a:rPr>
              <a:t>t</a:t>
            </a:r>
            <a:r>
              <a:rPr sz="1200" dirty="0">
                <a:latin typeface="Calibri"/>
                <a:cs typeface="Calibri"/>
              </a:rPr>
              <a:t>à</a:t>
            </a:r>
            <a:r>
              <a:rPr sz="1200" spc="30" dirty="0">
                <a:latin typeface="Calibri"/>
                <a:cs typeface="Calibri"/>
              </a:rPr>
              <a:t> </a:t>
            </a:r>
            <a:r>
              <a:rPr sz="1200" spc="-5" dirty="0">
                <a:latin typeface="Calibri"/>
                <a:cs typeface="Calibri"/>
              </a:rPr>
              <a:t>N</a:t>
            </a:r>
            <a:r>
              <a:rPr sz="1200" dirty="0">
                <a:latin typeface="Calibri"/>
                <a:cs typeface="Calibri"/>
              </a:rPr>
              <a:t>a</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a</a:t>
            </a:r>
            <a:r>
              <a:rPr sz="1200" spc="-15" dirty="0">
                <a:latin typeface="Calibri"/>
                <a:cs typeface="Calibri"/>
              </a:rPr>
              <a:t>l</a:t>
            </a:r>
            <a:r>
              <a:rPr sz="1200" spc="-10" dirty="0">
                <a:latin typeface="Calibri"/>
                <a:cs typeface="Calibri"/>
              </a:rPr>
              <a:t>e</a:t>
            </a:r>
            <a:r>
              <a:rPr sz="1200" spc="40" dirty="0">
                <a:latin typeface="Calibri"/>
                <a:cs typeface="Calibri"/>
              </a:rPr>
              <a:t> </a:t>
            </a:r>
            <a:r>
              <a:rPr sz="1200" spc="-25" dirty="0">
                <a:latin typeface="Calibri"/>
                <a:cs typeface="Calibri"/>
              </a:rPr>
              <a:t>A</a:t>
            </a:r>
            <a:r>
              <a:rPr sz="1200" spc="5" dirty="0">
                <a:latin typeface="Calibri"/>
                <a:cs typeface="Calibri"/>
              </a:rPr>
              <a:t>u</a:t>
            </a:r>
            <a:r>
              <a:rPr sz="1200" spc="-15" dirty="0">
                <a:latin typeface="Calibri"/>
                <a:cs typeface="Calibri"/>
              </a:rPr>
              <a:t>t</a:t>
            </a:r>
            <a:r>
              <a:rPr sz="1200" dirty="0">
                <a:latin typeface="Calibri"/>
                <a:cs typeface="Calibri"/>
              </a:rPr>
              <a:t>o</a:t>
            </a:r>
            <a:r>
              <a:rPr sz="1200" spc="5" dirty="0">
                <a:latin typeface="Calibri"/>
                <a:cs typeface="Calibri"/>
              </a:rPr>
              <a:t>n</a:t>
            </a:r>
            <a:r>
              <a:rPr sz="1200" dirty="0">
                <a:latin typeface="Calibri"/>
                <a:cs typeface="Calibri"/>
              </a:rPr>
              <a:t>o</a:t>
            </a:r>
            <a:r>
              <a:rPr sz="1200" spc="-25" dirty="0">
                <a:latin typeface="Calibri"/>
                <a:cs typeface="Calibri"/>
              </a:rPr>
              <a:t>m</a:t>
            </a:r>
            <a:r>
              <a:rPr sz="1200" dirty="0">
                <a:latin typeface="Calibri"/>
                <a:cs typeface="Calibri"/>
              </a:rPr>
              <a:t>a</a:t>
            </a:r>
            <a:r>
              <a:rPr sz="1200" spc="40"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a:t>
            </a:r>
            <a:r>
              <a:rPr sz="1200" spc="25" dirty="0">
                <a:latin typeface="Calibri"/>
                <a:cs typeface="Calibri"/>
              </a:rPr>
              <a:t> </a:t>
            </a:r>
            <a:r>
              <a:rPr sz="1200" spc="-10" dirty="0">
                <a:latin typeface="Calibri"/>
                <a:cs typeface="Calibri"/>
              </a:rPr>
              <a:t>Me</a:t>
            </a:r>
            <a:r>
              <a:rPr sz="1200" spc="-5" dirty="0">
                <a:latin typeface="Calibri"/>
                <a:cs typeface="Calibri"/>
              </a:rPr>
              <a:t>ss</a:t>
            </a:r>
            <a:r>
              <a:rPr sz="1200" dirty="0">
                <a:latin typeface="Calibri"/>
                <a:cs typeface="Calibri"/>
              </a:rPr>
              <a:t>i</a:t>
            </a:r>
            <a:r>
              <a:rPr sz="1200" spc="-5" dirty="0">
                <a:latin typeface="Calibri"/>
                <a:cs typeface="Calibri"/>
              </a:rPr>
              <a:t>c</a:t>
            </a:r>
            <a:r>
              <a:rPr sz="1200" dirty="0">
                <a:latin typeface="Calibri"/>
                <a:cs typeface="Calibri"/>
              </a:rPr>
              <a:t>o</a:t>
            </a:r>
            <a:r>
              <a:rPr sz="1200" spc="40" dirty="0">
                <a:latin typeface="Calibri"/>
                <a:cs typeface="Calibri"/>
              </a:rPr>
              <a:t> </a:t>
            </a:r>
            <a:r>
              <a:rPr sz="1200" spc="-20" dirty="0">
                <a:latin typeface="Calibri"/>
                <a:cs typeface="Calibri"/>
              </a:rPr>
              <a:t>(</a:t>
            </a:r>
            <a:r>
              <a:rPr sz="1200" spc="5" dirty="0">
                <a:latin typeface="Calibri"/>
                <a:cs typeface="Calibri"/>
              </a:rPr>
              <a:t>D</a:t>
            </a:r>
            <a:r>
              <a:rPr sz="1200" spc="-15" dirty="0">
                <a:latin typeface="Calibri"/>
                <a:cs typeface="Calibri"/>
              </a:rPr>
              <a:t>G</a:t>
            </a:r>
            <a:r>
              <a:rPr sz="1200" spc="-10" dirty="0">
                <a:latin typeface="Calibri"/>
                <a:cs typeface="Calibri"/>
              </a:rPr>
              <a:t>AP</a:t>
            </a:r>
            <a:r>
              <a:rPr sz="1200" spc="-20" dirty="0">
                <a:latin typeface="Calibri"/>
                <a:cs typeface="Calibri"/>
              </a:rPr>
              <a:t>A</a:t>
            </a:r>
            <a:r>
              <a:rPr sz="1200" dirty="0">
                <a:latin typeface="Calibri"/>
                <a:cs typeface="Calibri"/>
              </a:rPr>
              <a:t>-</a:t>
            </a:r>
            <a:r>
              <a:rPr sz="1200" spc="-15" dirty="0">
                <a:latin typeface="Calibri"/>
                <a:cs typeface="Calibri"/>
              </a:rPr>
              <a:t>U</a:t>
            </a:r>
            <a:r>
              <a:rPr sz="1200" spc="-5" dirty="0">
                <a:latin typeface="Calibri"/>
                <a:cs typeface="Calibri"/>
              </a:rPr>
              <a:t>N</a:t>
            </a:r>
            <a:r>
              <a:rPr sz="1200" spc="-10" dirty="0">
                <a:latin typeface="Calibri"/>
                <a:cs typeface="Calibri"/>
              </a:rPr>
              <a:t>A</a:t>
            </a:r>
            <a:r>
              <a:rPr sz="1200" spc="5" dirty="0">
                <a:latin typeface="Calibri"/>
                <a:cs typeface="Calibri"/>
              </a:rPr>
              <a:t>M</a:t>
            </a:r>
            <a:r>
              <a:rPr sz="1200" dirty="0">
                <a:latin typeface="Calibri"/>
                <a:cs typeface="Calibri"/>
              </a:rPr>
              <a:t>)</a:t>
            </a:r>
            <a:r>
              <a:rPr sz="1200" spc="35" dirty="0">
                <a:latin typeface="Calibri"/>
                <a:cs typeface="Calibri"/>
              </a:rPr>
              <a:t> </a:t>
            </a:r>
            <a:r>
              <a:rPr sz="1200" spc="-20" dirty="0">
                <a:latin typeface="Calibri"/>
                <a:cs typeface="Calibri"/>
              </a:rPr>
              <a:t>(</a:t>
            </a:r>
            <a:r>
              <a:rPr sz="1200" spc="5" dirty="0">
                <a:latin typeface="Calibri"/>
                <a:cs typeface="Calibri"/>
              </a:rPr>
              <a:t>nu</a:t>
            </a:r>
            <a:r>
              <a:rPr sz="1200" dirty="0">
                <a:latin typeface="Calibri"/>
                <a:cs typeface="Calibri"/>
              </a:rPr>
              <a:t>m</a:t>
            </a:r>
            <a:r>
              <a:rPr sz="1200" spc="-20" dirty="0">
                <a:latin typeface="Calibri"/>
                <a:cs typeface="Calibri"/>
              </a:rPr>
              <a:t>e</a:t>
            </a:r>
            <a:r>
              <a:rPr sz="1200" spc="-5" dirty="0">
                <a:latin typeface="Calibri"/>
                <a:cs typeface="Calibri"/>
              </a:rPr>
              <a:t>r</a:t>
            </a:r>
            <a:r>
              <a:rPr sz="1200" dirty="0">
                <a:latin typeface="Calibri"/>
                <a:cs typeface="Calibri"/>
              </a:rPr>
              <a:t>o</a:t>
            </a:r>
            <a:r>
              <a:rPr sz="1200" spc="30" dirty="0">
                <a:latin typeface="Calibri"/>
                <a:cs typeface="Calibri"/>
              </a:rPr>
              <a:t> </a:t>
            </a:r>
            <a:r>
              <a:rPr sz="1200" spc="5" dirty="0">
                <a:latin typeface="Calibri"/>
                <a:cs typeface="Calibri"/>
              </a:rPr>
              <a:t>d</a:t>
            </a:r>
            <a:r>
              <a:rPr sz="1200" dirty="0">
                <a:latin typeface="Calibri"/>
                <a:cs typeface="Calibri"/>
              </a:rPr>
              <a:t>i</a:t>
            </a:r>
            <a:r>
              <a:rPr sz="1200" spc="25" dirty="0">
                <a:latin typeface="Calibri"/>
                <a:cs typeface="Calibri"/>
              </a:rPr>
              <a:t> </a:t>
            </a:r>
            <a:r>
              <a:rPr sz="1200" spc="5" dirty="0">
                <a:latin typeface="Calibri"/>
                <a:cs typeface="Calibri"/>
              </a:rPr>
              <a:t>p</a:t>
            </a:r>
            <a:r>
              <a:rPr sz="1200" spc="-15" dirty="0">
                <a:latin typeface="Calibri"/>
                <a:cs typeface="Calibri"/>
              </a:rPr>
              <a:t>r</a:t>
            </a:r>
            <a:r>
              <a:rPr sz="1200" dirty="0">
                <a:latin typeface="Calibri"/>
                <a:cs typeface="Calibri"/>
              </a:rPr>
              <a:t>o</a:t>
            </a:r>
            <a:r>
              <a:rPr sz="1200" spc="-15" dirty="0">
                <a:latin typeface="Calibri"/>
                <a:cs typeface="Calibri"/>
              </a:rPr>
              <a:t>g</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r>
              <a:rPr sz="1200" spc="30" dirty="0">
                <a:latin typeface="Calibri"/>
                <a:cs typeface="Calibri"/>
              </a:rPr>
              <a:t> </a:t>
            </a:r>
            <a:r>
              <a:rPr sz="1200" spc="-10" dirty="0">
                <a:latin typeface="Calibri"/>
                <a:cs typeface="Calibri"/>
              </a:rPr>
              <a:t>PAP</a:t>
            </a:r>
            <a:r>
              <a:rPr sz="1200" spc="-5" dirty="0">
                <a:latin typeface="Calibri"/>
                <a:cs typeface="Calibri"/>
              </a:rPr>
              <a:t>II</a:t>
            </a:r>
            <a:r>
              <a:rPr sz="1200" spc="-10" dirty="0">
                <a:latin typeface="Calibri"/>
                <a:cs typeface="Calibri"/>
              </a:rPr>
              <a:t>T</a:t>
            </a:r>
            <a:r>
              <a:rPr sz="1200" spc="-5" dirty="0">
                <a:latin typeface="Calibri"/>
                <a:cs typeface="Calibri"/>
              </a:rPr>
              <a:t>: </a:t>
            </a:r>
            <a:r>
              <a:rPr sz="1200" spc="-10" dirty="0">
                <a:latin typeface="Calibri"/>
                <a:cs typeface="Calibri"/>
              </a:rPr>
              <a:t>I</a:t>
            </a:r>
            <a:r>
              <a:rPr sz="1200" spc="-5" dirty="0">
                <a:latin typeface="Calibri"/>
                <a:cs typeface="Calibri"/>
              </a:rPr>
              <a:t>N</a:t>
            </a:r>
            <a:r>
              <a:rPr sz="1200" spc="-10" dirty="0">
                <a:latin typeface="Calibri"/>
                <a:cs typeface="Calibri"/>
              </a:rPr>
              <a:t>303</a:t>
            </a:r>
            <a:r>
              <a:rPr sz="1200" spc="-20" dirty="0">
                <a:latin typeface="Calibri"/>
                <a:cs typeface="Calibri"/>
              </a:rPr>
              <a:t>3</a:t>
            </a:r>
            <a:r>
              <a:rPr sz="1200" spc="-5" dirty="0">
                <a:latin typeface="Calibri"/>
                <a:cs typeface="Calibri"/>
              </a:rPr>
              <a:t>13,</a:t>
            </a:r>
            <a:r>
              <a:rPr sz="1200" spc="40" dirty="0">
                <a:latin typeface="Calibri"/>
                <a:cs typeface="Calibri"/>
              </a:rPr>
              <a:t> </a:t>
            </a:r>
            <a:r>
              <a:rPr sz="1200" spc="-10" dirty="0">
                <a:latin typeface="Calibri"/>
                <a:cs typeface="Calibri"/>
              </a:rPr>
              <a:t>n</a:t>
            </a:r>
            <a:r>
              <a:rPr sz="1200" spc="5" dirty="0">
                <a:latin typeface="Calibri"/>
                <a:cs typeface="Calibri"/>
              </a:rPr>
              <a:t>u</a:t>
            </a:r>
            <a:r>
              <a:rPr sz="1200" spc="-10" dirty="0">
                <a:latin typeface="Calibri"/>
                <a:cs typeface="Calibri"/>
              </a:rPr>
              <a:t>me</a:t>
            </a:r>
            <a:r>
              <a:rPr sz="1200" spc="-20" dirty="0">
                <a:latin typeface="Calibri"/>
                <a:cs typeface="Calibri"/>
              </a:rPr>
              <a:t>r</a:t>
            </a:r>
            <a:r>
              <a:rPr sz="1200" spc="-10" dirty="0">
                <a:latin typeface="Calibri"/>
                <a:cs typeface="Calibri"/>
              </a:rPr>
              <a:t>o</a:t>
            </a:r>
            <a:r>
              <a:rPr sz="1200" spc="40" dirty="0">
                <a:latin typeface="Calibri"/>
                <a:cs typeface="Calibri"/>
              </a:rPr>
              <a:t> </a:t>
            </a:r>
            <a:r>
              <a:rPr sz="1200" spc="-10" dirty="0">
                <a:latin typeface="Calibri"/>
                <a:cs typeface="Calibri"/>
              </a:rPr>
              <a:t>PAP</a:t>
            </a:r>
            <a:r>
              <a:rPr sz="1200" spc="-20" dirty="0">
                <a:latin typeface="Calibri"/>
                <a:cs typeface="Calibri"/>
              </a:rPr>
              <a:t>I</a:t>
            </a:r>
            <a:r>
              <a:rPr sz="1200" spc="-10" dirty="0">
                <a:latin typeface="Calibri"/>
                <a:cs typeface="Calibri"/>
              </a:rPr>
              <a:t>M</a:t>
            </a:r>
            <a:r>
              <a:rPr sz="1200" dirty="0">
                <a:latin typeface="Calibri"/>
                <a:cs typeface="Calibri"/>
              </a:rPr>
              <a:t>E</a:t>
            </a:r>
            <a:r>
              <a:rPr sz="1200" spc="-5" dirty="0">
                <a:latin typeface="Calibri"/>
                <a:cs typeface="Calibri"/>
              </a:rPr>
              <a:t>:</a:t>
            </a:r>
            <a:r>
              <a:rPr sz="1200" spc="40" dirty="0">
                <a:latin typeface="Calibri"/>
                <a:cs typeface="Calibri"/>
              </a:rPr>
              <a:t> </a:t>
            </a:r>
            <a:r>
              <a:rPr sz="1200" spc="-10" dirty="0">
                <a:latin typeface="Calibri"/>
                <a:cs typeface="Calibri"/>
              </a:rPr>
              <a:t>P</a:t>
            </a:r>
            <a:r>
              <a:rPr sz="1200" spc="-20" dirty="0">
                <a:latin typeface="Calibri"/>
                <a:cs typeface="Calibri"/>
              </a:rPr>
              <a:t>E</a:t>
            </a:r>
            <a:r>
              <a:rPr sz="1200" spc="-10" dirty="0">
                <a:latin typeface="Calibri"/>
                <a:cs typeface="Calibri"/>
              </a:rPr>
              <a:t>30</a:t>
            </a:r>
            <a:r>
              <a:rPr sz="1200" spc="-20" dirty="0">
                <a:latin typeface="Calibri"/>
                <a:cs typeface="Calibri"/>
              </a:rPr>
              <a:t>5</a:t>
            </a:r>
            <a:r>
              <a:rPr sz="1200" spc="-10" dirty="0">
                <a:latin typeface="Calibri"/>
                <a:cs typeface="Calibri"/>
              </a:rPr>
              <a:t>814)</a:t>
            </a:r>
            <a:r>
              <a:rPr sz="1200" dirty="0">
                <a:latin typeface="Calibri"/>
                <a:cs typeface="Calibri"/>
              </a:rPr>
              <a:t>.</a:t>
            </a:r>
            <a:r>
              <a:rPr sz="1200" spc="35" dirty="0">
                <a:latin typeface="Calibri"/>
                <a:cs typeface="Calibri"/>
              </a:rPr>
              <a:t> </a:t>
            </a:r>
            <a:r>
              <a:rPr sz="1200" spc="-10" dirty="0">
                <a:latin typeface="Calibri"/>
                <a:cs typeface="Calibri"/>
              </a:rPr>
              <a:t>A</a:t>
            </a:r>
            <a:r>
              <a:rPr sz="1200" spc="5" dirty="0">
                <a:latin typeface="Calibri"/>
                <a:cs typeface="Calibri"/>
              </a:rPr>
              <a:t>p</a:t>
            </a:r>
            <a:r>
              <a:rPr sz="1200" spc="-10" dirty="0">
                <a:latin typeface="Calibri"/>
                <a:cs typeface="Calibri"/>
              </a:rPr>
              <a:t>p</a:t>
            </a:r>
            <a:r>
              <a:rPr sz="1200" spc="-5" dirty="0">
                <a:latin typeface="Calibri"/>
                <a:cs typeface="Calibri"/>
              </a:rPr>
              <a:t>re</a:t>
            </a:r>
            <a:r>
              <a:rPr sz="1200" spc="-10" dirty="0">
                <a:latin typeface="Calibri"/>
                <a:cs typeface="Calibri"/>
              </a:rPr>
              <a:t>z</a:t>
            </a:r>
            <a:r>
              <a:rPr sz="1200" spc="5" dirty="0">
                <a:latin typeface="Calibri"/>
                <a:cs typeface="Calibri"/>
              </a:rPr>
              <a:t>z</a:t>
            </a:r>
            <a:r>
              <a:rPr sz="1200" spc="-15" dirty="0">
                <a:latin typeface="Calibri"/>
                <a:cs typeface="Calibri"/>
              </a:rPr>
              <a:t>i</a:t>
            </a:r>
            <a:r>
              <a:rPr sz="1200" dirty="0">
                <a:latin typeface="Calibri"/>
                <a:cs typeface="Calibri"/>
              </a:rPr>
              <a:t>amo</a:t>
            </a:r>
            <a:r>
              <a:rPr sz="1200" spc="55" dirty="0">
                <a:latin typeface="Calibri"/>
                <a:cs typeface="Calibri"/>
              </a:rPr>
              <a:t> </a:t>
            </a:r>
            <a:r>
              <a:rPr sz="1200" dirty="0">
                <a:latin typeface="Calibri"/>
                <a:cs typeface="Calibri"/>
              </a:rPr>
              <a:t>il</a:t>
            </a:r>
            <a:r>
              <a:rPr sz="1200" spc="40" dirty="0">
                <a:latin typeface="Calibri"/>
                <a:cs typeface="Calibri"/>
              </a:rPr>
              <a:t> </a:t>
            </a:r>
            <a:r>
              <a:rPr sz="1200" spc="-5" dirty="0">
                <a:latin typeface="Calibri"/>
                <a:cs typeface="Calibri"/>
              </a:rPr>
              <a:t>s</a:t>
            </a:r>
            <a:r>
              <a:rPr sz="1200" dirty="0">
                <a:latin typeface="Calibri"/>
                <a:cs typeface="Calibri"/>
              </a:rPr>
              <a:t>o</a:t>
            </a:r>
            <a:r>
              <a:rPr sz="1200" spc="-15" dirty="0">
                <a:latin typeface="Calibri"/>
                <a:cs typeface="Calibri"/>
              </a:rPr>
              <a:t>s</a:t>
            </a:r>
            <a:r>
              <a:rPr sz="1200" dirty="0">
                <a:latin typeface="Calibri"/>
                <a:cs typeface="Calibri"/>
              </a:rPr>
              <a:t>t</a:t>
            </a:r>
            <a:r>
              <a:rPr sz="1200" spc="-10" dirty="0">
                <a:latin typeface="Calibri"/>
                <a:cs typeface="Calibri"/>
              </a:rPr>
              <a:t>e</a:t>
            </a:r>
            <a:r>
              <a:rPr sz="1200" spc="-15" dirty="0">
                <a:latin typeface="Calibri"/>
                <a:cs typeface="Calibri"/>
              </a:rPr>
              <a:t>g</a:t>
            </a:r>
            <a:r>
              <a:rPr sz="1200" spc="-10" dirty="0">
                <a:latin typeface="Calibri"/>
                <a:cs typeface="Calibri"/>
              </a:rPr>
              <a:t>n</a:t>
            </a:r>
            <a:r>
              <a:rPr sz="1200" dirty="0">
                <a:latin typeface="Calibri"/>
                <a:cs typeface="Calibri"/>
              </a:rPr>
              <a:t>o</a:t>
            </a:r>
            <a:r>
              <a:rPr sz="1200" spc="4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40" dirty="0">
                <a:latin typeface="Calibri"/>
                <a:cs typeface="Calibri"/>
              </a:rPr>
              <a:t> </a:t>
            </a:r>
            <a:r>
              <a:rPr sz="1200" spc="-5" dirty="0">
                <a:latin typeface="Calibri"/>
                <a:cs typeface="Calibri"/>
              </a:rPr>
              <a:t>C</a:t>
            </a:r>
            <a:r>
              <a:rPr sz="1200" spc="-10" dirty="0">
                <a:latin typeface="Calibri"/>
                <a:cs typeface="Calibri"/>
              </a:rPr>
              <a:t>o</a:t>
            </a:r>
            <a:r>
              <a:rPr sz="1200" spc="5" dirty="0">
                <a:latin typeface="Calibri"/>
                <a:cs typeface="Calibri"/>
              </a:rPr>
              <a:t>n</a:t>
            </a:r>
            <a:r>
              <a:rPr sz="1200" spc="-5" dirty="0">
                <a:latin typeface="Calibri"/>
                <a:cs typeface="Calibri"/>
              </a:rPr>
              <a:t>s</a:t>
            </a:r>
            <a:r>
              <a:rPr sz="1200" dirty="0">
                <a:latin typeface="Calibri"/>
                <a:cs typeface="Calibri"/>
              </a:rPr>
              <a:t>i</a:t>
            </a:r>
            <a:r>
              <a:rPr sz="1200" spc="-5" dirty="0">
                <a:latin typeface="Calibri"/>
                <a:cs typeface="Calibri"/>
              </a:rPr>
              <a:t>g</a:t>
            </a:r>
            <a:r>
              <a:rPr sz="1200" dirty="0">
                <a:latin typeface="Calibri"/>
                <a:cs typeface="Calibri"/>
              </a:rPr>
              <a:t>lio</a:t>
            </a:r>
            <a:r>
              <a:rPr sz="1200" spc="40" dirty="0">
                <a:latin typeface="Calibri"/>
                <a:cs typeface="Calibri"/>
              </a:rPr>
              <a:t> </a:t>
            </a:r>
            <a:r>
              <a:rPr sz="1200" spc="5" dirty="0">
                <a:latin typeface="Calibri"/>
                <a:cs typeface="Calibri"/>
              </a:rPr>
              <a:t>d</a:t>
            </a:r>
            <a:r>
              <a:rPr sz="1200" dirty="0">
                <a:latin typeface="Calibri"/>
                <a:cs typeface="Calibri"/>
              </a:rPr>
              <a:t>i</a:t>
            </a:r>
            <a:r>
              <a:rPr sz="1200" spc="40" dirty="0">
                <a:latin typeface="Calibri"/>
                <a:cs typeface="Calibri"/>
              </a:rPr>
              <a:t> </a:t>
            </a:r>
            <a:r>
              <a:rPr sz="1200" spc="-15" dirty="0">
                <a:latin typeface="Calibri"/>
                <a:cs typeface="Calibri"/>
              </a:rPr>
              <a:t>R</a:t>
            </a:r>
            <a:r>
              <a:rPr sz="1200" dirty="0">
                <a:latin typeface="Calibri"/>
                <a:cs typeface="Calibri"/>
              </a:rPr>
              <a:t>i</a:t>
            </a:r>
            <a:r>
              <a:rPr sz="1200" spc="-5" dirty="0">
                <a:latin typeface="Calibri"/>
                <a:cs typeface="Calibri"/>
              </a:rPr>
              <a:t>cer</a:t>
            </a:r>
            <a:r>
              <a:rPr sz="1200" spc="-10" dirty="0">
                <a:latin typeface="Calibri"/>
                <a:cs typeface="Calibri"/>
              </a:rPr>
              <a:t>c</a:t>
            </a:r>
            <a:r>
              <a:rPr sz="1200" dirty="0">
                <a:latin typeface="Calibri"/>
                <a:cs typeface="Calibri"/>
              </a:rPr>
              <a:t>a</a:t>
            </a:r>
            <a:r>
              <a:rPr sz="1200" spc="50" dirty="0">
                <a:latin typeface="Calibri"/>
                <a:cs typeface="Calibri"/>
              </a:rPr>
              <a:t> </a:t>
            </a:r>
            <a:r>
              <a:rPr sz="1200" dirty="0">
                <a:latin typeface="Calibri"/>
                <a:cs typeface="Calibri"/>
              </a:rPr>
              <a:t>E</a:t>
            </a:r>
            <a:r>
              <a:rPr sz="1200" spc="-10" dirty="0">
                <a:latin typeface="Calibri"/>
                <a:cs typeface="Calibri"/>
              </a:rPr>
              <a:t>co</a:t>
            </a:r>
            <a:r>
              <a:rPr sz="1200" spc="5" dirty="0">
                <a:latin typeface="Calibri"/>
                <a:cs typeface="Calibri"/>
              </a:rPr>
              <a:t>n</a:t>
            </a:r>
            <a:r>
              <a:rPr sz="1200" dirty="0">
                <a:latin typeface="Calibri"/>
                <a:cs typeface="Calibri"/>
              </a:rPr>
              <a:t>omi</a:t>
            </a:r>
            <a:r>
              <a:rPr sz="1200" spc="-20" dirty="0">
                <a:latin typeface="Calibri"/>
                <a:cs typeface="Calibri"/>
              </a:rPr>
              <a:t>c</a:t>
            </a:r>
            <a:r>
              <a:rPr sz="1200" dirty="0">
                <a:latin typeface="Calibri"/>
                <a:cs typeface="Calibri"/>
              </a:rPr>
              <a:t>a</a:t>
            </a:r>
            <a:r>
              <a:rPr sz="1200" spc="50" dirty="0">
                <a:latin typeface="Calibri"/>
                <a:cs typeface="Calibri"/>
              </a:rPr>
              <a:t> </a:t>
            </a:r>
            <a:r>
              <a:rPr sz="1200" spc="-10" dirty="0">
                <a:latin typeface="Calibri"/>
                <a:cs typeface="Calibri"/>
              </a:rPr>
              <a:t>e</a:t>
            </a:r>
            <a:r>
              <a:rPr sz="1200" spc="40" dirty="0">
                <a:latin typeface="Calibri"/>
                <a:cs typeface="Calibri"/>
              </a:rPr>
              <a:t> </a:t>
            </a:r>
            <a:r>
              <a:rPr sz="1200" dirty="0">
                <a:latin typeface="Calibri"/>
                <a:cs typeface="Calibri"/>
              </a:rPr>
              <a:t>So</a:t>
            </a:r>
            <a:r>
              <a:rPr sz="1200" spc="-10" dirty="0">
                <a:latin typeface="Calibri"/>
                <a:cs typeface="Calibri"/>
              </a:rPr>
              <a:t>c</a:t>
            </a:r>
            <a:r>
              <a:rPr sz="1200" dirty="0">
                <a:latin typeface="Calibri"/>
                <a:cs typeface="Calibri"/>
              </a:rPr>
              <a:t>ia</a:t>
            </a:r>
            <a:r>
              <a:rPr sz="1200" spc="-15" dirty="0">
                <a:latin typeface="Calibri"/>
                <a:cs typeface="Calibri"/>
              </a:rPr>
              <a:t>l</a:t>
            </a:r>
            <a:r>
              <a:rPr sz="1200" spc="-10" dirty="0">
                <a:latin typeface="Calibri"/>
                <a:cs typeface="Calibri"/>
              </a:rPr>
              <a:t>e</a:t>
            </a:r>
            <a:r>
              <a:rPr sz="1200" spc="55" dirty="0">
                <a:latin typeface="Calibri"/>
                <a:cs typeface="Calibri"/>
              </a:rPr>
              <a:t> </a:t>
            </a:r>
            <a:r>
              <a:rPr sz="1200" spc="-5" dirty="0">
                <a:latin typeface="Calibri"/>
                <a:cs typeface="Calibri"/>
              </a:rPr>
              <a:t>(</a:t>
            </a:r>
            <a:r>
              <a:rPr sz="1200" spc="-15" dirty="0">
                <a:latin typeface="Calibri"/>
                <a:cs typeface="Calibri"/>
              </a:rPr>
              <a:t>R</a:t>
            </a:r>
            <a:r>
              <a:rPr sz="1200" dirty="0">
                <a:latin typeface="Calibri"/>
                <a:cs typeface="Calibri"/>
              </a:rPr>
              <a:t>ES</a:t>
            </a:r>
            <a:r>
              <a:rPr sz="1200" spc="-20" dirty="0">
                <a:latin typeface="Calibri"/>
                <a:cs typeface="Calibri"/>
              </a:rPr>
              <a:t>0</a:t>
            </a:r>
            <a:r>
              <a:rPr sz="1200" spc="-10" dirty="0">
                <a:latin typeface="Calibri"/>
                <a:cs typeface="Calibri"/>
              </a:rPr>
              <a:t>63</a:t>
            </a:r>
            <a:r>
              <a:rPr sz="1200" spc="-20" dirty="0">
                <a:latin typeface="Calibri"/>
                <a:cs typeface="Calibri"/>
              </a:rPr>
              <a:t>2</a:t>
            </a:r>
            <a:r>
              <a:rPr sz="1200" spc="-10" dirty="0">
                <a:latin typeface="Calibri"/>
                <a:cs typeface="Calibri"/>
              </a:rPr>
              <a:t>70</a:t>
            </a:r>
            <a:r>
              <a:rPr sz="1200" spc="-20" dirty="0">
                <a:latin typeface="Calibri"/>
                <a:cs typeface="Calibri"/>
              </a:rPr>
              <a:t>0</a:t>
            </a:r>
            <a:r>
              <a:rPr sz="1200" spc="-10" dirty="0">
                <a:latin typeface="Calibri"/>
                <a:cs typeface="Calibri"/>
              </a:rPr>
              <a:t>81;</a:t>
            </a:r>
            <a:r>
              <a:rPr sz="1200" spc="40" dirty="0">
                <a:latin typeface="Calibri"/>
                <a:cs typeface="Calibri"/>
              </a:rPr>
              <a:t> </a:t>
            </a:r>
            <a:r>
              <a:rPr sz="1200" spc="-15" dirty="0">
                <a:latin typeface="Calibri"/>
                <a:cs typeface="Calibri"/>
              </a:rPr>
              <a:t>R</a:t>
            </a:r>
            <a:r>
              <a:rPr sz="1200" dirty="0">
                <a:latin typeface="Calibri"/>
                <a:cs typeface="Calibri"/>
              </a:rPr>
              <a:t>ES</a:t>
            </a:r>
            <a:r>
              <a:rPr sz="1200" spc="-10" dirty="0">
                <a:latin typeface="Calibri"/>
                <a:cs typeface="Calibri"/>
              </a:rPr>
              <a:t>0</a:t>
            </a:r>
            <a:r>
              <a:rPr sz="1200" spc="-20" dirty="0">
                <a:latin typeface="Calibri"/>
                <a:cs typeface="Calibri"/>
              </a:rPr>
              <a:t>0</a:t>
            </a:r>
            <a:r>
              <a:rPr sz="1200" spc="-10" dirty="0">
                <a:latin typeface="Calibri"/>
                <a:cs typeface="Calibri"/>
              </a:rPr>
              <a:t>02</a:t>
            </a:r>
            <a:r>
              <a:rPr sz="1200" spc="-20" dirty="0">
                <a:latin typeface="Calibri"/>
                <a:cs typeface="Calibri"/>
              </a:rPr>
              <a:t>3</a:t>
            </a:r>
            <a:r>
              <a:rPr sz="1200" spc="-10" dirty="0">
                <a:latin typeface="Calibri"/>
                <a:cs typeface="Calibri"/>
              </a:rPr>
              <a:t>0825)</a:t>
            </a:r>
            <a:r>
              <a:rPr sz="1200" spc="-5" dirty="0">
                <a:latin typeface="Calibri"/>
                <a:cs typeface="Calibri"/>
              </a:rPr>
              <a:t>,</a:t>
            </a:r>
            <a:r>
              <a:rPr sz="1200" spc="40" dirty="0">
                <a:latin typeface="Calibri"/>
                <a:cs typeface="Calibri"/>
              </a:rPr>
              <a:t> </a:t>
            </a:r>
            <a:r>
              <a:rPr sz="1200" spc="-5" dirty="0">
                <a:latin typeface="Calibri"/>
                <a:cs typeface="Calibri"/>
              </a:rPr>
              <a:t>s</a:t>
            </a:r>
            <a:r>
              <a:rPr sz="1200" spc="-10" dirty="0">
                <a:latin typeface="Calibri"/>
                <a:cs typeface="Calibri"/>
              </a:rPr>
              <a:t>po</a:t>
            </a:r>
            <a:r>
              <a:rPr sz="1200" spc="5" dirty="0">
                <a:latin typeface="Calibri"/>
                <a:cs typeface="Calibri"/>
              </a:rPr>
              <a:t>n</a:t>
            </a:r>
            <a:r>
              <a:rPr sz="1200" spc="-5" dirty="0">
                <a:latin typeface="Calibri"/>
                <a:cs typeface="Calibri"/>
              </a:rPr>
              <a:t>s</a:t>
            </a:r>
            <a:r>
              <a:rPr sz="1200" spc="-10" dirty="0">
                <a:latin typeface="Calibri"/>
                <a:cs typeface="Calibri"/>
              </a:rPr>
              <a:t>or</a:t>
            </a:r>
            <a:r>
              <a:rPr sz="1200" spc="40"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lla </a:t>
            </a:r>
            <a:r>
              <a:rPr sz="1200" spc="-10" dirty="0">
                <a:latin typeface="Calibri"/>
                <a:cs typeface="Calibri"/>
              </a:rPr>
              <a:t>ma</a:t>
            </a:r>
            <a:r>
              <a:rPr sz="1200" spc="-15" dirty="0">
                <a:latin typeface="Calibri"/>
                <a:cs typeface="Calibri"/>
              </a:rPr>
              <a:t>gg</a:t>
            </a:r>
            <a:r>
              <a:rPr sz="1200" dirty="0">
                <a:latin typeface="Calibri"/>
                <a:cs typeface="Calibri"/>
              </a:rPr>
              <a:t>io</a:t>
            </a:r>
            <a:r>
              <a:rPr sz="1200" spc="-5" dirty="0">
                <a:latin typeface="Calibri"/>
                <a:cs typeface="Calibri"/>
              </a:rPr>
              <a:t>r</a:t>
            </a:r>
            <a:r>
              <a:rPr sz="1200" spc="-20" dirty="0">
                <a:latin typeface="Calibri"/>
                <a:cs typeface="Calibri"/>
              </a:rPr>
              <a:t> </a:t>
            </a:r>
            <a:r>
              <a:rPr sz="1200" spc="5" dirty="0">
                <a:latin typeface="Calibri"/>
                <a:cs typeface="Calibri"/>
              </a:rPr>
              <a:t>p</a:t>
            </a:r>
            <a:r>
              <a:rPr sz="1200" spc="-10" dirty="0">
                <a:latin typeface="Calibri"/>
                <a:cs typeface="Calibri"/>
              </a:rPr>
              <a:t>a</a:t>
            </a:r>
            <a:r>
              <a:rPr sz="1200" spc="-20" dirty="0">
                <a:latin typeface="Calibri"/>
                <a:cs typeface="Calibri"/>
              </a:rPr>
              <a:t>r</a:t>
            </a:r>
            <a:r>
              <a:rPr sz="1200" dirty="0">
                <a:latin typeface="Calibri"/>
                <a:cs typeface="Calibri"/>
              </a:rPr>
              <a:t>t</a:t>
            </a:r>
            <a:r>
              <a:rPr sz="1200" spc="-10" dirty="0">
                <a:latin typeface="Calibri"/>
                <a:cs typeface="Calibri"/>
              </a:rPr>
              <a:t>e</a:t>
            </a:r>
            <a:r>
              <a:rPr sz="1200" spc="-20"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a:t>
            </a:r>
            <a:r>
              <a:rPr sz="1200" spc="-20" dirty="0">
                <a:latin typeface="Calibri"/>
                <a:cs typeface="Calibri"/>
              </a:rPr>
              <a:t> </a:t>
            </a:r>
            <a:r>
              <a:rPr sz="1200" spc="5" dirty="0">
                <a:latin typeface="Calibri"/>
                <a:cs typeface="Calibri"/>
              </a:rPr>
              <a:t>p</a:t>
            </a:r>
            <a:r>
              <a:rPr sz="1200" spc="-5" dirty="0">
                <a:latin typeface="Calibri"/>
                <a:cs typeface="Calibri"/>
              </a:rPr>
              <a:t>re</a:t>
            </a:r>
            <a:r>
              <a:rPr sz="1200" spc="-10" dirty="0">
                <a:latin typeface="Calibri"/>
                <a:cs typeface="Calibri"/>
              </a:rPr>
              <a:t>c</a:t>
            </a:r>
            <a:r>
              <a:rPr sz="1200" spc="-20" dirty="0">
                <a:latin typeface="Calibri"/>
                <a:cs typeface="Calibri"/>
              </a:rPr>
              <a:t>e</a:t>
            </a:r>
            <a:r>
              <a:rPr sz="1200" spc="-10" dirty="0">
                <a:latin typeface="Calibri"/>
                <a:cs typeface="Calibri"/>
              </a:rPr>
              <a:t>de</a:t>
            </a:r>
            <a:r>
              <a:rPr sz="1200" spc="5" dirty="0">
                <a:latin typeface="Calibri"/>
                <a:cs typeface="Calibri"/>
              </a:rPr>
              <a:t>n</a:t>
            </a:r>
            <a:r>
              <a:rPr sz="1200" dirty="0">
                <a:latin typeface="Calibri"/>
                <a:cs typeface="Calibri"/>
              </a:rPr>
              <a:t>t</a:t>
            </a:r>
            <a:r>
              <a:rPr sz="1200" spc="-10" dirty="0">
                <a:latin typeface="Calibri"/>
                <a:cs typeface="Calibri"/>
              </a:rPr>
              <a:t>e</a:t>
            </a:r>
            <a:r>
              <a:rPr sz="1200" spc="-20" dirty="0">
                <a:latin typeface="Calibri"/>
                <a:cs typeface="Calibri"/>
              </a:rPr>
              <a:t> </a:t>
            </a:r>
            <a:r>
              <a:rPr sz="1200" spc="-15" dirty="0">
                <a:latin typeface="Calibri"/>
                <a:cs typeface="Calibri"/>
              </a:rPr>
              <a:t>l</a:t>
            </a:r>
            <a:r>
              <a:rPr sz="1200" spc="-10" dirty="0">
                <a:latin typeface="Calibri"/>
                <a:cs typeface="Calibri"/>
              </a:rPr>
              <a:t>a</a:t>
            </a:r>
            <a:r>
              <a:rPr sz="1200" spc="-15" dirty="0">
                <a:latin typeface="Calibri"/>
                <a:cs typeface="Calibri"/>
              </a:rPr>
              <a:t>v</a:t>
            </a:r>
            <a:r>
              <a:rPr sz="1200" dirty="0">
                <a:latin typeface="Calibri"/>
                <a:cs typeface="Calibri"/>
              </a:rPr>
              <a:t>o</a:t>
            </a:r>
            <a:r>
              <a:rPr sz="1200" spc="-10" dirty="0">
                <a:latin typeface="Calibri"/>
                <a:cs typeface="Calibri"/>
              </a:rPr>
              <a:t>ro</a:t>
            </a:r>
            <a:r>
              <a:rPr sz="1200" spc="-20" dirty="0">
                <a:latin typeface="Calibri"/>
                <a:cs typeface="Calibri"/>
              </a:rPr>
              <a:t> </a:t>
            </a:r>
            <a:r>
              <a:rPr sz="1200" spc="-10" dirty="0">
                <a:latin typeface="Calibri"/>
                <a:cs typeface="Calibri"/>
              </a:rPr>
              <a:t>de</a:t>
            </a:r>
            <a:r>
              <a:rPr sz="1200" dirty="0">
                <a:latin typeface="Calibri"/>
                <a:cs typeface="Calibri"/>
              </a:rPr>
              <a:t>l</a:t>
            </a:r>
            <a:r>
              <a:rPr sz="1200" spc="-20" dirty="0">
                <a:latin typeface="Calibri"/>
                <a:cs typeface="Calibri"/>
              </a:rPr>
              <a:t> </a:t>
            </a:r>
            <a:r>
              <a:rPr sz="1200" dirty="0">
                <a:latin typeface="Calibri"/>
                <a:cs typeface="Calibri"/>
              </a:rPr>
              <a:t>t</a:t>
            </a:r>
            <a:r>
              <a:rPr sz="1200" spc="-10" dirty="0">
                <a:latin typeface="Calibri"/>
                <a:cs typeface="Calibri"/>
              </a:rPr>
              <a:t>e</a:t>
            </a:r>
            <a:r>
              <a:rPr sz="1200" spc="-15" dirty="0">
                <a:latin typeface="Calibri"/>
                <a:cs typeface="Calibri"/>
              </a:rPr>
              <a:t>a</a:t>
            </a:r>
            <a:r>
              <a:rPr sz="1200" spc="-10" dirty="0">
                <a:latin typeface="Calibri"/>
                <a:cs typeface="Calibri"/>
              </a:rPr>
              <a:t>m</a:t>
            </a:r>
            <a:r>
              <a:rPr sz="1200" spc="-20" dirty="0">
                <a:latin typeface="Calibri"/>
                <a:cs typeface="Calibri"/>
              </a:rPr>
              <a:t> </a:t>
            </a:r>
            <a:r>
              <a:rPr sz="1200" spc="5" dirty="0">
                <a:latin typeface="Calibri"/>
                <a:cs typeface="Calibri"/>
              </a:rPr>
              <a:t>b</a:t>
            </a:r>
            <a:r>
              <a:rPr sz="1200" dirty="0">
                <a:latin typeface="Calibri"/>
                <a:cs typeface="Calibri"/>
              </a:rPr>
              <a:t>r</a:t>
            </a:r>
            <a:r>
              <a:rPr sz="1200" spc="-15" dirty="0">
                <a:latin typeface="Calibri"/>
                <a:cs typeface="Calibri"/>
              </a:rPr>
              <a:t>it</a:t>
            </a:r>
            <a:r>
              <a:rPr sz="1200" dirty="0">
                <a:latin typeface="Calibri"/>
                <a:cs typeface="Calibri"/>
              </a:rPr>
              <a:t>a</a:t>
            </a:r>
            <a:r>
              <a:rPr sz="1200" spc="5" dirty="0">
                <a:latin typeface="Calibri"/>
                <a:cs typeface="Calibri"/>
              </a:rPr>
              <a:t>nn</a:t>
            </a:r>
            <a:r>
              <a:rPr sz="1200" dirty="0">
                <a:latin typeface="Calibri"/>
                <a:cs typeface="Calibri"/>
              </a:rPr>
              <a:t>i</a:t>
            </a:r>
            <a:r>
              <a:rPr sz="1200" spc="-5" dirty="0">
                <a:latin typeface="Calibri"/>
                <a:cs typeface="Calibri"/>
              </a:rPr>
              <a:t>c</a:t>
            </a:r>
            <a:r>
              <a:rPr sz="1200" dirty="0">
                <a:latin typeface="Calibri"/>
                <a:cs typeface="Calibri"/>
              </a:rPr>
              <a:t>o</a:t>
            </a:r>
            <a:r>
              <a:rPr sz="1200" spc="-20" dirty="0">
                <a:latin typeface="Calibri"/>
                <a:cs typeface="Calibri"/>
              </a:rPr>
              <a:t> </a:t>
            </a:r>
            <a:r>
              <a:rPr sz="1200" dirty="0">
                <a:latin typeface="Calibri"/>
                <a:cs typeface="Calibri"/>
              </a:rPr>
              <a:t>in</a:t>
            </a:r>
            <a:r>
              <a:rPr sz="1200" spc="-30" dirty="0">
                <a:latin typeface="Calibri"/>
                <a:cs typeface="Calibri"/>
              </a:rPr>
              <a:t> </a:t>
            </a:r>
            <a:r>
              <a:rPr sz="1200" spc="5" dirty="0">
                <a:latin typeface="Calibri"/>
                <a:cs typeface="Calibri"/>
              </a:rPr>
              <a:t>q</a:t>
            </a:r>
            <a:r>
              <a:rPr sz="1200" spc="-10" dirty="0">
                <a:latin typeface="Calibri"/>
                <a:cs typeface="Calibri"/>
              </a:rPr>
              <a:t>ue</a:t>
            </a:r>
            <a:r>
              <a:rPr sz="1200" spc="-5" dirty="0">
                <a:latin typeface="Calibri"/>
                <a:cs typeface="Calibri"/>
              </a:rPr>
              <a:t>s</a:t>
            </a:r>
            <a:r>
              <a:rPr sz="1200" dirty="0">
                <a:latin typeface="Calibri"/>
                <a:cs typeface="Calibri"/>
              </a:rPr>
              <a:t>to</a:t>
            </a:r>
            <a:r>
              <a:rPr sz="1200" spc="-20" dirty="0">
                <a:latin typeface="Calibri"/>
                <a:cs typeface="Calibri"/>
              </a:rPr>
              <a:t> </a:t>
            </a:r>
            <a:r>
              <a:rPr sz="1200" spc="-5" dirty="0">
                <a:latin typeface="Calibri"/>
                <a:cs typeface="Calibri"/>
              </a:rPr>
              <a:t>s</a:t>
            </a:r>
            <a:r>
              <a:rPr sz="1200" spc="-20" dirty="0">
                <a:latin typeface="Calibri"/>
                <a:cs typeface="Calibri"/>
              </a:rPr>
              <a:t>e</a:t>
            </a:r>
            <a:r>
              <a:rPr sz="1200" dirty="0">
                <a:latin typeface="Calibri"/>
                <a:cs typeface="Calibri"/>
              </a:rPr>
              <a:t>t</a:t>
            </a:r>
            <a:r>
              <a:rPr sz="1200" spc="-15" dirty="0">
                <a:latin typeface="Calibri"/>
                <a:cs typeface="Calibri"/>
              </a:rPr>
              <a:t>t</a:t>
            </a:r>
            <a:r>
              <a:rPr sz="1200" dirty="0">
                <a:latin typeface="Calibri"/>
                <a:cs typeface="Calibri"/>
              </a:rPr>
              <a:t>o</a:t>
            </a:r>
            <a:r>
              <a:rPr sz="1200" spc="-5" dirty="0">
                <a:latin typeface="Calibri"/>
                <a:cs typeface="Calibri"/>
              </a:rPr>
              <a:t>re</a:t>
            </a:r>
            <a:r>
              <a:rPr sz="1200" dirty="0">
                <a:latin typeface="Calibri"/>
                <a:cs typeface="Calibri"/>
              </a:rPr>
              <a:t>.</a:t>
            </a:r>
            <a:r>
              <a:rPr sz="1200" spc="-35" dirty="0">
                <a:latin typeface="Calibri"/>
                <a:cs typeface="Calibri"/>
              </a:rPr>
              <a:t> </a:t>
            </a:r>
            <a:r>
              <a:rPr sz="1200" spc="-10" dirty="0">
                <a:latin typeface="Calibri"/>
                <a:cs typeface="Calibri"/>
              </a:rPr>
              <a:t>I</a:t>
            </a:r>
            <a:r>
              <a:rPr sz="1200" dirty="0">
                <a:latin typeface="Calibri"/>
                <a:cs typeface="Calibri"/>
              </a:rPr>
              <a:t>l</a:t>
            </a:r>
            <a:r>
              <a:rPr sz="1200" spc="-20" dirty="0">
                <a:latin typeface="Calibri"/>
                <a:cs typeface="Calibri"/>
              </a:rPr>
              <a:t> </a:t>
            </a:r>
            <a:r>
              <a:rPr sz="1200" spc="5" dirty="0">
                <a:latin typeface="Calibri"/>
                <a:cs typeface="Calibri"/>
              </a:rPr>
              <a:t>n</a:t>
            </a:r>
            <a:r>
              <a:rPr sz="1200" dirty="0">
                <a:latin typeface="Calibri"/>
                <a:cs typeface="Calibri"/>
              </a:rPr>
              <a:t>o</a:t>
            </a:r>
            <a:r>
              <a:rPr sz="1200" spc="-5" dirty="0">
                <a:latin typeface="Calibri"/>
                <a:cs typeface="Calibri"/>
              </a:rPr>
              <a:t>s</a:t>
            </a:r>
            <a:r>
              <a:rPr sz="1200" dirty="0">
                <a:latin typeface="Calibri"/>
                <a:cs typeface="Calibri"/>
              </a:rPr>
              <a:t>t</a:t>
            </a:r>
            <a:r>
              <a:rPr sz="1200" spc="-10" dirty="0">
                <a:latin typeface="Calibri"/>
                <a:cs typeface="Calibri"/>
              </a:rPr>
              <a:t>ro</a:t>
            </a:r>
            <a:r>
              <a:rPr sz="1200" spc="-30" dirty="0">
                <a:latin typeface="Calibri"/>
                <a:cs typeface="Calibri"/>
              </a:rPr>
              <a:t> </a:t>
            </a:r>
            <a:r>
              <a:rPr sz="1200" spc="5" dirty="0">
                <a:latin typeface="Calibri"/>
                <a:cs typeface="Calibri"/>
              </a:rPr>
              <a:t>p</a:t>
            </a:r>
            <a:r>
              <a:rPr sz="1200" dirty="0">
                <a:latin typeface="Calibri"/>
                <a:cs typeface="Calibri"/>
              </a:rPr>
              <a:t>iù</a:t>
            </a:r>
            <a:r>
              <a:rPr sz="1200" spc="-15" dirty="0">
                <a:latin typeface="Calibri"/>
                <a:cs typeface="Calibri"/>
              </a:rPr>
              <a:t> </a:t>
            </a:r>
            <a:r>
              <a:rPr sz="1200" spc="-5" dirty="0">
                <a:latin typeface="Calibri"/>
                <a:cs typeface="Calibri"/>
              </a:rPr>
              <a:t>re</a:t>
            </a:r>
            <a:r>
              <a:rPr sz="1200" spc="-10" dirty="0">
                <a:latin typeface="Calibri"/>
                <a:cs typeface="Calibri"/>
              </a:rPr>
              <a:t>c</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a:t>
            </a:r>
            <a:r>
              <a:rPr sz="1200" spc="-20" dirty="0">
                <a:latin typeface="Calibri"/>
                <a:cs typeface="Calibri"/>
              </a:rPr>
              <a:t> </a:t>
            </a:r>
            <a:r>
              <a:rPr sz="1200" spc="5" dirty="0">
                <a:latin typeface="Calibri"/>
                <a:cs typeface="Calibri"/>
              </a:rPr>
              <a:t>p</a:t>
            </a:r>
            <a:r>
              <a:rPr sz="1200" spc="-5" dirty="0">
                <a:latin typeface="Calibri"/>
                <a:cs typeface="Calibri"/>
              </a:rPr>
              <a:t>r</a:t>
            </a:r>
            <a:r>
              <a:rPr sz="1200" spc="-20" dirty="0">
                <a:latin typeface="Calibri"/>
                <a:cs typeface="Calibri"/>
              </a:rPr>
              <a:t>o</a:t>
            </a:r>
            <a:r>
              <a:rPr sz="1200" spc="-15" dirty="0">
                <a:latin typeface="Calibri"/>
                <a:cs typeface="Calibri"/>
              </a:rPr>
              <a:t>g</a:t>
            </a:r>
            <a:r>
              <a:rPr sz="1200" spc="-10" dirty="0">
                <a:latin typeface="Calibri"/>
                <a:cs typeface="Calibri"/>
              </a:rPr>
              <a:t>e</a:t>
            </a:r>
            <a:r>
              <a:rPr sz="1200" dirty="0">
                <a:latin typeface="Calibri"/>
                <a:cs typeface="Calibri"/>
              </a:rPr>
              <a:t>tto</a:t>
            </a:r>
            <a:r>
              <a:rPr sz="1200" spc="-30" dirty="0">
                <a:latin typeface="Calibri"/>
                <a:cs typeface="Calibri"/>
              </a:rPr>
              <a:t> </a:t>
            </a:r>
            <a:r>
              <a:rPr sz="1200" dirty="0">
                <a:latin typeface="Calibri"/>
                <a:cs typeface="Calibri"/>
              </a:rPr>
              <a:t>ES</a:t>
            </a:r>
            <a:r>
              <a:rPr sz="1200" spc="-5" dirty="0">
                <a:latin typeface="Calibri"/>
                <a:cs typeface="Calibri"/>
              </a:rPr>
              <a:t>R</a:t>
            </a:r>
            <a:r>
              <a:rPr sz="1200" dirty="0">
                <a:latin typeface="Calibri"/>
                <a:cs typeface="Calibri"/>
              </a:rPr>
              <a:t>C</a:t>
            </a:r>
            <a:r>
              <a:rPr sz="1200" spc="-25" dirty="0">
                <a:latin typeface="Calibri"/>
                <a:cs typeface="Calibri"/>
              </a:rPr>
              <a:t> </a:t>
            </a:r>
            <a:r>
              <a:rPr sz="1200" spc="-5" dirty="0">
                <a:latin typeface="Calibri"/>
                <a:cs typeface="Calibri"/>
              </a:rPr>
              <a:t>(</a:t>
            </a:r>
            <a:r>
              <a:rPr sz="1200" dirty="0">
                <a:latin typeface="Calibri"/>
                <a:cs typeface="Calibri"/>
              </a:rPr>
              <a:t>ES/</a:t>
            </a:r>
            <a:r>
              <a:rPr sz="1200" spc="-10" dirty="0">
                <a:latin typeface="Calibri"/>
                <a:cs typeface="Calibri"/>
              </a:rPr>
              <a:t>M0</a:t>
            </a:r>
            <a:r>
              <a:rPr sz="1200" spc="-20" dirty="0">
                <a:latin typeface="Calibri"/>
                <a:cs typeface="Calibri"/>
              </a:rPr>
              <a:t>0</a:t>
            </a:r>
            <a:r>
              <a:rPr sz="1200" spc="-10" dirty="0">
                <a:latin typeface="Calibri"/>
                <a:cs typeface="Calibri"/>
              </a:rPr>
              <a:t>71</a:t>
            </a:r>
            <a:r>
              <a:rPr sz="1200" spc="-20" dirty="0">
                <a:latin typeface="Calibri"/>
                <a:cs typeface="Calibri"/>
              </a:rPr>
              <a:t>03</a:t>
            </a:r>
            <a:r>
              <a:rPr sz="1200" dirty="0">
                <a:latin typeface="Calibri"/>
                <a:cs typeface="Calibri"/>
              </a:rPr>
              <a:t>/</a:t>
            </a:r>
            <a:r>
              <a:rPr sz="1200" spc="-10" dirty="0">
                <a:latin typeface="Calibri"/>
                <a:cs typeface="Calibri"/>
              </a:rPr>
              <a:t>1</a:t>
            </a:r>
            <a:r>
              <a:rPr sz="1200" dirty="0">
                <a:latin typeface="Calibri"/>
                <a:cs typeface="Calibri"/>
              </a:rPr>
              <a:t>)</a:t>
            </a:r>
            <a:r>
              <a:rPr sz="1200" spc="-25" dirty="0">
                <a:latin typeface="Calibri"/>
                <a:cs typeface="Calibri"/>
              </a:rPr>
              <a:t> </a:t>
            </a:r>
            <a:r>
              <a:rPr sz="1200" dirty="0">
                <a:latin typeface="Calibri"/>
                <a:cs typeface="Calibri"/>
              </a:rPr>
              <a:t>i</a:t>
            </a:r>
            <a:r>
              <a:rPr sz="1200" spc="5" dirty="0">
                <a:latin typeface="Calibri"/>
                <a:cs typeface="Calibri"/>
              </a:rPr>
              <a:t>nt</a:t>
            </a:r>
            <a:r>
              <a:rPr sz="1200" spc="-15" dirty="0">
                <a:latin typeface="Calibri"/>
                <a:cs typeface="Calibri"/>
              </a:rPr>
              <a:t>i</a:t>
            </a:r>
            <a:r>
              <a:rPr sz="1200" spc="5" dirty="0">
                <a:latin typeface="Calibri"/>
                <a:cs typeface="Calibri"/>
              </a:rPr>
              <a:t>t</a:t>
            </a:r>
            <a:r>
              <a:rPr sz="1200" dirty="0">
                <a:latin typeface="Calibri"/>
                <a:cs typeface="Calibri"/>
              </a:rPr>
              <a:t>ol</a:t>
            </a:r>
            <a:r>
              <a:rPr sz="1200" spc="-15" dirty="0">
                <a:latin typeface="Calibri"/>
                <a:cs typeface="Calibri"/>
              </a:rPr>
              <a:t>a</a:t>
            </a:r>
            <a:r>
              <a:rPr sz="1200" spc="5" dirty="0">
                <a:latin typeface="Calibri"/>
                <a:cs typeface="Calibri"/>
              </a:rPr>
              <a:t>t</a:t>
            </a:r>
            <a:r>
              <a:rPr sz="1200" dirty="0">
                <a:latin typeface="Calibri"/>
                <a:cs typeface="Calibri"/>
              </a:rPr>
              <a:t>o</a:t>
            </a:r>
            <a:r>
              <a:rPr sz="1200" spc="-20" dirty="0">
                <a:latin typeface="Calibri"/>
                <a:cs typeface="Calibri"/>
              </a:rPr>
              <a:t> </a:t>
            </a:r>
            <a:r>
              <a:rPr sz="1200" i="1" spc="-5" dirty="0">
                <a:latin typeface="Calibri"/>
                <a:cs typeface="Calibri"/>
              </a:rPr>
              <a:t>C</a:t>
            </a:r>
            <a:r>
              <a:rPr sz="1200" i="1" dirty="0">
                <a:latin typeface="Calibri"/>
                <a:cs typeface="Calibri"/>
              </a:rPr>
              <a:t>l</a:t>
            </a:r>
            <a:r>
              <a:rPr sz="1200" i="1" spc="-5" dirty="0">
                <a:latin typeface="Calibri"/>
                <a:cs typeface="Calibri"/>
              </a:rPr>
              <a:t>a</a:t>
            </a:r>
            <a:r>
              <a:rPr sz="1200" i="1" dirty="0">
                <a:latin typeface="Calibri"/>
                <a:cs typeface="Calibri"/>
              </a:rPr>
              <a:t>ss</a:t>
            </a:r>
            <a:r>
              <a:rPr sz="1200" i="1" spc="-5" dirty="0">
                <a:latin typeface="Calibri"/>
                <a:cs typeface="Calibri"/>
              </a:rPr>
              <a:t>roo</a:t>
            </a:r>
            <a:r>
              <a:rPr sz="1200" i="1" dirty="0">
                <a:latin typeface="Calibri"/>
                <a:cs typeface="Calibri"/>
              </a:rPr>
              <a:t>m</a:t>
            </a:r>
            <a:r>
              <a:rPr sz="1200" i="1" spc="-10" dirty="0">
                <a:latin typeface="Calibri"/>
                <a:cs typeface="Calibri"/>
              </a:rPr>
              <a:t> </a:t>
            </a:r>
            <a:r>
              <a:rPr sz="1200" i="1" spc="5" dirty="0">
                <a:latin typeface="Calibri"/>
                <a:cs typeface="Calibri"/>
              </a:rPr>
              <a:t>D</a:t>
            </a:r>
            <a:r>
              <a:rPr sz="1200" i="1" dirty="0">
                <a:latin typeface="Calibri"/>
                <a:cs typeface="Calibri"/>
              </a:rPr>
              <a:t>i</a:t>
            </a:r>
            <a:r>
              <a:rPr sz="1200" i="1" spc="-5" dirty="0">
                <a:latin typeface="Calibri"/>
                <a:cs typeface="Calibri"/>
              </a:rPr>
              <a:t>a</a:t>
            </a:r>
            <a:r>
              <a:rPr sz="1200" i="1" dirty="0">
                <a:latin typeface="Calibri"/>
                <a:cs typeface="Calibri"/>
              </a:rPr>
              <a:t>l</a:t>
            </a:r>
            <a:r>
              <a:rPr sz="1200" i="1" spc="-5" dirty="0">
                <a:latin typeface="Calibri"/>
                <a:cs typeface="Calibri"/>
              </a:rPr>
              <a:t>o</a:t>
            </a:r>
            <a:r>
              <a:rPr sz="1200" i="1" spc="-15" dirty="0">
                <a:latin typeface="Calibri"/>
                <a:cs typeface="Calibri"/>
              </a:rPr>
              <a:t>gu</a:t>
            </a:r>
            <a:r>
              <a:rPr sz="1200" i="1" spc="-5" dirty="0">
                <a:latin typeface="Calibri"/>
                <a:cs typeface="Calibri"/>
              </a:rPr>
              <a:t>e: </a:t>
            </a:r>
            <a:r>
              <a:rPr sz="1200" i="1" spc="5" dirty="0">
                <a:latin typeface="Calibri"/>
                <a:cs typeface="Calibri"/>
              </a:rPr>
              <a:t>D</a:t>
            </a:r>
            <a:r>
              <a:rPr sz="1200" i="1" spc="-5" dirty="0">
                <a:latin typeface="Calibri"/>
                <a:cs typeface="Calibri"/>
              </a:rPr>
              <a:t>o</a:t>
            </a:r>
            <a:r>
              <a:rPr sz="1200" i="1" spc="-10" dirty="0">
                <a:latin typeface="Calibri"/>
                <a:cs typeface="Calibri"/>
              </a:rPr>
              <a:t>e</a:t>
            </a:r>
            <a:r>
              <a:rPr sz="1200" i="1" dirty="0">
                <a:latin typeface="Calibri"/>
                <a:cs typeface="Calibri"/>
              </a:rPr>
              <a:t>s  </a:t>
            </a:r>
            <a:r>
              <a:rPr sz="1200" i="1" spc="95" dirty="0">
                <a:latin typeface="Calibri"/>
                <a:cs typeface="Calibri"/>
              </a:rPr>
              <a:t> </a:t>
            </a:r>
            <a:r>
              <a:rPr sz="1200" i="1" dirty="0">
                <a:latin typeface="Calibri"/>
                <a:cs typeface="Calibri"/>
              </a:rPr>
              <a:t>i</a:t>
            </a:r>
            <a:r>
              <a:rPr sz="1200" i="1" spc="-5" dirty="0">
                <a:latin typeface="Calibri"/>
                <a:cs typeface="Calibri"/>
              </a:rPr>
              <a:t>t</a:t>
            </a:r>
            <a:r>
              <a:rPr sz="1200" i="1" dirty="0">
                <a:latin typeface="Calibri"/>
                <a:cs typeface="Calibri"/>
              </a:rPr>
              <a:t>  </a:t>
            </a:r>
            <a:r>
              <a:rPr sz="1200" i="1" spc="90" dirty="0">
                <a:latin typeface="Calibri"/>
                <a:cs typeface="Calibri"/>
              </a:rPr>
              <a:t> </a:t>
            </a:r>
            <a:r>
              <a:rPr sz="1200" i="1" spc="-10" dirty="0">
                <a:latin typeface="Calibri"/>
                <a:cs typeface="Calibri"/>
              </a:rPr>
              <a:t>M</a:t>
            </a:r>
            <a:r>
              <a:rPr sz="1200" i="1" spc="-15" dirty="0">
                <a:latin typeface="Calibri"/>
                <a:cs typeface="Calibri"/>
              </a:rPr>
              <a:t>a</a:t>
            </a:r>
            <a:r>
              <a:rPr sz="1200" i="1" spc="-20" dirty="0">
                <a:latin typeface="Calibri"/>
                <a:cs typeface="Calibri"/>
              </a:rPr>
              <a:t>k</a:t>
            </a:r>
            <a:r>
              <a:rPr sz="1200" i="1" spc="-10" dirty="0">
                <a:latin typeface="Calibri"/>
                <a:cs typeface="Calibri"/>
              </a:rPr>
              <a:t>e</a:t>
            </a:r>
            <a:r>
              <a:rPr sz="1200" i="1" dirty="0">
                <a:latin typeface="Calibri"/>
                <a:cs typeface="Calibri"/>
              </a:rPr>
              <a:t>  </a:t>
            </a:r>
            <a:r>
              <a:rPr sz="1200" i="1" spc="100" dirty="0">
                <a:latin typeface="Calibri"/>
                <a:cs typeface="Calibri"/>
              </a:rPr>
              <a:t> </a:t>
            </a:r>
            <a:r>
              <a:rPr sz="1200" i="1" dirty="0">
                <a:latin typeface="Calibri"/>
                <a:cs typeface="Calibri"/>
              </a:rPr>
              <a:t>a  </a:t>
            </a:r>
            <a:r>
              <a:rPr sz="1200" i="1" spc="90" dirty="0">
                <a:latin typeface="Calibri"/>
                <a:cs typeface="Calibri"/>
              </a:rPr>
              <a:t> </a:t>
            </a:r>
            <a:r>
              <a:rPr sz="1200" i="1" spc="5" dirty="0">
                <a:latin typeface="Calibri"/>
                <a:cs typeface="Calibri"/>
              </a:rPr>
              <a:t>D</a:t>
            </a:r>
            <a:r>
              <a:rPr sz="1200" i="1" dirty="0">
                <a:latin typeface="Calibri"/>
                <a:cs typeface="Calibri"/>
              </a:rPr>
              <a:t>i</a:t>
            </a:r>
            <a:r>
              <a:rPr sz="1200" i="1" spc="-10" dirty="0">
                <a:latin typeface="Calibri"/>
                <a:cs typeface="Calibri"/>
              </a:rPr>
              <a:t>ffere</a:t>
            </a:r>
            <a:r>
              <a:rPr sz="1200" i="1" spc="-5" dirty="0">
                <a:latin typeface="Calibri"/>
                <a:cs typeface="Calibri"/>
              </a:rPr>
              <a:t>n</a:t>
            </a:r>
            <a:r>
              <a:rPr sz="1200" i="1" dirty="0">
                <a:latin typeface="Calibri"/>
                <a:cs typeface="Calibri"/>
              </a:rPr>
              <a:t>c</a:t>
            </a:r>
            <a:r>
              <a:rPr sz="1200" i="1" spc="-10" dirty="0">
                <a:latin typeface="Calibri"/>
                <a:cs typeface="Calibri"/>
              </a:rPr>
              <a:t>e</a:t>
            </a:r>
            <a:r>
              <a:rPr sz="1200" i="1" dirty="0">
                <a:latin typeface="Calibri"/>
                <a:cs typeface="Calibri"/>
              </a:rPr>
              <a:t>  </a:t>
            </a:r>
            <a:r>
              <a:rPr sz="1200" i="1" spc="100" dirty="0">
                <a:latin typeface="Calibri"/>
                <a:cs typeface="Calibri"/>
              </a:rPr>
              <a:t> </a:t>
            </a:r>
            <a:r>
              <a:rPr sz="1200" i="1" spc="5" dirty="0">
                <a:latin typeface="Calibri"/>
                <a:cs typeface="Calibri"/>
              </a:rPr>
              <a:t>f</a:t>
            </a:r>
            <a:r>
              <a:rPr sz="1200" i="1" spc="-5" dirty="0">
                <a:latin typeface="Calibri"/>
                <a:cs typeface="Calibri"/>
              </a:rPr>
              <a:t>or</a:t>
            </a:r>
            <a:r>
              <a:rPr sz="1200" i="1" dirty="0">
                <a:latin typeface="Calibri"/>
                <a:cs typeface="Calibri"/>
              </a:rPr>
              <a:t>  </a:t>
            </a:r>
            <a:r>
              <a:rPr sz="1200" i="1" spc="95" dirty="0">
                <a:latin typeface="Calibri"/>
                <a:cs typeface="Calibri"/>
              </a:rPr>
              <a:t> </a:t>
            </a:r>
            <a:r>
              <a:rPr sz="1200" i="1" spc="-5" dirty="0">
                <a:latin typeface="Calibri"/>
                <a:cs typeface="Calibri"/>
              </a:rPr>
              <a:t>S</a:t>
            </a:r>
            <a:r>
              <a:rPr sz="1200" i="1" dirty="0">
                <a:latin typeface="Calibri"/>
                <a:cs typeface="Calibri"/>
              </a:rPr>
              <a:t>t</a:t>
            </a:r>
            <a:r>
              <a:rPr sz="1200" i="1" spc="-15" dirty="0">
                <a:latin typeface="Calibri"/>
                <a:cs typeface="Calibri"/>
              </a:rPr>
              <a:t>ud</a:t>
            </a:r>
            <a:r>
              <a:rPr sz="1200" i="1" spc="-10" dirty="0">
                <a:latin typeface="Calibri"/>
                <a:cs typeface="Calibri"/>
              </a:rPr>
              <a:t>e</a:t>
            </a:r>
            <a:r>
              <a:rPr sz="1200" i="1" spc="-5" dirty="0">
                <a:latin typeface="Calibri"/>
                <a:cs typeface="Calibri"/>
              </a:rPr>
              <a:t>n</a:t>
            </a:r>
            <a:r>
              <a:rPr sz="1200" i="1" dirty="0">
                <a:latin typeface="Calibri"/>
                <a:cs typeface="Calibri"/>
              </a:rPr>
              <a:t>t  </a:t>
            </a:r>
            <a:r>
              <a:rPr sz="1200" i="1" spc="100" dirty="0">
                <a:latin typeface="Calibri"/>
                <a:cs typeface="Calibri"/>
              </a:rPr>
              <a:t> </a:t>
            </a:r>
            <a:r>
              <a:rPr sz="1200" i="1" spc="-5" dirty="0">
                <a:latin typeface="Calibri"/>
                <a:cs typeface="Calibri"/>
              </a:rPr>
              <a:t>L</a:t>
            </a:r>
            <a:r>
              <a:rPr sz="1200" i="1" spc="-20" dirty="0">
                <a:latin typeface="Calibri"/>
                <a:cs typeface="Calibri"/>
              </a:rPr>
              <a:t>e</a:t>
            </a:r>
            <a:r>
              <a:rPr sz="1200" i="1" spc="-15" dirty="0">
                <a:latin typeface="Calibri"/>
                <a:cs typeface="Calibri"/>
              </a:rPr>
              <a:t>ar</a:t>
            </a:r>
            <a:r>
              <a:rPr sz="1200" i="1" spc="-5" dirty="0">
                <a:latin typeface="Calibri"/>
                <a:cs typeface="Calibri"/>
              </a:rPr>
              <a:t>n</a:t>
            </a:r>
            <a:r>
              <a:rPr sz="1200" i="1" dirty="0">
                <a:latin typeface="Calibri"/>
                <a:cs typeface="Calibri"/>
              </a:rPr>
              <a:t>i</a:t>
            </a:r>
            <a:r>
              <a:rPr sz="1200" i="1" spc="5" dirty="0">
                <a:latin typeface="Calibri"/>
                <a:cs typeface="Calibri"/>
              </a:rPr>
              <a:t>n</a:t>
            </a:r>
            <a:r>
              <a:rPr sz="1200" i="1" spc="-5" dirty="0">
                <a:latin typeface="Calibri"/>
                <a:cs typeface="Calibri"/>
              </a:rPr>
              <a:t>g</a:t>
            </a:r>
            <a:r>
              <a:rPr sz="1200" i="1" dirty="0">
                <a:latin typeface="Calibri"/>
                <a:cs typeface="Calibri"/>
              </a:rPr>
              <a:t>?  </a:t>
            </a:r>
            <a:r>
              <a:rPr sz="1200" i="1" spc="90" dirty="0">
                <a:latin typeface="Calibri"/>
                <a:cs typeface="Calibri"/>
              </a:rPr>
              <a:t> </a:t>
            </a:r>
            <a:r>
              <a:rPr sz="1200" spc="5" dirty="0">
                <a:latin typeface="Calibri"/>
                <a:cs typeface="Calibri"/>
              </a:rPr>
              <a:t>(</a:t>
            </a:r>
            <a:r>
              <a:rPr sz="1200" spc="-5" dirty="0">
                <a:latin typeface="Calibri"/>
                <a:cs typeface="Calibri"/>
              </a:rPr>
              <a:t>C</a:t>
            </a:r>
            <a:r>
              <a:rPr sz="1200" spc="5" dirty="0">
                <a:latin typeface="Calibri"/>
                <a:cs typeface="Calibri"/>
              </a:rPr>
              <a:t>h</a:t>
            </a:r>
            <a:r>
              <a:rPr sz="1200" dirty="0">
                <a:latin typeface="Calibri"/>
                <a:cs typeface="Calibri"/>
              </a:rPr>
              <a:t>ri</a:t>
            </a:r>
            <a:r>
              <a:rPr sz="1200" spc="-5" dirty="0">
                <a:latin typeface="Calibri"/>
                <a:cs typeface="Calibri"/>
              </a:rPr>
              <a:t>s</a:t>
            </a:r>
            <a:r>
              <a:rPr sz="1200" dirty="0">
                <a:latin typeface="Calibri"/>
                <a:cs typeface="Calibri"/>
              </a:rPr>
              <a:t>ti</a:t>
            </a:r>
            <a:r>
              <a:rPr sz="1200" spc="5" dirty="0">
                <a:latin typeface="Calibri"/>
                <a:cs typeface="Calibri"/>
              </a:rPr>
              <a:t>n</a:t>
            </a:r>
            <a:r>
              <a:rPr sz="1200" spc="-10" dirty="0">
                <a:latin typeface="Calibri"/>
                <a:cs typeface="Calibri"/>
              </a:rPr>
              <a:t>e</a:t>
            </a:r>
            <a:r>
              <a:rPr sz="1200" dirty="0">
                <a:latin typeface="Calibri"/>
                <a:cs typeface="Calibri"/>
              </a:rPr>
              <a:t>  </a:t>
            </a:r>
            <a:r>
              <a:rPr sz="1200" spc="100" dirty="0">
                <a:latin typeface="Calibri"/>
                <a:cs typeface="Calibri"/>
              </a:rPr>
              <a:t> </a:t>
            </a:r>
            <a:r>
              <a:rPr sz="1200" spc="-5" dirty="0">
                <a:latin typeface="Calibri"/>
                <a:cs typeface="Calibri"/>
              </a:rPr>
              <a:t>H</a:t>
            </a:r>
            <a:r>
              <a:rPr sz="1200" spc="-10" dirty="0">
                <a:latin typeface="Calibri"/>
                <a:cs typeface="Calibri"/>
              </a:rPr>
              <a:t>o</a:t>
            </a:r>
            <a:r>
              <a:rPr sz="1200" spc="-20" dirty="0">
                <a:latin typeface="Calibri"/>
                <a:cs typeface="Calibri"/>
              </a:rPr>
              <a:t>w</a:t>
            </a:r>
            <a:r>
              <a:rPr sz="1200" spc="-5" dirty="0">
                <a:latin typeface="Calibri"/>
                <a:cs typeface="Calibri"/>
              </a:rPr>
              <a:t>e,</a:t>
            </a:r>
            <a:r>
              <a:rPr sz="1200" dirty="0">
                <a:latin typeface="Calibri"/>
                <a:cs typeface="Calibri"/>
              </a:rPr>
              <a:t>  </a:t>
            </a:r>
            <a:r>
              <a:rPr sz="1200" spc="95" dirty="0">
                <a:latin typeface="Calibri"/>
                <a:cs typeface="Calibri"/>
              </a:rPr>
              <a:t> </a:t>
            </a:r>
            <a:r>
              <a:rPr sz="1200" dirty="0">
                <a:latin typeface="Calibri"/>
                <a:cs typeface="Calibri"/>
              </a:rPr>
              <a:t>Sara  </a:t>
            </a:r>
            <a:r>
              <a:rPr sz="1200" spc="100" dirty="0">
                <a:latin typeface="Calibri"/>
                <a:cs typeface="Calibri"/>
              </a:rPr>
              <a:t> </a:t>
            </a:r>
            <a:r>
              <a:rPr sz="1200" spc="-5" dirty="0">
                <a:latin typeface="Calibri"/>
                <a:cs typeface="Calibri"/>
              </a:rPr>
              <a:t>H</a:t>
            </a:r>
            <a:r>
              <a:rPr sz="1200" spc="-10" dirty="0">
                <a:latin typeface="Calibri"/>
                <a:cs typeface="Calibri"/>
              </a:rPr>
              <a:t>e</a:t>
            </a:r>
            <a:r>
              <a:rPr sz="1200" spc="5" dirty="0">
                <a:latin typeface="Calibri"/>
                <a:cs typeface="Calibri"/>
              </a:rPr>
              <a:t>n</a:t>
            </a:r>
            <a:r>
              <a:rPr sz="1200" spc="-10" dirty="0">
                <a:latin typeface="Calibri"/>
                <a:cs typeface="Calibri"/>
              </a:rPr>
              <a:t>ne</a:t>
            </a:r>
            <a:r>
              <a:rPr sz="1200" spc="-5" dirty="0">
                <a:latin typeface="Calibri"/>
                <a:cs typeface="Calibri"/>
              </a:rPr>
              <a:t>ss</a:t>
            </a:r>
            <a:r>
              <a:rPr sz="1200" spc="-15" dirty="0">
                <a:latin typeface="Calibri"/>
                <a:cs typeface="Calibri"/>
              </a:rPr>
              <a:t>y</a:t>
            </a:r>
            <a:r>
              <a:rPr sz="1200" spc="-5" dirty="0">
                <a:latin typeface="Calibri"/>
                <a:cs typeface="Calibri"/>
              </a:rPr>
              <a:t>,</a:t>
            </a:r>
            <a:r>
              <a:rPr sz="1200" dirty="0">
                <a:latin typeface="Calibri"/>
                <a:cs typeface="Calibri"/>
              </a:rPr>
              <a:t>  </a:t>
            </a:r>
            <a:r>
              <a:rPr sz="1200" spc="9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il  </a:t>
            </a:r>
            <a:r>
              <a:rPr sz="1200" spc="95" dirty="0">
                <a:latin typeface="Calibri"/>
                <a:cs typeface="Calibri"/>
              </a:rPr>
              <a:t> </a:t>
            </a:r>
            <a:r>
              <a:rPr sz="1200" spc="-25" dirty="0">
                <a:latin typeface="Calibri"/>
                <a:cs typeface="Calibri"/>
              </a:rPr>
              <a:t>M</a:t>
            </a:r>
            <a:r>
              <a:rPr sz="1200" spc="-5" dirty="0">
                <a:latin typeface="Calibri"/>
                <a:cs typeface="Calibri"/>
              </a:rPr>
              <a:t>er</a:t>
            </a:r>
            <a:r>
              <a:rPr sz="1200" spc="-10" dirty="0">
                <a:latin typeface="Calibri"/>
                <a:cs typeface="Calibri"/>
              </a:rPr>
              <a:t>c</a:t>
            </a:r>
            <a:r>
              <a:rPr sz="1200" spc="-5" dirty="0">
                <a:latin typeface="Calibri"/>
                <a:cs typeface="Calibri"/>
              </a:rPr>
              <a:t>er,</a:t>
            </a:r>
            <a:r>
              <a:rPr sz="1200" dirty="0">
                <a:latin typeface="Calibri"/>
                <a:cs typeface="Calibri"/>
              </a:rPr>
              <a:t>  </a:t>
            </a:r>
            <a:r>
              <a:rPr sz="1200" spc="85" dirty="0">
                <a:latin typeface="Calibri"/>
                <a:cs typeface="Calibri"/>
              </a:rPr>
              <a:t> </a:t>
            </a:r>
            <a:r>
              <a:rPr sz="1200" spc="-10" dirty="0">
                <a:latin typeface="Calibri"/>
                <a:cs typeface="Calibri"/>
              </a:rPr>
              <a:t>M</a:t>
            </a:r>
            <a:r>
              <a:rPr sz="1200" dirty="0">
                <a:latin typeface="Calibri"/>
                <a:cs typeface="Calibri"/>
              </a:rPr>
              <a:t>aria  </a:t>
            </a:r>
            <a:r>
              <a:rPr sz="1200" spc="95" dirty="0">
                <a:latin typeface="Calibri"/>
                <a:cs typeface="Calibri"/>
              </a:rPr>
              <a:t> </a:t>
            </a:r>
            <a:r>
              <a:rPr sz="1200" spc="-10" dirty="0">
                <a:latin typeface="Calibri"/>
                <a:cs typeface="Calibri"/>
              </a:rPr>
              <a:t>V</a:t>
            </a:r>
            <a:r>
              <a:rPr sz="1200" spc="-5" dirty="0">
                <a:latin typeface="Calibri"/>
                <a:cs typeface="Calibri"/>
              </a:rPr>
              <a:t>ri</a:t>
            </a:r>
            <a:r>
              <a:rPr sz="1200" spc="-20" dirty="0">
                <a:latin typeface="Calibri"/>
                <a:cs typeface="Calibri"/>
              </a:rPr>
              <a:t>kk</a:t>
            </a:r>
            <a:r>
              <a:rPr sz="1200" dirty="0">
                <a:latin typeface="Calibri"/>
                <a:cs typeface="Calibri"/>
              </a:rPr>
              <a:t>i  </a:t>
            </a:r>
            <a:r>
              <a:rPr sz="1200" spc="95" dirty="0">
                <a:latin typeface="Calibri"/>
                <a:cs typeface="Calibri"/>
              </a:rPr>
              <a:t> </a:t>
            </a:r>
            <a:r>
              <a:rPr sz="1200" dirty="0">
                <a:latin typeface="Calibri"/>
                <a:cs typeface="Calibri"/>
              </a:rPr>
              <a:t>&amp;  </a:t>
            </a:r>
            <a:r>
              <a:rPr sz="1200" spc="95" dirty="0">
                <a:latin typeface="Calibri"/>
                <a:cs typeface="Calibri"/>
              </a:rPr>
              <a:t> </a:t>
            </a:r>
            <a:r>
              <a:rPr sz="1200" spc="-5" dirty="0">
                <a:latin typeface="Calibri"/>
                <a:cs typeface="Calibri"/>
              </a:rPr>
              <a:t>L</a:t>
            </a:r>
            <a:r>
              <a:rPr sz="1200" dirty="0">
                <a:latin typeface="Calibri"/>
                <a:cs typeface="Calibri"/>
              </a:rPr>
              <a:t>i</a:t>
            </a:r>
            <a:r>
              <a:rPr sz="1200" spc="-5" dirty="0">
                <a:latin typeface="Calibri"/>
                <a:cs typeface="Calibri"/>
              </a:rPr>
              <a:t>s</a:t>
            </a:r>
            <a:r>
              <a:rPr sz="1200" dirty="0">
                <a:latin typeface="Calibri"/>
                <a:cs typeface="Calibri"/>
              </a:rPr>
              <a:t>a  </a:t>
            </a:r>
            <a:r>
              <a:rPr sz="1200" spc="95" dirty="0">
                <a:latin typeface="Calibri"/>
                <a:cs typeface="Calibri"/>
              </a:rPr>
              <a:t> </a:t>
            </a:r>
            <a:r>
              <a:rPr sz="1200" spc="-15" dirty="0">
                <a:latin typeface="Calibri"/>
                <a:cs typeface="Calibri"/>
              </a:rPr>
              <a:t>W</a:t>
            </a:r>
            <a:r>
              <a:rPr sz="1200" spc="5" dirty="0">
                <a:latin typeface="Calibri"/>
                <a:cs typeface="Calibri"/>
              </a:rPr>
              <a:t>h</a:t>
            </a:r>
            <a:r>
              <a:rPr sz="1200" spc="-10" dirty="0">
                <a:latin typeface="Calibri"/>
                <a:cs typeface="Calibri"/>
              </a:rPr>
              <a:t>ea</a:t>
            </a:r>
            <a:r>
              <a:rPr sz="1200" dirty="0">
                <a:latin typeface="Calibri"/>
                <a:cs typeface="Calibri"/>
              </a:rPr>
              <a:t>tle</a:t>
            </a:r>
            <a:r>
              <a:rPr sz="1200" spc="-30" dirty="0">
                <a:latin typeface="Calibri"/>
                <a:cs typeface="Calibri"/>
              </a:rPr>
              <a:t>y</a:t>
            </a:r>
            <a:r>
              <a:rPr sz="1200" spc="-5" dirty="0">
                <a:latin typeface="Calibri"/>
                <a:cs typeface="Calibri"/>
              </a:rPr>
              <a:t>,</a:t>
            </a:r>
            <a:r>
              <a:rPr sz="1200" dirty="0">
                <a:latin typeface="Calibri"/>
                <a:cs typeface="Calibri"/>
              </a:rPr>
              <a:t>  </a:t>
            </a:r>
            <a:r>
              <a:rPr sz="1200" spc="95" dirty="0">
                <a:latin typeface="Calibri"/>
                <a:cs typeface="Calibri"/>
              </a:rPr>
              <a:t> </a:t>
            </a:r>
            <a:r>
              <a:rPr sz="1200" spc="-10" dirty="0">
                <a:latin typeface="Calibri"/>
                <a:cs typeface="Calibri"/>
              </a:rPr>
              <a:t>201</a:t>
            </a:r>
            <a:r>
              <a:rPr sz="1200" spc="-20" dirty="0">
                <a:latin typeface="Calibri"/>
                <a:cs typeface="Calibri"/>
              </a:rPr>
              <a:t>5</a:t>
            </a:r>
            <a:r>
              <a:rPr sz="1200" dirty="0">
                <a:latin typeface="Calibri"/>
                <a:cs typeface="Calibri"/>
              </a:rPr>
              <a:t>-</a:t>
            </a:r>
            <a:r>
              <a:rPr sz="1200" spc="-10" dirty="0">
                <a:latin typeface="Calibri"/>
                <a:cs typeface="Calibri"/>
              </a:rPr>
              <a:t>1</a:t>
            </a:r>
            <a:r>
              <a:rPr sz="1200" spc="-20" dirty="0">
                <a:latin typeface="Calibri"/>
                <a:cs typeface="Calibri"/>
              </a:rPr>
              <a:t>7</a:t>
            </a:r>
            <a:r>
              <a:rPr sz="1200" spc="-5" dirty="0">
                <a:latin typeface="Calibri"/>
                <a:cs typeface="Calibri"/>
              </a:rPr>
              <a:t>: </a:t>
            </a:r>
            <a:r>
              <a:rPr sz="1200" u="sng" spc="5" dirty="0">
                <a:solidFill>
                  <a:srgbClr val="0000FF"/>
                </a:solidFill>
                <a:latin typeface="Calibri"/>
                <a:cs typeface="Calibri"/>
                <a:hlinkClick r:id="rId4"/>
              </a:rPr>
              <a:t>h</a:t>
            </a:r>
            <a:r>
              <a:rPr sz="1200" u="sng" dirty="0">
                <a:solidFill>
                  <a:srgbClr val="0000FF"/>
                </a:solidFill>
                <a:latin typeface="Calibri"/>
                <a:cs typeface="Calibri"/>
                <a:hlinkClick r:id="rId4"/>
              </a:rPr>
              <a:t>t</a:t>
            </a:r>
            <a:r>
              <a:rPr sz="1200" u="sng" spc="-15" dirty="0">
                <a:solidFill>
                  <a:srgbClr val="0000FF"/>
                </a:solidFill>
                <a:latin typeface="Calibri"/>
                <a:cs typeface="Calibri"/>
                <a:hlinkClick r:id="rId4"/>
              </a:rPr>
              <a:t>t</a:t>
            </a:r>
            <a:r>
              <a:rPr sz="1200" u="sng" spc="5" dirty="0">
                <a:solidFill>
                  <a:srgbClr val="0000FF"/>
                </a:solidFill>
                <a:latin typeface="Calibri"/>
                <a:cs typeface="Calibri"/>
                <a:hlinkClick r:id="rId4"/>
              </a:rPr>
              <a:t>p</a:t>
            </a:r>
            <a:r>
              <a:rPr sz="1200" u="sng" spc="-15" dirty="0">
                <a:solidFill>
                  <a:srgbClr val="0000FF"/>
                </a:solidFill>
                <a:latin typeface="Calibri"/>
                <a:cs typeface="Calibri"/>
                <a:hlinkClick r:id="rId4"/>
              </a:rPr>
              <a:t>:</a:t>
            </a:r>
            <a:r>
              <a:rPr sz="1200" u="sng" dirty="0">
                <a:solidFill>
                  <a:srgbClr val="0000FF"/>
                </a:solidFill>
                <a:latin typeface="Calibri"/>
                <a:cs typeface="Calibri"/>
                <a:hlinkClick r:id="rId4"/>
              </a:rPr>
              <a:t>//t</a:t>
            </a:r>
            <a:r>
              <a:rPr sz="1200" u="sng" spc="-15" dirty="0">
                <a:solidFill>
                  <a:srgbClr val="0000FF"/>
                </a:solidFill>
                <a:latin typeface="Calibri"/>
                <a:cs typeface="Calibri"/>
                <a:hlinkClick r:id="rId4"/>
              </a:rPr>
              <a:t>i</a:t>
            </a:r>
            <a:r>
              <a:rPr sz="1200" u="sng" spc="5" dirty="0">
                <a:solidFill>
                  <a:srgbClr val="0000FF"/>
                </a:solidFill>
                <a:latin typeface="Calibri"/>
                <a:cs typeface="Calibri"/>
                <a:hlinkClick r:id="rId4"/>
              </a:rPr>
              <a:t>n</a:t>
            </a:r>
            <a:r>
              <a:rPr sz="1200" u="sng" spc="-15" dirty="0">
                <a:solidFill>
                  <a:srgbClr val="0000FF"/>
                </a:solidFill>
                <a:latin typeface="Calibri"/>
                <a:cs typeface="Calibri"/>
                <a:hlinkClick r:id="rId4"/>
              </a:rPr>
              <a:t>y</a:t>
            </a:r>
            <a:r>
              <a:rPr sz="1200" u="sng" spc="5" dirty="0">
                <a:solidFill>
                  <a:srgbClr val="0000FF"/>
                </a:solidFill>
                <a:latin typeface="Calibri"/>
                <a:cs typeface="Calibri"/>
                <a:hlinkClick r:id="rId4"/>
              </a:rPr>
              <a:t>u</a:t>
            </a:r>
            <a:r>
              <a:rPr sz="1200" u="sng" dirty="0">
                <a:solidFill>
                  <a:srgbClr val="0000FF"/>
                </a:solidFill>
                <a:latin typeface="Calibri"/>
                <a:cs typeface="Calibri"/>
                <a:hlinkClick r:id="rId4"/>
              </a:rPr>
              <a:t>rl</a:t>
            </a:r>
            <a:r>
              <a:rPr sz="1200" u="sng" spc="-5" dirty="0">
                <a:solidFill>
                  <a:srgbClr val="0000FF"/>
                </a:solidFill>
                <a:latin typeface="Calibri"/>
                <a:cs typeface="Calibri"/>
                <a:hlinkClick r:id="rId4"/>
              </a:rPr>
              <a:t>.</a:t>
            </a:r>
            <a:r>
              <a:rPr sz="1200" u="sng" spc="-10" dirty="0">
                <a:solidFill>
                  <a:srgbClr val="0000FF"/>
                </a:solidFill>
                <a:latin typeface="Calibri"/>
                <a:cs typeface="Calibri"/>
                <a:hlinkClick r:id="rId4"/>
              </a:rPr>
              <a:t>c</a:t>
            </a:r>
            <a:r>
              <a:rPr sz="1200" u="sng" dirty="0">
                <a:solidFill>
                  <a:srgbClr val="0000FF"/>
                </a:solidFill>
                <a:latin typeface="Calibri"/>
                <a:cs typeface="Calibri"/>
                <a:hlinkClick r:id="rId4"/>
              </a:rPr>
              <a:t>om</a:t>
            </a:r>
            <a:r>
              <a:rPr sz="1200" u="sng" spc="-10" dirty="0">
                <a:solidFill>
                  <a:srgbClr val="0000FF"/>
                </a:solidFill>
                <a:latin typeface="Calibri"/>
                <a:cs typeface="Calibri"/>
                <a:hlinkClick r:id="rId4"/>
              </a:rPr>
              <a:t>/</a:t>
            </a:r>
            <a:r>
              <a:rPr sz="1200" u="sng" dirty="0">
                <a:solidFill>
                  <a:srgbClr val="0000FF"/>
                </a:solidFill>
                <a:latin typeface="Calibri"/>
                <a:cs typeface="Calibri"/>
                <a:hlinkClick r:id="rId4"/>
              </a:rPr>
              <a:t>ES</a:t>
            </a:r>
            <a:r>
              <a:rPr sz="1200" u="sng" spc="-5" dirty="0">
                <a:solidFill>
                  <a:srgbClr val="0000FF"/>
                </a:solidFill>
                <a:latin typeface="Calibri"/>
                <a:cs typeface="Calibri"/>
                <a:hlinkClick r:id="rId4"/>
              </a:rPr>
              <a:t>RC</a:t>
            </a:r>
            <a:r>
              <a:rPr sz="1200" u="sng" spc="5" dirty="0">
                <a:solidFill>
                  <a:srgbClr val="0000FF"/>
                </a:solidFill>
                <a:latin typeface="Calibri"/>
                <a:cs typeface="Calibri"/>
                <a:hlinkClick r:id="rId4"/>
              </a:rPr>
              <a:t>d</a:t>
            </a:r>
            <a:r>
              <a:rPr sz="1200" u="sng" dirty="0">
                <a:solidFill>
                  <a:srgbClr val="0000FF"/>
                </a:solidFill>
                <a:latin typeface="Calibri"/>
                <a:cs typeface="Calibri"/>
                <a:hlinkClick r:id="rId4"/>
              </a:rPr>
              <a:t>ialo</a:t>
            </a:r>
            <a:r>
              <a:rPr sz="1200" u="sng" spc="-15" dirty="0">
                <a:solidFill>
                  <a:srgbClr val="0000FF"/>
                </a:solidFill>
                <a:latin typeface="Calibri"/>
                <a:cs typeface="Calibri"/>
                <a:hlinkClick r:id="rId4"/>
              </a:rPr>
              <a:t>g</a:t>
            </a:r>
            <a:r>
              <a:rPr sz="1200" u="sng" spc="-10" dirty="0">
                <a:solidFill>
                  <a:srgbClr val="0000FF"/>
                </a:solidFill>
                <a:latin typeface="Calibri"/>
                <a:cs typeface="Calibri"/>
                <a:hlinkClick r:id="rId4"/>
              </a:rPr>
              <a:t>u</a:t>
            </a:r>
            <a:r>
              <a:rPr sz="1200" u="sng" spc="-20" dirty="0">
                <a:solidFill>
                  <a:srgbClr val="0000FF"/>
                </a:solidFill>
                <a:latin typeface="Calibri"/>
                <a:cs typeface="Calibri"/>
                <a:hlinkClick r:id="rId4"/>
              </a:rPr>
              <a:t>e</a:t>
            </a:r>
            <a:r>
              <a:rPr sz="1200" dirty="0">
                <a:latin typeface="Calibri"/>
                <a:cs typeface="Calibri"/>
              </a:rPr>
              <a:t>)</a:t>
            </a:r>
            <a:r>
              <a:rPr sz="1200" spc="-25" dirty="0">
                <a:latin typeface="Calibri"/>
                <a:cs typeface="Calibri"/>
              </a:rPr>
              <a:t> </a:t>
            </a:r>
            <a:r>
              <a:rPr sz="1200" spc="-5" dirty="0">
                <a:latin typeface="Calibri"/>
                <a:cs typeface="Calibri"/>
              </a:rPr>
              <a:t>s</a:t>
            </a:r>
            <a:r>
              <a:rPr sz="1200" dirty="0">
                <a:latin typeface="Calibri"/>
                <a:cs typeface="Calibri"/>
              </a:rPr>
              <a:t>i</a:t>
            </a:r>
            <a:r>
              <a:rPr sz="1200" spc="-20" dirty="0">
                <a:latin typeface="Calibri"/>
                <a:cs typeface="Calibri"/>
              </a:rPr>
              <a:t> </a:t>
            </a:r>
            <a:r>
              <a:rPr sz="1200" spc="-10" dirty="0">
                <a:latin typeface="Calibri"/>
                <a:cs typeface="Calibri"/>
              </a:rPr>
              <a:t>è</a:t>
            </a:r>
            <a:r>
              <a:rPr sz="1200" spc="-20" dirty="0">
                <a:latin typeface="Calibri"/>
                <a:cs typeface="Calibri"/>
              </a:rPr>
              <a:t> </a:t>
            </a:r>
            <a:r>
              <a:rPr sz="1200" spc="5" dirty="0">
                <a:latin typeface="Calibri"/>
                <a:cs typeface="Calibri"/>
              </a:rPr>
              <a:t>b</a:t>
            </a:r>
            <a:r>
              <a:rPr sz="1200" dirty="0">
                <a:latin typeface="Calibri"/>
                <a:cs typeface="Calibri"/>
              </a:rPr>
              <a:t>a</a:t>
            </a:r>
            <a:r>
              <a:rPr sz="1200" spc="-5" dirty="0">
                <a:latin typeface="Calibri"/>
                <a:cs typeface="Calibri"/>
              </a:rPr>
              <a:t>s</a:t>
            </a:r>
            <a:r>
              <a:rPr sz="1200" spc="-10" dirty="0">
                <a:latin typeface="Calibri"/>
                <a:cs typeface="Calibri"/>
              </a:rPr>
              <a:t>a</a:t>
            </a:r>
            <a:r>
              <a:rPr sz="1200" dirty="0">
                <a:latin typeface="Calibri"/>
                <a:cs typeface="Calibri"/>
              </a:rPr>
              <a:t>to</a:t>
            </a:r>
            <a:r>
              <a:rPr sz="1200" spc="-20" dirty="0">
                <a:latin typeface="Calibri"/>
                <a:cs typeface="Calibri"/>
              </a:rPr>
              <a:t> </a:t>
            </a:r>
            <a:r>
              <a:rPr sz="1200" spc="-5" dirty="0">
                <a:latin typeface="Calibri"/>
                <a:cs typeface="Calibri"/>
              </a:rPr>
              <a:t>s</a:t>
            </a:r>
            <a:r>
              <a:rPr sz="1200" dirty="0">
                <a:latin typeface="Calibri"/>
                <a:cs typeface="Calibri"/>
              </a:rPr>
              <a:t>u</a:t>
            </a:r>
            <a:r>
              <a:rPr sz="1200" spc="-15" dirty="0">
                <a:latin typeface="Calibri"/>
                <a:cs typeface="Calibri"/>
              </a:rPr>
              <a:t> S</a:t>
            </a:r>
            <a:r>
              <a:rPr sz="1200" dirty="0">
                <a:latin typeface="Calibri"/>
                <a:cs typeface="Calibri"/>
              </a:rPr>
              <a:t>E</a:t>
            </a:r>
            <a:r>
              <a:rPr sz="1200" spc="5" dirty="0">
                <a:latin typeface="Calibri"/>
                <a:cs typeface="Calibri"/>
              </a:rPr>
              <a:t>D</a:t>
            </a:r>
            <a:r>
              <a:rPr sz="1200" spc="-10" dirty="0">
                <a:latin typeface="Calibri"/>
                <a:cs typeface="Calibri"/>
              </a:rPr>
              <a:t>A</a:t>
            </a:r>
            <a:r>
              <a:rPr sz="1200" spc="-20" dirty="0">
                <a:latin typeface="Calibri"/>
                <a:cs typeface="Calibri"/>
              </a:rPr>
              <a:t> </a:t>
            </a:r>
            <a:r>
              <a:rPr sz="1200" spc="5" dirty="0">
                <a:latin typeface="Calibri"/>
                <a:cs typeface="Calibri"/>
              </a:rPr>
              <a:t>p</a:t>
            </a:r>
            <a:r>
              <a:rPr sz="1200" spc="-20" dirty="0">
                <a:latin typeface="Calibri"/>
                <a:cs typeface="Calibri"/>
              </a:rPr>
              <a:t>e</a:t>
            </a:r>
            <a:r>
              <a:rPr sz="1200" spc="-5" dirty="0">
                <a:latin typeface="Calibri"/>
                <a:cs typeface="Calibri"/>
              </a:rPr>
              <a:t>r</a:t>
            </a:r>
            <a:r>
              <a:rPr sz="1200" spc="-20" dirty="0">
                <a:latin typeface="Calibri"/>
                <a:cs typeface="Calibri"/>
              </a:rPr>
              <a:t> </a:t>
            </a:r>
            <a:r>
              <a:rPr sz="1200" spc="-5" dirty="0">
                <a:latin typeface="Calibri"/>
                <a:cs typeface="Calibri"/>
              </a:rPr>
              <a:t>s</a:t>
            </a:r>
            <a:r>
              <a:rPr sz="1200" spc="-15" dirty="0">
                <a:latin typeface="Calibri"/>
                <a:cs typeface="Calibri"/>
              </a:rPr>
              <a:t>v</a:t>
            </a:r>
            <a:r>
              <a:rPr sz="1200" dirty="0">
                <a:latin typeface="Calibri"/>
                <a:cs typeface="Calibri"/>
              </a:rPr>
              <a:t>il</a:t>
            </a:r>
            <a:r>
              <a:rPr sz="1200" spc="5" dirty="0">
                <a:latin typeface="Calibri"/>
                <a:cs typeface="Calibri"/>
              </a:rPr>
              <a:t>u</a:t>
            </a:r>
            <a:r>
              <a:rPr sz="1200" spc="-10" dirty="0">
                <a:latin typeface="Calibri"/>
                <a:cs typeface="Calibri"/>
              </a:rPr>
              <a:t>p</a:t>
            </a:r>
            <a:r>
              <a:rPr sz="1200" spc="5" dirty="0">
                <a:latin typeface="Calibri"/>
                <a:cs typeface="Calibri"/>
              </a:rPr>
              <a:t>p</a:t>
            </a:r>
            <a:r>
              <a:rPr sz="1200" spc="-10" dirty="0">
                <a:latin typeface="Calibri"/>
                <a:cs typeface="Calibri"/>
              </a:rPr>
              <a:t>are</a:t>
            </a:r>
            <a:r>
              <a:rPr sz="1200" spc="-20" dirty="0">
                <a:latin typeface="Calibri"/>
                <a:cs typeface="Calibri"/>
              </a:rPr>
              <a:t> </a:t>
            </a:r>
            <a:r>
              <a:rPr sz="1200" spc="-5" dirty="0">
                <a:latin typeface="Calibri"/>
                <a:cs typeface="Calibri"/>
              </a:rPr>
              <a:t>C</a:t>
            </a:r>
            <a:r>
              <a:rPr sz="1200" spc="5" dirty="0">
                <a:latin typeface="Calibri"/>
                <a:cs typeface="Calibri"/>
              </a:rPr>
              <a:t>D</a:t>
            </a:r>
            <a:r>
              <a:rPr sz="1200" dirty="0">
                <a:latin typeface="Calibri"/>
                <a:cs typeface="Calibri"/>
              </a:rPr>
              <a:t>A</a:t>
            </a:r>
            <a:r>
              <a:rPr sz="1200" spc="-15" dirty="0">
                <a:latin typeface="Calibri"/>
                <a:cs typeface="Calibri"/>
              </a:rPr>
              <a:t>S</a:t>
            </a:r>
            <a:r>
              <a:rPr sz="1200" spc="-5" dirty="0">
                <a:latin typeface="Calibri"/>
                <a:cs typeface="Calibri"/>
              </a:rPr>
              <a:t>,</a:t>
            </a:r>
            <a:r>
              <a:rPr sz="1200" spc="-20" dirty="0">
                <a:latin typeface="Calibri"/>
                <a:cs typeface="Calibri"/>
              </a:rPr>
              <a:t> </a:t>
            </a:r>
            <a:r>
              <a:rPr sz="1200" spc="5" dirty="0">
                <a:latin typeface="Calibri"/>
                <a:cs typeface="Calibri"/>
              </a:rPr>
              <a:t>u</a:t>
            </a:r>
            <a:r>
              <a:rPr sz="1200" dirty="0">
                <a:latin typeface="Calibri"/>
                <a:cs typeface="Calibri"/>
              </a:rPr>
              <a:t>n</a:t>
            </a:r>
            <a:r>
              <a:rPr sz="1200" spc="-15" dirty="0">
                <a:latin typeface="Calibri"/>
                <a:cs typeface="Calibri"/>
              </a:rPr>
              <a:t> </a:t>
            </a:r>
            <a:r>
              <a:rPr sz="1200" spc="-10" dirty="0">
                <a:latin typeface="Calibri"/>
                <a:cs typeface="Calibri"/>
              </a:rPr>
              <a:t>n</a:t>
            </a:r>
            <a:r>
              <a:rPr sz="1200" spc="5" dirty="0">
                <a:latin typeface="Calibri"/>
                <a:cs typeface="Calibri"/>
              </a:rPr>
              <a:t>u</a:t>
            </a:r>
            <a:r>
              <a:rPr sz="1200" dirty="0">
                <a:latin typeface="Calibri"/>
                <a:cs typeface="Calibri"/>
              </a:rPr>
              <a:t>o</a:t>
            </a:r>
            <a:r>
              <a:rPr sz="1200" spc="-15" dirty="0">
                <a:latin typeface="Calibri"/>
                <a:cs typeface="Calibri"/>
              </a:rPr>
              <a:t>v</a:t>
            </a:r>
            <a:r>
              <a:rPr sz="1200" dirty="0">
                <a:latin typeface="Calibri"/>
                <a:cs typeface="Calibri"/>
              </a:rPr>
              <a:t>o</a:t>
            </a:r>
            <a:r>
              <a:rPr sz="1200" spc="-20" dirty="0">
                <a:latin typeface="Calibri"/>
                <a:cs typeface="Calibri"/>
              </a:rPr>
              <a:t> </a:t>
            </a:r>
            <a:r>
              <a:rPr sz="1200" spc="-5" dirty="0">
                <a:latin typeface="Calibri"/>
                <a:cs typeface="Calibri"/>
              </a:rPr>
              <a:t>s</a:t>
            </a:r>
            <a:r>
              <a:rPr sz="1200" spc="-10" dirty="0">
                <a:latin typeface="Calibri"/>
                <a:cs typeface="Calibri"/>
              </a:rPr>
              <a:t>c</a:t>
            </a:r>
            <a:r>
              <a:rPr sz="1200" spc="5" dirty="0">
                <a:latin typeface="Calibri"/>
                <a:cs typeface="Calibri"/>
              </a:rPr>
              <a:t>h</a:t>
            </a:r>
            <a:r>
              <a:rPr sz="1200" spc="-10" dirty="0">
                <a:latin typeface="Calibri"/>
                <a:cs typeface="Calibri"/>
              </a:rPr>
              <a:t>e</a:t>
            </a:r>
            <a:r>
              <a:rPr sz="1200" spc="-25" dirty="0">
                <a:latin typeface="Calibri"/>
                <a:cs typeface="Calibri"/>
              </a:rPr>
              <a:t>m</a:t>
            </a:r>
            <a:r>
              <a:rPr sz="1200" dirty="0">
                <a:latin typeface="Calibri"/>
                <a:cs typeface="Calibri"/>
              </a:rPr>
              <a:t>a</a:t>
            </a:r>
            <a:r>
              <a:rPr sz="1200" spc="-20" dirty="0">
                <a:latin typeface="Calibri"/>
                <a:cs typeface="Calibri"/>
              </a:rPr>
              <a:t> </a:t>
            </a:r>
            <a:r>
              <a:rPr sz="1200" dirty="0">
                <a:latin typeface="Calibri"/>
                <a:cs typeface="Calibri"/>
              </a:rPr>
              <a:t>a</a:t>
            </a:r>
            <a:r>
              <a:rPr sz="1200" spc="-20" dirty="0">
                <a:latin typeface="Calibri"/>
                <a:cs typeface="Calibri"/>
              </a:rPr>
              <a:t> </a:t>
            </a:r>
            <a:r>
              <a:rPr sz="1200" spc="-10" dirty="0">
                <a:latin typeface="Calibri"/>
                <a:cs typeface="Calibri"/>
              </a:rPr>
              <a:t>12</a:t>
            </a:r>
            <a:r>
              <a:rPr sz="1200" spc="-20" dirty="0">
                <a:latin typeface="Calibri"/>
                <a:cs typeface="Calibri"/>
              </a:rPr>
              <a:t> </a:t>
            </a:r>
            <a:r>
              <a:rPr sz="1200" spc="-25" dirty="0">
                <a:latin typeface="Calibri"/>
                <a:cs typeface="Calibri"/>
              </a:rPr>
              <a:t>c</a:t>
            </a:r>
            <a:r>
              <a:rPr sz="1200" spc="-10" dirty="0">
                <a:latin typeface="Calibri"/>
                <a:cs typeface="Calibri"/>
              </a:rPr>
              <a:t>a</a:t>
            </a:r>
            <a:r>
              <a:rPr sz="1200" dirty="0">
                <a:latin typeface="Calibri"/>
                <a:cs typeface="Calibri"/>
              </a:rPr>
              <a:t>t</a:t>
            </a:r>
            <a:r>
              <a:rPr sz="1200" spc="-10" dirty="0">
                <a:latin typeface="Calibri"/>
                <a:cs typeface="Calibri"/>
              </a:rPr>
              <a:t>e</a:t>
            </a:r>
            <a:r>
              <a:rPr sz="1200" spc="-15" dirty="0">
                <a:latin typeface="Calibri"/>
                <a:cs typeface="Calibri"/>
              </a:rPr>
              <a:t>g</a:t>
            </a:r>
            <a:r>
              <a:rPr sz="1200" dirty="0">
                <a:latin typeface="Calibri"/>
                <a:cs typeface="Calibri"/>
              </a:rPr>
              <a:t>o</a:t>
            </a:r>
            <a:r>
              <a:rPr sz="1200" spc="-5" dirty="0">
                <a:latin typeface="Calibri"/>
                <a:cs typeface="Calibri"/>
              </a:rPr>
              <a:t>rie</a:t>
            </a:r>
            <a:r>
              <a:rPr sz="1200" spc="-30" dirty="0">
                <a:latin typeface="Calibri"/>
                <a:cs typeface="Calibri"/>
              </a:rPr>
              <a:t> </a:t>
            </a:r>
            <a:r>
              <a:rPr sz="1200" spc="-10" dirty="0">
                <a:latin typeface="Calibri"/>
                <a:cs typeface="Calibri"/>
              </a:rPr>
              <a:t>e</a:t>
            </a:r>
            <a:r>
              <a:rPr sz="1200" spc="-20"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ale</a:t>
            </a:r>
            <a:r>
              <a:rPr sz="1200" spc="-20"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15" dirty="0">
                <a:latin typeface="Calibri"/>
                <a:cs typeface="Calibri"/>
              </a:rPr>
              <a:t>v</a:t>
            </a:r>
            <a:r>
              <a:rPr sz="1200" dirty="0">
                <a:latin typeface="Calibri"/>
                <a:cs typeface="Calibri"/>
              </a:rPr>
              <a:t>al</a:t>
            </a:r>
            <a:r>
              <a:rPr sz="1200" spc="-10" dirty="0">
                <a:latin typeface="Calibri"/>
                <a:cs typeface="Calibri"/>
              </a:rPr>
              <a:t>u</a:t>
            </a:r>
            <a:r>
              <a:rPr sz="1200" dirty="0">
                <a:latin typeface="Calibri"/>
                <a:cs typeface="Calibri"/>
              </a:rPr>
              <a:t>t</a:t>
            </a:r>
            <a:r>
              <a:rPr sz="1200" spc="-1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a:t>
            </a:r>
            <a:r>
              <a:rPr sz="1200" spc="-5" dirty="0">
                <a:latin typeface="Calibri"/>
                <a:cs typeface="Calibri"/>
              </a:rPr>
              <a:t>e,</a:t>
            </a:r>
            <a:r>
              <a:rPr sz="1200" spc="-20" dirty="0">
                <a:latin typeface="Calibri"/>
                <a:cs typeface="Calibri"/>
              </a:rPr>
              <a:t> </a:t>
            </a:r>
            <a:r>
              <a:rPr sz="1200" dirty="0">
                <a:latin typeface="Calibri"/>
                <a:cs typeface="Calibri"/>
              </a:rPr>
              <a:t>t</a:t>
            </a:r>
            <a:r>
              <a:rPr sz="1200" spc="-10" dirty="0">
                <a:latin typeface="Calibri"/>
                <a:cs typeface="Calibri"/>
              </a:rPr>
              <a:t>e</a:t>
            </a:r>
            <a:r>
              <a:rPr sz="1200" spc="-15" dirty="0">
                <a:latin typeface="Calibri"/>
                <a:cs typeface="Calibri"/>
              </a:rPr>
              <a:t>s</a:t>
            </a:r>
            <a:r>
              <a:rPr sz="1200" dirty="0">
                <a:latin typeface="Calibri"/>
                <a:cs typeface="Calibri"/>
              </a:rPr>
              <a:t>ta</a:t>
            </a:r>
            <a:r>
              <a:rPr sz="1200" spc="-10" dirty="0">
                <a:latin typeface="Calibri"/>
                <a:cs typeface="Calibri"/>
              </a:rPr>
              <a:t>n</a:t>
            </a:r>
            <a:r>
              <a:rPr sz="1200" spc="5" dirty="0">
                <a:latin typeface="Calibri"/>
                <a:cs typeface="Calibri"/>
              </a:rPr>
              <a:t>d</a:t>
            </a:r>
            <a:r>
              <a:rPr sz="1200" dirty="0">
                <a:latin typeface="Calibri"/>
                <a:cs typeface="Calibri"/>
              </a:rPr>
              <a:t>ole</a:t>
            </a:r>
            <a:r>
              <a:rPr sz="1200" spc="-20" dirty="0">
                <a:latin typeface="Calibri"/>
                <a:cs typeface="Calibri"/>
              </a:rPr>
              <a:t> </a:t>
            </a:r>
            <a:r>
              <a:rPr sz="1200" spc="-10" dirty="0">
                <a:latin typeface="Calibri"/>
                <a:cs typeface="Calibri"/>
              </a:rPr>
              <a:t>a</a:t>
            </a:r>
            <a:r>
              <a:rPr sz="1200" spc="-25" dirty="0">
                <a:latin typeface="Calibri"/>
                <a:cs typeface="Calibri"/>
              </a:rPr>
              <a:t>m</a:t>
            </a:r>
            <a:r>
              <a:rPr sz="1200" spc="5" dirty="0">
                <a:latin typeface="Calibri"/>
                <a:cs typeface="Calibri"/>
              </a:rPr>
              <a:t>p</a:t>
            </a:r>
            <a:r>
              <a:rPr sz="1200" dirty="0">
                <a:latin typeface="Calibri"/>
                <a:cs typeface="Calibri"/>
              </a:rPr>
              <a:t>i</a:t>
            </a:r>
            <a:r>
              <a:rPr sz="1200" spc="-15" dirty="0">
                <a:latin typeface="Calibri"/>
                <a:cs typeface="Calibri"/>
              </a:rPr>
              <a:t>a</a:t>
            </a:r>
            <a:r>
              <a:rPr sz="1200" spc="-10" dirty="0">
                <a:latin typeface="Calibri"/>
                <a:cs typeface="Calibri"/>
              </a:rPr>
              <a:t>me</a:t>
            </a:r>
            <a:r>
              <a:rPr sz="1200" spc="5" dirty="0">
                <a:latin typeface="Calibri"/>
                <a:cs typeface="Calibri"/>
              </a:rPr>
              <a:t>n</a:t>
            </a:r>
            <a:r>
              <a:rPr sz="1200" spc="-15" dirty="0">
                <a:latin typeface="Calibri"/>
                <a:cs typeface="Calibri"/>
              </a:rPr>
              <a:t>t</a:t>
            </a:r>
            <a:r>
              <a:rPr sz="1200" spc="-10" dirty="0">
                <a:latin typeface="Calibri"/>
                <a:cs typeface="Calibri"/>
              </a:rPr>
              <a:t>e</a:t>
            </a:r>
            <a:r>
              <a:rPr sz="1200" spc="-20" dirty="0">
                <a:latin typeface="Calibri"/>
                <a:cs typeface="Calibri"/>
              </a:rPr>
              <a:t> </a:t>
            </a:r>
            <a:r>
              <a:rPr sz="1200" spc="-10" dirty="0">
                <a:latin typeface="Calibri"/>
                <a:cs typeface="Calibri"/>
              </a:rPr>
              <a:t>c</a:t>
            </a:r>
            <a:r>
              <a:rPr sz="1200" dirty="0">
                <a:latin typeface="Calibri"/>
                <a:cs typeface="Calibri"/>
              </a:rPr>
              <a:t>on </a:t>
            </a:r>
            <a:r>
              <a:rPr sz="1200" spc="5" dirty="0">
                <a:latin typeface="Calibri"/>
                <a:cs typeface="Calibri"/>
              </a:rPr>
              <a:t>u</a:t>
            </a:r>
            <a:r>
              <a:rPr sz="1200" dirty="0">
                <a:latin typeface="Calibri"/>
                <a:cs typeface="Calibri"/>
              </a:rPr>
              <a:t>n</a:t>
            </a:r>
            <a:r>
              <a:rPr sz="1200" spc="45" dirty="0">
                <a:latin typeface="Calibri"/>
                <a:cs typeface="Calibri"/>
              </a:rPr>
              <a:t> </a:t>
            </a:r>
            <a:r>
              <a:rPr sz="1200" dirty="0">
                <a:latin typeface="Calibri"/>
                <a:cs typeface="Calibri"/>
              </a:rPr>
              <a:t>a</a:t>
            </a:r>
            <a:r>
              <a:rPr sz="1200" spc="-25" dirty="0">
                <a:latin typeface="Calibri"/>
                <a:cs typeface="Calibri"/>
              </a:rPr>
              <a:t>m</a:t>
            </a:r>
            <a:r>
              <a:rPr sz="1200" spc="5" dirty="0">
                <a:latin typeface="Calibri"/>
                <a:cs typeface="Calibri"/>
              </a:rPr>
              <a:t>p</a:t>
            </a:r>
            <a:r>
              <a:rPr sz="1200" dirty="0">
                <a:latin typeface="Calibri"/>
                <a:cs typeface="Calibri"/>
              </a:rPr>
              <a:t>io</a:t>
            </a:r>
            <a:r>
              <a:rPr sz="1200" spc="40" dirty="0">
                <a:latin typeface="Calibri"/>
                <a:cs typeface="Calibri"/>
              </a:rPr>
              <a:t> </a:t>
            </a:r>
            <a:r>
              <a:rPr sz="1200" spc="-10" dirty="0">
                <a:latin typeface="Calibri"/>
                <a:cs typeface="Calibri"/>
              </a:rPr>
              <a:t>c</a:t>
            </a:r>
            <a:r>
              <a:rPr sz="1200" dirty="0">
                <a:latin typeface="Calibri"/>
                <a:cs typeface="Calibri"/>
              </a:rPr>
              <a:t>a</a:t>
            </a:r>
            <a:r>
              <a:rPr sz="1200" spc="-10" dirty="0">
                <a:latin typeface="Calibri"/>
                <a:cs typeface="Calibri"/>
              </a:rPr>
              <a:t>m</a:t>
            </a:r>
            <a:r>
              <a:rPr sz="1200" spc="5" dirty="0">
                <a:latin typeface="Calibri"/>
                <a:cs typeface="Calibri"/>
              </a:rPr>
              <a:t>p</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spc="5" dirty="0">
                <a:latin typeface="Calibri"/>
                <a:cs typeface="Calibri"/>
              </a:rPr>
              <a:t>d</a:t>
            </a:r>
            <a:r>
              <a:rPr sz="1200" dirty="0">
                <a:latin typeface="Calibri"/>
                <a:cs typeface="Calibri"/>
              </a:rPr>
              <a:t>i</a:t>
            </a:r>
            <a:r>
              <a:rPr sz="1200" spc="40" dirty="0">
                <a:latin typeface="Calibri"/>
                <a:cs typeface="Calibri"/>
              </a:rPr>
              <a:t> </a:t>
            </a:r>
            <a:r>
              <a:rPr sz="1200" spc="-20" dirty="0">
                <a:latin typeface="Calibri"/>
                <a:cs typeface="Calibri"/>
              </a:rPr>
              <a:t>7</a:t>
            </a:r>
            <a:r>
              <a:rPr sz="1200" spc="-10" dirty="0">
                <a:latin typeface="Calibri"/>
                <a:cs typeface="Calibri"/>
              </a:rPr>
              <a:t>2</a:t>
            </a:r>
            <a:r>
              <a:rPr sz="1200" spc="40" dirty="0">
                <a:latin typeface="Calibri"/>
                <a:cs typeface="Calibri"/>
              </a:rPr>
              <a:t> </a:t>
            </a:r>
            <a:r>
              <a:rPr sz="1200" dirty="0" err="1">
                <a:latin typeface="Calibri"/>
                <a:cs typeface="Calibri"/>
              </a:rPr>
              <a:t>i</a:t>
            </a:r>
            <a:r>
              <a:rPr sz="1200" spc="5" dirty="0" err="1">
                <a:latin typeface="Calibri"/>
                <a:cs typeface="Calibri"/>
              </a:rPr>
              <a:t>n</a:t>
            </a:r>
            <a:r>
              <a:rPr sz="1200" spc="-5" dirty="0" err="1">
                <a:latin typeface="Calibri"/>
                <a:cs typeface="Calibri"/>
              </a:rPr>
              <a:t>s</a:t>
            </a:r>
            <a:r>
              <a:rPr sz="1200" spc="-10" dirty="0" err="1">
                <a:latin typeface="Calibri"/>
                <a:cs typeface="Calibri"/>
              </a:rPr>
              <a:t>e</a:t>
            </a:r>
            <a:r>
              <a:rPr sz="1200" spc="-15" dirty="0" err="1">
                <a:latin typeface="Calibri"/>
                <a:cs typeface="Calibri"/>
              </a:rPr>
              <a:t>g</a:t>
            </a:r>
            <a:r>
              <a:rPr sz="1200" spc="5" dirty="0" err="1">
                <a:latin typeface="Calibri"/>
                <a:cs typeface="Calibri"/>
              </a:rPr>
              <a:t>n</a:t>
            </a:r>
            <a:r>
              <a:rPr sz="1200" spc="-15" dirty="0" err="1">
                <a:latin typeface="Calibri"/>
                <a:cs typeface="Calibri"/>
              </a:rPr>
              <a:t>a</a:t>
            </a:r>
            <a:r>
              <a:rPr sz="1200" spc="5" dirty="0" err="1">
                <a:latin typeface="Calibri"/>
                <a:cs typeface="Calibri"/>
              </a:rPr>
              <a:t>nt</a:t>
            </a:r>
            <a:r>
              <a:rPr sz="1200" dirty="0" err="1">
                <a:latin typeface="Calibri"/>
                <a:cs typeface="Calibri"/>
              </a:rPr>
              <a:t>i</a:t>
            </a:r>
            <a:r>
              <a:rPr sz="1200" spc="30" dirty="0">
                <a:latin typeface="Calibri"/>
                <a:cs typeface="Calibri"/>
              </a:rPr>
              <a:t> </a:t>
            </a:r>
            <a:r>
              <a:rPr lang="it-CH" sz="1200" spc="5" dirty="0">
                <a:latin typeface="Calibri"/>
                <a:cs typeface="Calibri"/>
              </a:rPr>
              <a:t>di bambine-i</a:t>
            </a:r>
            <a:r>
              <a:rPr sz="1200" spc="25" dirty="0">
                <a:latin typeface="Calibri"/>
                <a:cs typeface="Calibri"/>
              </a:rPr>
              <a:t> </a:t>
            </a:r>
            <a:r>
              <a:rPr sz="1200" spc="5" dirty="0">
                <a:latin typeface="Calibri"/>
                <a:cs typeface="Calibri"/>
              </a:rPr>
              <a:t>d</a:t>
            </a:r>
            <a:r>
              <a:rPr sz="1200" dirty="0">
                <a:latin typeface="Calibri"/>
                <a:cs typeface="Calibri"/>
              </a:rPr>
              <a:t>i</a:t>
            </a:r>
            <a:r>
              <a:rPr sz="1200" spc="40" dirty="0">
                <a:latin typeface="Calibri"/>
                <a:cs typeface="Calibri"/>
              </a:rPr>
              <a:t> </a:t>
            </a:r>
            <a:r>
              <a:rPr sz="1200" spc="-10" dirty="0">
                <a:latin typeface="Calibri"/>
                <a:cs typeface="Calibri"/>
              </a:rPr>
              <a:t>1</a:t>
            </a:r>
            <a:r>
              <a:rPr sz="1200" spc="-20" dirty="0">
                <a:latin typeface="Calibri"/>
                <a:cs typeface="Calibri"/>
              </a:rPr>
              <a:t>0</a:t>
            </a:r>
            <a:r>
              <a:rPr sz="1200" dirty="0">
                <a:latin typeface="Calibri"/>
                <a:cs typeface="Calibri"/>
              </a:rPr>
              <a:t>-</a:t>
            </a:r>
            <a:r>
              <a:rPr sz="1200" spc="-10" dirty="0">
                <a:latin typeface="Calibri"/>
                <a:cs typeface="Calibri"/>
              </a:rPr>
              <a:t>11</a:t>
            </a:r>
            <a:r>
              <a:rPr sz="1200" spc="40" dirty="0">
                <a:latin typeface="Calibri"/>
                <a:cs typeface="Calibri"/>
              </a:rPr>
              <a:t> </a:t>
            </a:r>
            <a:r>
              <a:rPr sz="1200" spc="-15" dirty="0">
                <a:latin typeface="Calibri"/>
                <a:cs typeface="Calibri"/>
              </a:rPr>
              <a:t>a</a:t>
            </a:r>
            <a:r>
              <a:rPr sz="1200" spc="5" dirty="0">
                <a:latin typeface="Calibri"/>
                <a:cs typeface="Calibri"/>
              </a:rPr>
              <a:t>nn</a:t>
            </a:r>
            <a:r>
              <a:rPr sz="1200" dirty="0">
                <a:latin typeface="Calibri"/>
                <a:cs typeface="Calibri"/>
              </a:rPr>
              <a:t>i.</a:t>
            </a:r>
            <a:r>
              <a:rPr sz="1200" spc="35" dirty="0">
                <a:latin typeface="Calibri"/>
                <a:cs typeface="Calibri"/>
              </a:rPr>
              <a:t> </a:t>
            </a:r>
            <a:r>
              <a:rPr sz="1200" spc="-5" dirty="0">
                <a:latin typeface="Calibri"/>
                <a:cs typeface="Calibri"/>
              </a:rPr>
              <a:t>L</a:t>
            </a:r>
            <a:r>
              <a:rPr sz="1200" spc="-10" dirty="0">
                <a:latin typeface="Calibri"/>
                <a:cs typeface="Calibri"/>
              </a:rPr>
              <a:t>e</a:t>
            </a:r>
            <a:r>
              <a:rPr sz="1200" spc="40" dirty="0">
                <a:latin typeface="Calibri"/>
                <a:cs typeface="Calibri"/>
              </a:rPr>
              <a:t> </a:t>
            </a:r>
            <a:r>
              <a:rPr sz="1200" spc="-15" dirty="0">
                <a:latin typeface="Calibri"/>
                <a:cs typeface="Calibri"/>
              </a:rPr>
              <a:t>a</a:t>
            </a:r>
            <a:r>
              <a:rPr sz="1200" spc="5" dirty="0">
                <a:latin typeface="Calibri"/>
                <a:cs typeface="Calibri"/>
              </a:rPr>
              <a:t>n</a:t>
            </a:r>
            <a:r>
              <a:rPr sz="1200" dirty="0">
                <a:latin typeface="Calibri"/>
                <a:cs typeface="Calibri"/>
              </a:rPr>
              <a:t>ali</a:t>
            </a:r>
            <a:r>
              <a:rPr sz="1200" spc="-5" dirty="0">
                <a:latin typeface="Calibri"/>
                <a:cs typeface="Calibri"/>
              </a:rPr>
              <a:t>s</a:t>
            </a:r>
            <a:r>
              <a:rPr sz="1200" dirty="0">
                <a:latin typeface="Calibri"/>
                <a:cs typeface="Calibri"/>
              </a:rPr>
              <a:t>i</a:t>
            </a:r>
            <a:r>
              <a:rPr sz="1200" spc="25" dirty="0">
                <a:latin typeface="Calibri"/>
                <a:cs typeface="Calibri"/>
              </a:rPr>
              <a:t> </a:t>
            </a:r>
            <a:r>
              <a:rPr sz="1200" spc="-5" dirty="0">
                <a:latin typeface="Calibri"/>
                <a:cs typeface="Calibri"/>
              </a:rPr>
              <a:t>s</a:t>
            </a:r>
            <a:r>
              <a:rPr sz="1200" dirty="0">
                <a:latin typeface="Calibri"/>
                <a:cs typeface="Calibri"/>
              </a:rPr>
              <a:t>t</a:t>
            </a:r>
            <a:r>
              <a:rPr sz="1200" spc="-10" dirty="0">
                <a:latin typeface="Calibri"/>
                <a:cs typeface="Calibri"/>
              </a:rPr>
              <a:t>a</a:t>
            </a:r>
            <a:r>
              <a:rPr sz="1200" dirty="0">
                <a:latin typeface="Calibri"/>
                <a:cs typeface="Calibri"/>
              </a:rPr>
              <a:t>ti</a:t>
            </a:r>
            <a:r>
              <a:rPr sz="1200" spc="-5" dirty="0">
                <a:latin typeface="Calibri"/>
                <a:cs typeface="Calibri"/>
              </a:rPr>
              <a:t>s</a:t>
            </a:r>
            <a:r>
              <a:rPr sz="1200" dirty="0">
                <a:latin typeface="Calibri"/>
                <a:cs typeface="Calibri"/>
              </a:rPr>
              <a:t>ti</a:t>
            </a:r>
            <a:r>
              <a:rPr sz="1200" spc="-20" dirty="0">
                <a:latin typeface="Calibri"/>
                <a:cs typeface="Calibri"/>
              </a:rPr>
              <a:t>c</a:t>
            </a:r>
            <a:r>
              <a:rPr sz="1200" spc="5" dirty="0">
                <a:latin typeface="Calibri"/>
                <a:cs typeface="Calibri"/>
              </a:rPr>
              <a:t>h</a:t>
            </a:r>
            <a:r>
              <a:rPr sz="1200" spc="-10" dirty="0">
                <a:latin typeface="Calibri"/>
                <a:cs typeface="Calibri"/>
              </a:rPr>
              <a:t>e</a:t>
            </a:r>
            <a:r>
              <a:rPr sz="1200" spc="40" dirty="0">
                <a:latin typeface="Calibri"/>
                <a:cs typeface="Calibri"/>
              </a:rPr>
              <a:t> </a:t>
            </a:r>
            <a:r>
              <a:rPr sz="1200" spc="-10" dirty="0">
                <a:latin typeface="Calibri"/>
                <a:cs typeface="Calibri"/>
              </a:rPr>
              <a:t>de</a:t>
            </a:r>
            <a:r>
              <a:rPr sz="1200" dirty="0">
                <a:latin typeface="Calibri"/>
                <a:cs typeface="Calibri"/>
              </a:rPr>
              <a:t>lle</a:t>
            </a:r>
            <a:r>
              <a:rPr sz="1200" spc="40" dirty="0">
                <a:latin typeface="Calibri"/>
                <a:cs typeface="Calibri"/>
              </a:rPr>
              <a:t> </a:t>
            </a:r>
            <a:r>
              <a:rPr sz="1200" spc="-5" dirty="0">
                <a:latin typeface="Calibri"/>
                <a:cs typeface="Calibri"/>
              </a:rPr>
              <a:t>re</a:t>
            </a:r>
            <a:r>
              <a:rPr sz="1200" dirty="0">
                <a:latin typeface="Calibri"/>
                <a:cs typeface="Calibri"/>
              </a:rPr>
              <a:t>l</a:t>
            </a:r>
            <a:r>
              <a:rPr sz="1200" spc="-1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25" dirty="0">
                <a:latin typeface="Calibri"/>
                <a:cs typeface="Calibri"/>
              </a:rPr>
              <a:t> </a:t>
            </a:r>
            <a:r>
              <a:rPr sz="1200" dirty="0">
                <a:latin typeface="Calibri"/>
                <a:cs typeface="Calibri"/>
              </a:rPr>
              <a:t>t</a:t>
            </a:r>
            <a:r>
              <a:rPr sz="1200" spc="-5" dirty="0">
                <a:latin typeface="Calibri"/>
                <a:cs typeface="Calibri"/>
              </a:rPr>
              <a:t>ra</a:t>
            </a:r>
            <a:r>
              <a:rPr sz="1200" spc="40"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spc="-10" dirty="0">
                <a:latin typeface="Calibri"/>
                <a:cs typeface="Calibri"/>
              </a:rPr>
              <a:t>am</a:t>
            </a:r>
            <a:r>
              <a:rPr sz="1200" spc="-20" dirty="0">
                <a:latin typeface="Calibri"/>
                <a:cs typeface="Calibri"/>
              </a:rPr>
              <a:t>e</a:t>
            </a:r>
            <a:r>
              <a:rPr sz="1200" spc="5" dirty="0">
                <a:latin typeface="Calibri"/>
                <a:cs typeface="Calibri"/>
              </a:rPr>
              <a:t>n</a:t>
            </a:r>
            <a:r>
              <a:rPr sz="1200" dirty="0">
                <a:latin typeface="Calibri"/>
                <a:cs typeface="Calibri"/>
              </a:rPr>
              <a:t>to</a:t>
            </a:r>
            <a:r>
              <a:rPr sz="1200" spc="30" dirty="0">
                <a:latin typeface="Calibri"/>
                <a:cs typeface="Calibri"/>
              </a:rPr>
              <a:t> </a:t>
            </a:r>
            <a:r>
              <a:rPr sz="1200" spc="5" dirty="0">
                <a:latin typeface="Calibri"/>
                <a:cs typeface="Calibri"/>
              </a:rPr>
              <a:t>d</a:t>
            </a:r>
            <a:r>
              <a:rPr sz="1200" dirty="0">
                <a:latin typeface="Calibri"/>
                <a:cs typeface="Calibri"/>
              </a:rPr>
              <a:t>ial</a:t>
            </a:r>
            <a:r>
              <a:rPr sz="1200" spc="-10" dirty="0">
                <a:latin typeface="Calibri"/>
                <a:cs typeface="Calibri"/>
              </a:rPr>
              <a:t>o</a:t>
            </a:r>
            <a:r>
              <a:rPr sz="1200" spc="-15" dirty="0">
                <a:latin typeface="Calibri"/>
                <a:cs typeface="Calibri"/>
              </a:rPr>
              <a:t>g</a:t>
            </a:r>
            <a:r>
              <a:rPr sz="1200" dirty="0">
                <a:latin typeface="Calibri"/>
                <a:cs typeface="Calibri"/>
              </a:rPr>
              <a:t>i</a:t>
            </a:r>
            <a:r>
              <a:rPr sz="1200" spc="-5" dirty="0">
                <a:latin typeface="Calibri"/>
                <a:cs typeface="Calibri"/>
              </a:rPr>
              <a:t>c</a:t>
            </a:r>
            <a:r>
              <a:rPr sz="1200" dirty="0">
                <a:latin typeface="Calibri"/>
                <a:cs typeface="Calibri"/>
              </a:rPr>
              <a:t>o</a:t>
            </a:r>
            <a:r>
              <a:rPr sz="1200" spc="40" dirty="0">
                <a:latin typeface="Calibri"/>
                <a:cs typeface="Calibri"/>
              </a:rPr>
              <a:t> </a:t>
            </a:r>
            <a:r>
              <a:rPr sz="1200" spc="-10" dirty="0">
                <a:latin typeface="Calibri"/>
                <a:cs typeface="Calibri"/>
              </a:rPr>
              <a:t>e</a:t>
            </a:r>
            <a:r>
              <a:rPr sz="1200" spc="40" dirty="0">
                <a:latin typeface="Calibri"/>
                <a:cs typeface="Calibri"/>
              </a:rPr>
              <a:t> </a:t>
            </a:r>
            <a:r>
              <a:rPr sz="1200" dirty="0">
                <a:latin typeface="Calibri"/>
                <a:cs typeface="Calibri"/>
              </a:rPr>
              <a:t>i</a:t>
            </a:r>
            <a:r>
              <a:rPr sz="1200" spc="40" dirty="0">
                <a:latin typeface="Calibri"/>
                <a:cs typeface="Calibri"/>
              </a:rPr>
              <a:t> </a:t>
            </a:r>
            <a:r>
              <a:rPr sz="1200" dirty="0">
                <a:latin typeface="Calibri"/>
                <a:cs typeface="Calibri"/>
              </a:rPr>
              <a:t>ri</a:t>
            </a:r>
            <a:r>
              <a:rPr sz="1200" spc="-5" dirty="0">
                <a:latin typeface="Calibri"/>
                <a:cs typeface="Calibri"/>
              </a:rPr>
              <a:t>s</a:t>
            </a:r>
            <a:r>
              <a:rPr sz="1200" spc="5" dirty="0">
                <a:latin typeface="Calibri"/>
                <a:cs typeface="Calibri"/>
              </a:rPr>
              <a:t>u</a:t>
            </a:r>
            <a:r>
              <a:rPr sz="1200" dirty="0">
                <a:latin typeface="Calibri"/>
                <a:cs typeface="Calibri"/>
              </a:rPr>
              <a:t>l</a:t>
            </a:r>
            <a:r>
              <a:rPr sz="1200" spc="5" dirty="0">
                <a:latin typeface="Calibri"/>
                <a:cs typeface="Calibri"/>
              </a:rPr>
              <a:t>t</a:t>
            </a:r>
            <a:r>
              <a:rPr sz="1200" spc="-15" dirty="0">
                <a:latin typeface="Calibri"/>
                <a:cs typeface="Calibri"/>
              </a:rPr>
              <a:t>a</a:t>
            </a:r>
            <a:r>
              <a:rPr sz="1200" dirty="0">
                <a:latin typeface="Calibri"/>
                <a:cs typeface="Calibri"/>
              </a:rPr>
              <a:t>ti</a:t>
            </a:r>
            <a:r>
              <a:rPr sz="1200" spc="40" dirty="0">
                <a:latin typeface="Calibri"/>
                <a:cs typeface="Calibri"/>
              </a:rPr>
              <a:t> </a:t>
            </a:r>
            <a:r>
              <a:rPr sz="1200" spc="-10" dirty="0">
                <a:latin typeface="Calibri"/>
                <a:cs typeface="Calibri"/>
              </a:rPr>
              <a:t>e</a:t>
            </a:r>
            <a:r>
              <a:rPr sz="1200" spc="40" dirty="0">
                <a:latin typeface="Calibri"/>
                <a:cs typeface="Calibri"/>
              </a:rPr>
              <a:t> </a:t>
            </a:r>
            <a:r>
              <a:rPr sz="1200" spc="-15" dirty="0">
                <a:latin typeface="Calibri"/>
                <a:cs typeface="Calibri"/>
              </a:rPr>
              <a:t>l</a:t>
            </a:r>
            <a:r>
              <a:rPr sz="1200" spc="-10" dirty="0">
                <a:latin typeface="Calibri"/>
                <a:cs typeface="Calibri"/>
              </a:rPr>
              <a:t>e</a:t>
            </a:r>
            <a:r>
              <a:rPr sz="1200" spc="40" dirty="0">
                <a:latin typeface="Calibri"/>
                <a:cs typeface="Calibri"/>
              </a:rPr>
              <a:t> </a:t>
            </a:r>
            <a:r>
              <a:rPr sz="1200" spc="-10" dirty="0">
                <a:latin typeface="Calibri"/>
                <a:cs typeface="Calibri"/>
              </a:rPr>
              <a:t>a</a:t>
            </a:r>
            <a:r>
              <a:rPr sz="1200" spc="-15" dirty="0">
                <a:latin typeface="Calibri"/>
                <a:cs typeface="Calibri"/>
              </a:rPr>
              <a:t>t</a:t>
            </a:r>
            <a:r>
              <a:rPr sz="1200" dirty="0">
                <a:latin typeface="Calibri"/>
                <a:cs typeface="Calibri"/>
              </a:rPr>
              <a:t>ti</a:t>
            </a:r>
            <a:r>
              <a:rPr sz="1200" spc="-10" dirty="0">
                <a:latin typeface="Calibri"/>
                <a:cs typeface="Calibri"/>
              </a:rPr>
              <a:t>t</a:t>
            </a:r>
            <a:r>
              <a:rPr sz="1200" spc="5" dirty="0">
                <a:latin typeface="Calibri"/>
                <a:cs typeface="Calibri"/>
              </a:rPr>
              <a:t>ud</a:t>
            </a:r>
            <a:r>
              <a:rPr sz="1200" dirty="0">
                <a:latin typeface="Calibri"/>
                <a:cs typeface="Calibri"/>
              </a:rPr>
              <a:t>i</a:t>
            </a:r>
            <a:r>
              <a:rPr sz="1200" spc="5" dirty="0">
                <a:latin typeface="Calibri"/>
                <a:cs typeface="Calibri"/>
              </a:rPr>
              <a:t>n</a:t>
            </a:r>
            <a:r>
              <a:rPr sz="1200" dirty="0">
                <a:latin typeface="Calibri"/>
                <a:cs typeface="Calibri"/>
              </a:rPr>
              <a:t>i</a:t>
            </a:r>
            <a:r>
              <a:rPr sz="1200" spc="25" dirty="0">
                <a:latin typeface="Calibri"/>
                <a:cs typeface="Calibri"/>
              </a:rPr>
              <a:t> </a:t>
            </a:r>
            <a:r>
              <a:rPr sz="1200" spc="5" dirty="0">
                <a:latin typeface="Calibri"/>
                <a:cs typeface="Calibri"/>
              </a:rPr>
              <a:t>d</a:t>
            </a:r>
            <a:r>
              <a:rPr sz="1200" spc="-10" dirty="0">
                <a:latin typeface="Calibri"/>
                <a:cs typeface="Calibri"/>
              </a:rPr>
              <a:t>e</a:t>
            </a:r>
            <a:r>
              <a:rPr sz="1200" spc="-15" dirty="0">
                <a:latin typeface="Calibri"/>
                <a:cs typeface="Calibri"/>
              </a:rPr>
              <a:t>g</a:t>
            </a:r>
            <a:r>
              <a:rPr sz="1200" dirty="0">
                <a:latin typeface="Calibri"/>
                <a:cs typeface="Calibri"/>
              </a:rPr>
              <a:t>li </a:t>
            </a:r>
            <a:r>
              <a:rPr sz="1200" spc="-5" dirty="0">
                <a:latin typeface="Calibri"/>
                <a:cs typeface="Calibri"/>
              </a:rPr>
              <a:t>s</a:t>
            </a:r>
            <a:r>
              <a:rPr sz="1200" spc="5" dirty="0">
                <a:latin typeface="Calibri"/>
                <a:cs typeface="Calibri"/>
              </a:rPr>
              <a:t>tu</a:t>
            </a:r>
            <a:r>
              <a:rPr sz="1200" spc="-10" dirty="0">
                <a:latin typeface="Calibri"/>
                <a:cs typeface="Calibri"/>
              </a:rPr>
              <a:t>de</a:t>
            </a:r>
            <a:r>
              <a:rPr sz="1200" spc="5" dirty="0">
                <a:latin typeface="Calibri"/>
                <a:cs typeface="Calibri"/>
              </a:rPr>
              <a:t>n</a:t>
            </a:r>
            <a:r>
              <a:rPr sz="1200" spc="-10" dirty="0">
                <a:latin typeface="Calibri"/>
                <a:cs typeface="Calibri"/>
              </a:rPr>
              <a:t>t</a:t>
            </a:r>
            <a:r>
              <a:rPr sz="1200" dirty="0">
                <a:latin typeface="Calibri"/>
                <a:cs typeface="Calibri"/>
              </a:rPr>
              <a:t>i</a:t>
            </a:r>
            <a:r>
              <a:rPr sz="1200" spc="40" dirty="0">
                <a:latin typeface="Calibri"/>
                <a:cs typeface="Calibri"/>
              </a:rPr>
              <a:t> </a:t>
            </a:r>
            <a:r>
              <a:rPr sz="1200" spc="-10" dirty="0">
                <a:latin typeface="Calibri"/>
                <a:cs typeface="Calibri"/>
              </a:rPr>
              <a:t>e</a:t>
            </a:r>
            <a:r>
              <a:rPr sz="1200" spc="30" dirty="0">
                <a:latin typeface="Calibri"/>
                <a:cs typeface="Calibri"/>
              </a:rPr>
              <a:t> </a:t>
            </a:r>
            <a:r>
              <a:rPr sz="1200" spc="5" dirty="0">
                <a:latin typeface="Calibri"/>
                <a:cs typeface="Calibri"/>
              </a:rPr>
              <a:t>d</a:t>
            </a:r>
            <a:r>
              <a:rPr sz="1200" dirty="0">
                <a:latin typeface="Calibri"/>
                <a:cs typeface="Calibri"/>
              </a:rPr>
              <a:t>ell</a:t>
            </a:r>
            <a:r>
              <a:rPr sz="1200" spc="-10" dirty="0">
                <a:latin typeface="Calibri"/>
                <a:cs typeface="Calibri"/>
              </a:rPr>
              <a:t>e</a:t>
            </a:r>
            <a:r>
              <a:rPr sz="1200" spc="30" dirty="0">
                <a:latin typeface="Calibri"/>
                <a:cs typeface="Calibri"/>
              </a:rPr>
              <a:t> </a:t>
            </a:r>
            <a:r>
              <a:rPr sz="1200" spc="-5" dirty="0">
                <a:latin typeface="Calibri"/>
                <a:cs typeface="Calibri"/>
              </a:rPr>
              <a:t>s</a:t>
            </a:r>
            <a:r>
              <a:rPr sz="1200" spc="-15" dirty="0">
                <a:latin typeface="Calibri"/>
                <a:cs typeface="Calibri"/>
              </a:rPr>
              <a:t>t</a:t>
            </a:r>
            <a:r>
              <a:rPr sz="1200" spc="5" dirty="0">
                <a:latin typeface="Calibri"/>
                <a:cs typeface="Calibri"/>
              </a:rPr>
              <a:t>ud</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es</a:t>
            </a:r>
            <a:r>
              <a:rPr sz="1200" spc="-5" dirty="0">
                <a:latin typeface="Calibri"/>
                <a:cs typeface="Calibri"/>
              </a:rPr>
              <a:t>s</a:t>
            </a:r>
            <a:r>
              <a:rPr sz="1200" spc="-10" dirty="0">
                <a:latin typeface="Calibri"/>
                <a:cs typeface="Calibri"/>
              </a:rPr>
              <a:t>e</a:t>
            </a:r>
            <a:r>
              <a:rPr sz="1200" spc="4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nn</a:t>
            </a:r>
            <a:r>
              <a:rPr sz="1200" dirty="0">
                <a:latin typeface="Calibri"/>
                <a:cs typeface="Calibri"/>
              </a:rPr>
              <a:t>o</a:t>
            </a:r>
            <a:r>
              <a:rPr sz="1200" spc="30" dirty="0">
                <a:latin typeface="Calibri"/>
                <a:cs typeface="Calibri"/>
              </a:rPr>
              <a:t> </a:t>
            </a:r>
            <a:r>
              <a:rPr sz="1200" spc="5" dirty="0">
                <a:latin typeface="Calibri"/>
                <a:cs typeface="Calibri"/>
              </a:rPr>
              <a:t>p</a:t>
            </a:r>
            <a:r>
              <a:rPr sz="1200" dirty="0">
                <a:latin typeface="Calibri"/>
                <a:cs typeface="Calibri"/>
              </a:rPr>
              <a:t>r</a:t>
            </a:r>
            <a:r>
              <a:rPr sz="1200" spc="-10" dirty="0">
                <a:latin typeface="Calibri"/>
                <a:cs typeface="Calibri"/>
              </a:rPr>
              <a:t>o</a:t>
            </a:r>
            <a:r>
              <a:rPr sz="1200" spc="5" dirty="0">
                <a:latin typeface="Calibri"/>
                <a:cs typeface="Calibri"/>
              </a:rPr>
              <a:t>d</a:t>
            </a:r>
            <a:r>
              <a:rPr sz="1200" spc="-10" dirty="0">
                <a:latin typeface="Calibri"/>
                <a:cs typeface="Calibri"/>
              </a:rPr>
              <a:t>o</a:t>
            </a:r>
            <a:r>
              <a:rPr sz="1200" spc="5" dirty="0">
                <a:latin typeface="Calibri"/>
                <a:cs typeface="Calibri"/>
              </a:rPr>
              <a:t>tt</a:t>
            </a:r>
            <a:r>
              <a:rPr sz="1200" dirty="0">
                <a:latin typeface="Calibri"/>
                <a:cs typeface="Calibri"/>
              </a:rPr>
              <a:t>o</a:t>
            </a:r>
            <a:r>
              <a:rPr sz="1200" spc="30" dirty="0">
                <a:latin typeface="Calibri"/>
                <a:cs typeface="Calibri"/>
              </a:rPr>
              <a:t> </a:t>
            </a:r>
            <a:r>
              <a:rPr sz="1200" dirty="0">
                <a:latin typeface="Calibri"/>
                <a:cs typeface="Calibri"/>
              </a:rPr>
              <a:t>i</a:t>
            </a:r>
            <a:r>
              <a:rPr sz="1200" spc="40" dirty="0">
                <a:latin typeface="Calibri"/>
                <a:cs typeface="Calibri"/>
              </a:rPr>
              <a:t> </a:t>
            </a:r>
            <a:r>
              <a:rPr sz="1200" spc="-5" dirty="0">
                <a:latin typeface="Calibri"/>
                <a:cs typeface="Calibri"/>
              </a:rPr>
              <a:t>r</a:t>
            </a:r>
            <a:r>
              <a:rPr sz="1200" spc="-15" dirty="0">
                <a:latin typeface="Calibri"/>
                <a:cs typeface="Calibri"/>
              </a:rPr>
              <a:t>i</a:t>
            </a:r>
            <a:r>
              <a:rPr sz="1200" spc="-5" dirty="0">
                <a:latin typeface="Calibri"/>
                <a:cs typeface="Calibri"/>
              </a:rPr>
              <a:t>s</a:t>
            </a:r>
            <a:r>
              <a:rPr sz="1200" spc="5" dirty="0">
                <a:latin typeface="Calibri"/>
                <a:cs typeface="Calibri"/>
              </a:rPr>
              <a:t>u</a:t>
            </a:r>
            <a:r>
              <a:rPr sz="1200" dirty="0">
                <a:latin typeface="Calibri"/>
                <a:cs typeface="Calibri"/>
              </a:rPr>
              <a:t>lt</a:t>
            </a:r>
            <a:r>
              <a:rPr sz="1200" spc="-10" dirty="0">
                <a:latin typeface="Calibri"/>
                <a:cs typeface="Calibri"/>
              </a:rPr>
              <a:t>a</a:t>
            </a:r>
            <a:r>
              <a:rPr sz="1200" spc="-15" dirty="0">
                <a:latin typeface="Calibri"/>
                <a:cs typeface="Calibri"/>
              </a:rPr>
              <a:t>t</a:t>
            </a:r>
            <a:r>
              <a:rPr sz="1200" dirty="0">
                <a:latin typeface="Calibri"/>
                <a:cs typeface="Calibri"/>
              </a:rPr>
              <a:t>i</a:t>
            </a:r>
            <a:r>
              <a:rPr sz="1200" spc="40"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3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nn</a:t>
            </a:r>
            <a:r>
              <a:rPr sz="1200" dirty="0">
                <a:latin typeface="Calibri"/>
                <a:cs typeface="Calibri"/>
              </a:rPr>
              <a:t>o</a:t>
            </a:r>
            <a:r>
              <a:rPr sz="1200" spc="30" dirty="0">
                <a:latin typeface="Calibri"/>
                <a:cs typeface="Calibri"/>
              </a:rPr>
              <a:t> </a:t>
            </a:r>
            <a:r>
              <a:rPr sz="1200" spc="5" dirty="0">
                <a:latin typeface="Calibri"/>
                <a:cs typeface="Calibri"/>
              </a:rPr>
              <a:t>d</a:t>
            </a:r>
            <a:r>
              <a:rPr sz="1200" spc="-15" dirty="0">
                <a:latin typeface="Calibri"/>
                <a:cs typeface="Calibri"/>
              </a:rPr>
              <a:t>a</a:t>
            </a:r>
            <a:r>
              <a:rPr sz="1200" spc="5" dirty="0">
                <a:latin typeface="Calibri"/>
                <a:cs typeface="Calibri"/>
              </a:rPr>
              <a:t>t</a:t>
            </a:r>
            <a:r>
              <a:rPr sz="1200" dirty="0">
                <a:latin typeface="Calibri"/>
                <a:cs typeface="Calibri"/>
              </a:rPr>
              <a:t>o</a:t>
            </a:r>
            <a:r>
              <a:rPr sz="1200" spc="30" dirty="0">
                <a:latin typeface="Calibri"/>
                <a:cs typeface="Calibri"/>
              </a:rPr>
              <a:t> </a:t>
            </a:r>
            <a:r>
              <a:rPr sz="1200" spc="-10" dirty="0">
                <a:latin typeface="Calibri"/>
                <a:cs typeface="Calibri"/>
              </a:rPr>
              <a:t>f</a:t>
            </a:r>
            <a:r>
              <a:rPr sz="1200" dirty="0">
                <a:latin typeface="Calibri"/>
                <a:cs typeface="Calibri"/>
              </a:rPr>
              <a:t>o</a:t>
            </a:r>
            <a:r>
              <a:rPr sz="1200" spc="-10" dirty="0">
                <a:latin typeface="Calibri"/>
                <a:cs typeface="Calibri"/>
              </a:rPr>
              <a:t>rm</a:t>
            </a:r>
            <a:r>
              <a:rPr sz="1200" dirty="0">
                <a:latin typeface="Calibri"/>
                <a:cs typeface="Calibri"/>
              </a:rPr>
              <a:t>a</a:t>
            </a:r>
            <a:r>
              <a:rPr sz="1200" spc="40" dirty="0">
                <a:latin typeface="Calibri"/>
                <a:cs typeface="Calibri"/>
              </a:rPr>
              <a:t> </a:t>
            </a:r>
            <a:r>
              <a:rPr sz="1200" dirty="0">
                <a:latin typeface="Calibri"/>
                <a:cs typeface="Calibri"/>
              </a:rPr>
              <a:t>a</a:t>
            </a:r>
            <a:r>
              <a:rPr sz="1200" spc="30"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dirty="0">
                <a:latin typeface="Calibri"/>
                <a:cs typeface="Calibri"/>
              </a:rPr>
              <a:t>t</a:t>
            </a:r>
            <a:r>
              <a:rPr sz="1200" spc="-10" dirty="0">
                <a:latin typeface="Calibri"/>
                <a:cs typeface="Calibri"/>
              </a:rPr>
              <a:t>a</a:t>
            </a:r>
            <a:r>
              <a:rPr sz="1200" spc="40" dirty="0">
                <a:latin typeface="Calibri"/>
                <a:cs typeface="Calibri"/>
              </a:rPr>
              <a:t> </a:t>
            </a:r>
            <a:r>
              <a:rPr sz="1200" spc="-15" dirty="0">
                <a:latin typeface="Calibri"/>
                <a:cs typeface="Calibri"/>
              </a:rPr>
              <a:t>v</a:t>
            </a:r>
            <a:r>
              <a:rPr sz="1200" spc="-20" dirty="0">
                <a:latin typeface="Calibri"/>
                <a:cs typeface="Calibri"/>
              </a:rPr>
              <a:t>e</a:t>
            </a:r>
            <a:r>
              <a:rPr sz="1200" spc="-5" dirty="0">
                <a:latin typeface="Calibri"/>
                <a:cs typeface="Calibri"/>
              </a:rPr>
              <a:t>rs</a:t>
            </a:r>
            <a:r>
              <a:rPr sz="1200" dirty="0">
                <a:latin typeface="Calibri"/>
                <a:cs typeface="Calibri"/>
              </a:rPr>
              <a:t>io</a:t>
            </a:r>
            <a:r>
              <a:rPr sz="1200" spc="-5" dirty="0">
                <a:latin typeface="Calibri"/>
                <a:cs typeface="Calibri"/>
              </a:rPr>
              <a:t>n</a:t>
            </a:r>
            <a:r>
              <a:rPr sz="1200" spc="-10" dirty="0">
                <a:latin typeface="Calibri"/>
                <a:cs typeface="Calibri"/>
              </a:rPr>
              <a:t>e</a:t>
            </a:r>
            <a:r>
              <a:rPr sz="1200" spc="1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2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r>
              <a:rPr sz="1200" spc="35" dirty="0">
                <a:latin typeface="Calibri"/>
                <a:cs typeface="Calibri"/>
              </a:rPr>
              <a:t> </a:t>
            </a:r>
            <a:r>
              <a:rPr sz="1200" spc="-15" dirty="0">
                <a:latin typeface="Calibri"/>
                <a:cs typeface="Calibri"/>
              </a:rPr>
              <a:t>U</a:t>
            </a:r>
            <a:r>
              <a:rPr sz="1200" spc="5" dirty="0">
                <a:latin typeface="Calibri"/>
                <a:cs typeface="Calibri"/>
              </a:rPr>
              <a:t>n</a:t>
            </a:r>
            <a:r>
              <a:rPr sz="1200" dirty="0">
                <a:latin typeface="Calibri"/>
                <a:cs typeface="Calibri"/>
              </a:rPr>
              <a:t>a</a:t>
            </a:r>
            <a:r>
              <a:rPr sz="1200" spc="30" dirty="0">
                <a:latin typeface="Calibri"/>
                <a:cs typeface="Calibri"/>
              </a:rPr>
              <a:t> </a:t>
            </a:r>
            <a:r>
              <a:rPr sz="1200" spc="-5" dirty="0">
                <a:latin typeface="Calibri"/>
                <a:cs typeface="Calibri"/>
              </a:rPr>
              <a:t>s</a:t>
            </a:r>
            <a:r>
              <a:rPr sz="1200" dirty="0">
                <a:latin typeface="Calibri"/>
                <a:cs typeface="Calibri"/>
              </a:rPr>
              <a:t>o</a:t>
            </a:r>
            <a:r>
              <a:rPr sz="1200" spc="-15" dirty="0">
                <a:latin typeface="Calibri"/>
                <a:cs typeface="Calibri"/>
              </a:rPr>
              <a:t>v</a:t>
            </a:r>
            <a:r>
              <a:rPr sz="1200" spc="-25" dirty="0">
                <a:latin typeface="Calibri"/>
                <a:cs typeface="Calibri"/>
              </a:rPr>
              <a:t>v</a:t>
            </a:r>
            <a:r>
              <a:rPr sz="1200" spc="-10" dirty="0">
                <a:latin typeface="Calibri"/>
                <a:cs typeface="Calibri"/>
              </a:rPr>
              <a:t>e</a:t>
            </a:r>
            <a:r>
              <a:rPr sz="1200" spc="5" dirty="0">
                <a:latin typeface="Calibri"/>
                <a:cs typeface="Calibri"/>
              </a:rPr>
              <a:t>nz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dirty="0">
                <a:latin typeface="Calibri"/>
                <a:cs typeface="Calibri"/>
              </a:rPr>
              <a:t>ES</a:t>
            </a:r>
            <a:r>
              <a:rPr sz="1200" spc="-15" dirty="0">
                <a:latin typeface="Calibri"/>
                <a:cs typeface="Calibri"/>
              </a:rPr>
              <a:t>R</a:t>
            </a:r>
            <a:r>
              <a:rPr sz="1200" dirty="0">
                <a:latin typeface="Calibri"/>
                <a:cs typeface="Calibri"/>
              </a:rPr>
              <a:t>C</a:t>
            </a:r>
            <a:r>
              <a:rPr sz="1200" spc="35" dirty="0">
                <a:latin typeface="Calibri"/>
                <a:cs typeface="Calibri"/>
              </a:rPr>
              <a:t> </a:t>
            </a:r>
            <a:r>
              <a:rPr sz="1200" i="1" spc="-10" dirty="0">
                <a:latin typeface="Calibri"/>
                <a:cs typeface="Calibri"/>
              </a:rPr>
              <a:t>I</a:t>
            </a:r>
            <a:r>
              <a:rPr sz="1200" i="1" spc="-5" dirty="0">
                <a:latin typeface="Calibri"/>
                <a:cs typeface="Calibri"/>
              </a:rPr>
              <a:t>mpa</a:t>
            </a:r>
            <a:r>
              <a:rPr sz="1200" i="1" dirty="0">
                <a:latin typeface="Calibri"/>
                <a:cs typeface="Calibri"/>
              </a:rPr>
              <a:t>c</a:t>
            </a:r>
            <a:r>
              <a:rPr sz="1200" i="1" spc="-5" dirty="0">
                <a:latin typeface="Calibri"/>
                <a:cs typeface="Calibri"/>
              </a:rPr>
              <a:t>t</a:t>
            </a:r>
            <a:r>
              <a:rPr sz="1200" i="1" spc="45" dirty="0">
                <a:latin typeface="Calibri"/>
                <a:cs typeface="Calibri"/>
              </a:rPr>
              <a:t> </a:t>
            </a:r>
            <a:r>
              <a:rPr sz="1200" i="1" spc="-10" dirty="0">
                <a:latin typeface="Calibri"/>
                <a:cs typeface="Calibri"/>
              </a:rPr>
              <a:t>A</a:t>
            </a:r>
            <a:r>
              <a:rPr sz="1200" i="1" dirty="0">
                <a:latin typeface="Calibri"/>
                <a:cs typeface="Calibri"/>
              </a:rPr>
              <a:t>c</a:t>
            </a:r>
            <a:r>
              <a:rPr sz="1200" i="1" spc="-10" dirty="0">
                <a:latin typeface="Calibri"/>
                <a:cs typeface="Calibri"/>
              </a:rPr>
              <a:t>ce</a:t>
            </a:r>
            <a:r>
              <a:rPr sz="1200" i="1" dirty="0">
                <a:latin typeface="Calibri"/>
                <a:cs typeface="Calibri"/>
              </a:rPr>
              <a:t>l</a:t>
            </a:r>
            <a:r>
              <a:rPr sz="1200" i="1" spc="-10" dirty="0">
                <a:latin typeface="Calibri"/>
                <a:cs typeface="Calibri"/>
              </a:rPr>
              <a:t>er</a:t>
            </a:r>
            <a:r>
              <a:rPr sz="1200" i="1" spc="-5" dirty="0">
                <a:latin typeface="Calibri"/>
                <a:cs typeface="Calibri"/>
              </a:rPr>
              <a:t>a</a:t>
            </a:r>
            <a:r>
              <a:rPr sz="1200" i="1" spc="5" dirty="0">
                <a:latin typeface="Calibri"/>
                <a:cs typeface="Calibri"/>
              </a:rPr>
              <a:t>t</a:t>
            </a:r>
            <a:r>
              <a:rPr sz="1200" i="1" dirty="0">
                <a:latin typeface="Calibri"/>
                <a:cs typeface="Calibri"/>
              </a:rPr>
              <a:t>i</a:t>
            </a:r>
            <a:r>
              <a:rPr sz="1200" i="1" spc="-5" dirty="0">
                <a:latin typeface="Calibri"/>
                <a:cs typeface="Calibri"/>
              </a:rPr>
              <a:t>o</a:t>
            </a:r>
            <a:r>
              <a:rPr sz="1200" i="1" dirty="0">
                <a:latin typeface="Calibri"/>
                <a:cs typeface="Calibri"/>
              </a:rPr>
              <a:t>n</a:t>
            </a:r>
            <a:r>
              <a:rPr sz="1200" i="1" spc="35" dirty="0">
                <a:latin typeface="Calibri"/>
                <a:cs typeface="Calibri"/>
              </a:rPr>
              <a:t> </a:t>
            </a:r>
            <a:r>
              <a:rPr sz="1200" spc="5" dirty="0">
                <a:latin typeface="Calibri"/>
                <a:cs typeface="Calibri"/>
              </a:rPr>
              <a:t>h</a:t>
            </a:r>
            <a:r>
              <a:rPr sz="1200" dirty="0">
                <a:latin typeface="Calibri"/>
                <a:cs typeface="Calibri"/>
              </a:rPr>
              <a:t>a </a:t>
            </a:r>
            <a:r>
              <a:rPr sz="1200" spc="-5" dirty="0">
                <a:latin typeface="Calibri"/>
                <a:cs typeface="Calibri"/>
              </a:rPr>
              <a:t>s</a:t>
            </a:r>
            <a:r>
              <a:rPr sz="1200" dirty="0">
                <a:latin typeface="Calibri"/>
                <a:cs typeface="Calibri"/>
              </a:rPr>
              <a:t>o</a:t>
            </a:r>
            <a:r>
              <a:rPr sz="1200" spc="-5" dirty="0">
                <a:latin typeface="Calibri"/>
                <a:cs typeface="Calibri"/>
              </a:rPr>
              <a:t>s</a:t>
            </a:r>
            <a:r>
              <a:rPr sz="1200" dirty="0">
                <a:latin typeface="Calibri"/>
                <a:cs typeface="Calibri"/>
              </a:rPr>
              <a:t>t</a:t>
            </a:r>
            <a:r>
              <a:rPr sz="1200" spc="-10" dirty="0">
                <a:latin typeface="Calibri"/>
                <a:cs typeface="Calibri"/>
              </a:rPr>
              <a:t>en</a:t>
            </a:r>
            <a:r>
              <a:rPr sz="1200" spc="5" dirty="0">
                <a:latin typeface="Calibri"/>
                <a:cs typeface="Calibri"/>
              </a:rPr>
              <a:t>ut</a:t>
            </a:r>
            <a:r>
              <a:rPr sz="1200" dirty="0">
                <a:latin typeface="Calibri"/>
                <a:cs typeface="Calibri"/>
              </a:rPr>
              <a:t>o</a:t>
            </a:r>
            <a:r>
              <a:rPr sz="1200" spc="-5" dirty="0">
                <a:latin typeface="Calibri"/>
                <a:cs typeface="Calibri"/>
              </a:rPr>
              <a:t> </a:t>
            </a:r>
            <a:r>
              <a:rPr sz="1200" spc="-10" dirty="0">
                <a:latin typeface="Calibri"/>
                <a:cs typeface="Calibri"/>
              </a:rPr>
              <a:t>u</a:t>
            </a:r>
            <a:r>
              <a:rPr sz="1200" dirty="0">
                <a:latin typeface="Calibri"/>
                <a:cs typeface="Calibri"/>
              </a:rPr>
              <a:t>n</a:t>
            </a:r>
            <a:r>
              <a:rPr sz="1200" spc="-5" dirty="0">
                <a:latin typeface="Calibri"/>
                <a:cs typeface="Calibri"/>
              </a:rPr>
              <a:t> </a:t>
            </a:r>
            <a:r>
              <a:rPr sz="1200" spc="5" dirty="0">
                <a:latin typeface="Calibri"/>
                <a:cs typeface="Calibri"/>
              </a:rPr>
              <a:t>u</a:t>
            </a:r>
            <a:r>
              <a:rPr sz="1200" dirty="0">
                <a:latin typeface="Calibri"/>
                <a:cs typeface="Calibri"/>
              </a:rPr>
              <a:t>lt</a:t>
            </a:r>
            <a:r>
              <a:rPr sz="1200" spc="-20" dirty="0">
                <a:latin typeface="Calibri"/>
                <a:cs typeface="Calibri"/>
              </a:rPr>
              <a:t>e</a:t>
            </a:r>
            <a:r>
              <a:rPr sz="1200" spc="-5" dirty="0">
                <a:latin typeface="Calibri"/>
                <a:cs typeface="Calibri"/>
              </a:rPr>
              <a:t>r</a:t>
            </a:r>
            <a:r>
              <a:rPr sz="1200" dirty="0">
                <a:latin typeface="Calibri"/>
                <a:cs typeface="Calibri"/>
              </a:rPr>
              <a:t>io</a:t>
            </a:r>
            <a:r>
              <a:rPr sz="1200" spc="-5" dirty="0">
                <a:latin typeface="Calibri"/>
                <a:cs typeface="Calibri"/>
              </a:rPr>
              <a:t>re s</a:t>
            </a:r>
            <a:r>
              <a:rPr sz="1200" spc="-15" dirty="0">
                <a:latin typeface="Calibri"/>
                <a:cs typeface="Calibri"/>
              </a:rPr>
              <a:t>v</a:t>
            </a:r>
            <a:r>
              <a:rPr sz="1200" dirty="0">
                <a:latin typeface="Calibri"/>
                <a:cs typeface="Calibri"/>
              </a:rPr>
              <a:t>il</a:t>
            </a:r>
            <a:r>
              <a:rPr sz="1200" spc="5" dirty="0">
                <a:latin typeface="Calibri"/>
                <a:cs typeface="Calibri"/>
              </a:rPr>
              <a:t>up</a:t>
            </a:r>
            <a:r>
              <a:rPr sz="1200" spc="-10" dirty="0">
                <a:latin typeface="Calibri"/>
                <a:cs typeface="Calibri"/>
              </a:rPr>
              <a:t>p</a:t>
            </a:r>
            <a:r>
              <a:rPr sz="1200" dirty="0">
                <a:latin typeface="Calibri"/>
                <a:cs typeface="Calibri"/>
              </a:rPr>
              <a:t>o</a:t>
            </a:r>
            <a:r>
              <a:rPr sz="1200" spc="-5" dirty="0">
                <a:latin typeface="Calibri"/>
                <a:cs typeface="Calibri"/>
              </a:rPr>
              <a:t> d</a:t>
            </a:r>
            <a:r>
              <a:rPr sz="1200" spc="-10" dirty="0">
                <a:latin typeface="Calibri"/>
                <a:cs typeface="Calibri"/>
              </a:rPr>
              <a:t>e</a:t>
            </a:r>
            <a:r>
              <a:rPr sz="1200" dirty="0">
                <a:latin typeface="Calibri"/>
                <a:cs typeface="Calibri"/>
              </a:rPr>
              <a:t>l</a:t>
            </a:r>
            <a:r>
              <a:rPr sz="1200" spc="-10" dirty="0">
                <a:latin typeface="Calibri"/>
                <a:cs typeface="Calibri"/>
              </a:rPr>
              <a:t> </a:t>
            </a:r>
            <a:r>
              <a:rPr lang="it-CH" sz="1200" spc="5" dirty="0">
                <a:latin typeface="Calibri"/>
                <a:cs typeface="Calibri"/>
              </a:rPr>
              <a:t>toolkit</a:t>
            </a:r>
            <a:r>
              <a:rPr sz="1200" spc="-5" dirty="0">
                <a:latin typeface="Calibri"/>
                <a:cs typeface="Calibri"/>
              </a:rPr>
              <a:t> </a:t>
            </a:r>
            <a:r>
              <a:rPr sz="1200" spc="-10" dirty="0">
                <a:latin typeface="Calibri"/>
                <a:cs typeface="Calibri"/>
              </a:rPr>
              <a:t>e</a:t>
            </a:r>
            <a:r>
              <a:rPr sz="1200" spc="-5" dirty="0">
                <a:latin typeface="Calibri"/>
                <a:cs typeface="Calibri"/>
              </a:rPr>
              <a:t> </a:t>
            </a:r>
            <a:r>
              <a:rPr sz="1200" spc="5" dirty="0">
                <a:latin typeface="Calibri"/>
                <a:cs typeface="Calibri"/>
              </a:rPr>
              <a:t>p</a:t>
            </a:r>
            <a:r>
              <a:rPr sz="1200" spc="-15" dirty="0">
                <a:latin typeface="Calibri"/>
                <a:cs typeface="Calibri"/>
              </a:rPr>
              <a:t>r</a:t>
            </a:r>
            <a:r>
              <a:rPr sz="1200" dirty="0">
                <a:latin typeface="Calibri"/>
                <a:cs typeface="Calibri"/>
              </a:rPr>
              <a:t>o</a:t>
            </a:r>
            <a:r>
              <a:rPr sz="1200" spc="-15" dirty="0">
                <a:latin typeface="Calibri"/>
                <a:cs typeface="Calibri"/>
              </a:rPr>
              <a:t>v</a:t>
            </a:r>
            <a:r>
              <a:rPr sz="1200" spc="-10" dirty="0">
                <a:latin typeface="Calibri"/>
                <a:cs typeface="Calibri"/>
              </a:rPr>
              <a:t>e</a:t>
            </a:r>
            <a:r>
              <a:rPr sz="1200" spc="5" dirty="0">
                <a:latin typeface="Calibri"/>
                <a:cs typeface="Calibri"/>
              </a:rPr>
              <a:t> </a:t>
            </a:r>
            <a:r>
              <a:rPr sz="1200" dirty="0">
                <a:latin typeface="Calibri"/>
                <a:cs typeface="Calibri"/>
              </a:rPr>
              <a:t>in</a:t>
            </a:r>
            <a:r>
              <a:rPr sz="1200" spc="-5"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v</a:t>
            </a:r>
            <a:r>
              <a:rPr sz="1200" spc="-5" dirty="0">
                <a:latin typeface="Calibri"/>
                <a:cs typeface="Calibri"/>
              </a:rPr>
              <a:t>ers</a:t>
            </a:r>
            <a:r>
              <a:rPr sz="1200" dirty="0">
                <a:latin typeface="Calibri"/>
                <a:cs typeface="Calibri"/>
              </a:rPr>
              <a:t>i</a:t>
            </a:r>
            <a:r>
              <a:rPr sz="1200" spc="-10" dirty="0">
                <a:latin typeface="Calibri"/>
                <a:cs typeface="Calibri"/>
              </a:rPr>
              <a:t> c</a:t>
            </a:r>
            <a:r>
              <a:rPr sz="1200" dirty="0">
                <a:latin typeface="Calibri"/>
                <a:cs typeface="Calibri"/>
              </a:rPr>
              <a:t>o</a:t>
            </a:r>
            <a:r>
              <a:rPr sz="1200" spc="-10" dirty="0">
                <a:latin typeface="Calibri"/>
                <a:cs typeface="Calibri"/>
              </a:rPr>
              <a:t>n</a:t>
            </a:r>
            <a:r>
              <a:rPr sz="1200" dirty="0">
                <a:latin typeface="Calibri"/>
                <a:cs typeface="Calibri"/>
              </a:rPr>
              <a:t>t</a:t>
            </a:r>
            <a:r>
              <a:rPr sz="1200" spc="-1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i</a:t>
            </a:r>
            <a:r>
              <a:rPr sz="1200" spc="-10" dirty="0">
                <a:latin typeface="Calibri"/>
                <a:cs typeface="Calibri"/>
              </a:rPr>
              <a:t> ed</a:t>
            </a:r>
            <a:r>
              <a:rPr sz="1200" spc="5" dirty="0">
                <a:latin typeface="Calibri"/>
                <a:cs typeface="Calibri"/>
              </a:rPr>
              <a:t>u</a:t>
            </a:r>
            <a:r>
              <a:rPr sz="1200" spc="-5" dirty="0">
                <a:latin typeface="Calibri"/>
                <a:cs typeface="Calibri"/>
              </a:rPr>
              <a:t>c</a:t>
            </a:r>
            <a:r>
              <a:rPr sz="1200" dirty="0">
                <a:latin typeface="Calibri"/>
                <a:cs typeface="Calibri"/>
              </a:rPr>
              <a:t>a</a:t>
            </a:r>
            <a:r>
              <a:rPr sz="1200" spc="5" dirty="0">
                <a:latin typeface="Calibri"/>
                <a:cs typeface="Calibri"/>
              </a:rPr>
              <a:t>t</a:t>
            </a:r>
            <a:r>
              <a:rPr sz="1200" dirty="0">
                <a:latin typeface="Calibri"/>
                <a:cs typeface="Calibri"/>
              </a:rPr>
              <a:t>i</a:t>
            </a:r>
            <a:r>
              <a:rPr sz="1200" spc="-15" dirty="0">
                <a:latin typeface="Calibri"/>
                <a:cs typeface="Calibri"/>
              </a:rPr>
              <a:t>v</a:t>
            </a:r>
            <a:r>
              <a:rPr sz="1200" dirty="0">
                <a:latin typeface="Calibri"/>
                <a:cs typeface="Calibri"/>
              </a:rPr>
              <a:t>i</a:t>
            </a:r>
            <a:r>
              <a:rPr sz="1200" spc="5" dirty="0">
                <a:latin typeface="Calibri"/>
                <a:cs typeface="Calibri"/>
              </a:rPr>
              <a:t> </a:t>
            </a:r>
            <a:r>
              <a:rPr sz="1200" spc="-15" dirty="0">
                <a:latin typeface="Calibri"/>
                <a:cs typeface="Calibri"/>
              </a:rPr>
              <a:t>i</a:t>
            </a:r>
            <a:r>
              <a:rPr sz="1200" dirty="0">
                <a:latin typeface="Calibri"/>
                <a:cs typeface="Calibri"/>
              </a:rPr>
              <a:t>n</a:t>
            </a:r>
            <a:r>
              <a:rPr sz="1200" spc="10" dirty="0">
                <a:latin typeface="Calibri"/>
                <a:cs typeface="Calibri"/>
              </a:rPr>
              <a:t> </a:t>
            </a:r>
            <a:r>
              <a:rPr sz="1200" spc="-5" dirty="0">
                <a:latin typeface="Calibri"/>
                <a:cs typeface="Calibri"/>
              </a:rPr>
              <a:t>s</a:t>
            </a:r>
            <a:r>
              <a:rPr sz="1200" spc="-20" dirty="0">
                <a:latin typeface="Calibri"/>
                <a:cs typeface="Calibri"/>
              </a:rPr>
              <a:t>e</a:t>
            </a:r>
            <a:r>
              <a:rPr sz="1200" dirty="0">
                <a:latin typeface="Calibri"/>
                <a:cs typeface="Calibri"/>
              </a:rPr>
              <a:t>tt</a:t>
            </a:r>
            <a:r>
              <a:rPr sz="1200" spc="-10" dirty="0">
                <a:latin typeface="Calibri"/>
                <a:cs typeface="Calibri"/>
              </a:rPr>
              <a:t>e</a:t>
            </a:r>
            <a:r>
              <a:rPr sz="1200" spc="-5" dirty="0">
                <a:latin typeface="Calibri"/>
                <a:cs typeface="Calibri"/>
              </a:rPr>
              <a:t> </a:t>
            </a:r>
            <a:r>
              <a:rPr sz="1200" spc="5" dirty="0">
                <a:latin typeface="Calibri"/>
                <a:cs typeface="Calibri"/>
              </a:rPr>
              <a:t>p</a:t>
            </a:r>
            <a:r>
              <a:rPr sz="1200" spc="-15" dirty="0">
                <a:latin typeface="Calibri"/>
                <a:cs typeface="Calibri"/>
              </a:rPr>
              <a:t>a</a:t>
            </a:r>
            <a:r>
              <a:rPr sz="1200" spc="-10" dirty="0">
                <a:latin typeface="Calibri"/>
                <a:cs typeface="Calibri"/>
              </a:rPr>
              <a:t>e</a:t>
            </a:r>
            <a:r>
              <a:rPr sz="1200" spc="-5" dirty="0">
                <a:latin typeface="Calibri"/>
                <a:cs typeface="Calibri"/>
              </a:rPr>
              <a:t>s</a:t>
            </a:r>
            <a:r>
              <a:rPr sz="1200" dirty="0">
                <a:latin typeface="Calibri"/>
                <a:cs typeface="Calibri"/>
              </a:rPr>
              <a:t>i</a:t>
            </a:r>
            <a:r>
              <a:rPr sz="1200" spc="5" dirty="0">
                <a:latin typeface="Calibri"/>
                <a:cs typeface="Calibri"/>
              </a:rPr>
              <a:t> </a:t>
            </a:r>
            <a:r>
              <a:rPr sz="1200" spc="-10" dirty="0">
                <a:latin typeface="Calibri"/>
                <a:cs typeface="Calibri"/>
              </a:rPr>
              <a:t>ne</a:t>
            </a:r>
            <a:r>
              <a:rPr sz="1200" dirty="0">
                <a:latin typeface="Calibri"/>
                <a:cs typeface="Calibri"/>
              </a:rPr>
              <a:t>l</a:t>
            </a:r>
            <a:r>
              <a:rPr sz="1200" spc="-10" dirty="0">
                <a:latin typeface="Calibri"/>
                <a:cs typeface="Calibri"/>
              </a:rPr>
              <a:t> 201</a:t>
            </a:r>
            <a:r>
              <a:rPr sz="1200" spc="-20" dirty="0">
                <a:latin typeface="Calibri"/>
                <a:cs typeface="Calibri"/>
              </a:rPr>
              <a:t>8</a:t>
            </a:r>
            <a:r>
              <a:rPr sz="1200" dirty="0">
                <a:latin typeface="Calibri"/>
                <a:cs typeface="Calibri"/>
              </a:rPr>
              <a:t>-19.</a:t>
            </a:r>
          </a:p>
          <a:p>
            <a:pPr marL="12700" marR="6350" algn="just">
              <a:lnSpc>
                <a:spcPct val="120800"/>
              </a:lnSpc>
            </a:pPr>
            <a:r>
              <a:rPr sz="1200" dirty="0">
                <a:latin typeface="Calibri"/>
                <a:cs typeface="Calibri"/>
              </a:rPr>
              <a:t>T-SE</a:t>
            </a:r>
            <a:r>
              <a:rPr sz="1200" spc="5" dirty="0">
                <a:latin typeface="Calibri"/>
                <a:cs typeface="Calibri"/>
              </a:rPr>
              <a:t>D</a:t>
            </a:r>
            <a:r>
              <a:rPr sz="1200" spc="-10" dirty="0">
                <a:latin typeface="Calibri"/>
                <a:cs typeface="Calibri"/>
              </a:rPr>
              <a:t>A</a:t>
            </a:r>
            <a:r>
              <a:rPr sz="1200" spc="-30" dirty="0">
                <a:latin typeface="Calibri"/>
                <a:cs typeface="Calibri"/>
              </a:rPr>
              <a:t> </a:t>
            </a:r>
            <a:r>
              <a:rPr sz="1200" spc="-10" dirty="0">
                <a:latin typeface="Calibri"/>
                <a:cs typeface="Calibri"/>
              </a:rPr>
              <a:t>è</a:t>
            </a:r>
            <a:r>
              <a:rPr sz="1200" spc="-30" dirty="0">
                <a:latin typeface="Calibri"/>
                <a:cs typeface="Calibri"/>
              </a:rPr>
              <a:t> </a:t>
            </a:r>
            <a:r>
              <a:rPr sz="1200" spc="5" dirty="0">
                <a:latin typeface="Calibri"/>
                <a:cs typeface="Calibri"/>
              </a:rPr>
              <a:t>u</a:t>
            </a:r>
            <a:r>
              <a:rPr sz="1200" spc="-5" dirty="0">
                <a:latin typeface="Calibri"/>
                <a:cs typeface="Calibri"/>
              </a:rPr>
              <a:t>s</a:t>
            </a:r>
            <a:r>
              <a:rPr sz="1200" spc="-10" dirty="0">
                <a:latin typeface="Calibri"/>
                <a:cs typeface="Calibri"/>
              </a:rPr>
              <a:t>a</a:t>
            </a:r>
            <a:r>
              <a:rPr sz="1200" spc="-15" dirty="0">
                <a:latin typeface="Calibri"/>
                <a:cs typeface="Calibri"/>
              </a:rPr>
              <a:t>t</a:t>
            </a:r>
            <a:r>
              <a:rPr sz="1200" dirty="0">
                <a:latin typeface="Calibri"/>
                <a:cs typeface="Calibri"/>
              </a:rPr>
              <a:t>o</a:t>
            </a:r>
            <a:r>
              <a:rPr sz="1200" spc="-20" dirty="0">
                <a:latin typeface="Calibri"/>
                <a:cs typeface="Calibri"/>
              </a:rPr>
              <a:t> </a:t>
            </a:r>
            <a:r>
              <a:rPr sz="1200" dirty="0">
                <a:latin typeface="Calibri"/>
                <a:cs typeface="Calibri"/>
              </a:rPr>
              <a:t>in</a:t>
            </a:r>
            <a:r>
              <a:rPr sz="1200" spc="-30" dirty="0">
                <a:latin typeface="Calibri"/>
                <a:cs typeface="Calibri"/>
              </a:rPr>
              <a:t> </a:t>
            </a:r>
            <a:r>
              <a:rPr sz="1200" spc="-15" dirty="0">
                <a:latin typeface="Calibri"/>
                <a:cs typeface="Calibri"/>
              </a:rPr>
              <a:t>t</a:t>
            </a:r>
            <a:r>
              <a:rPr sz="1200" spc="5" dirty="0">
                <a:latin typeface="Calibri"/>
                <a:cs typeface="Calibri"/>
              </a:rPr>
              <a:t>u</a:t>
            </a:r>
            <a:r>
              <a:rPr sz="1200" spc="-15" dirty="0">
                <a:latin typeface="Calibri"/>
                <a:cs typeface="Calibri"/>
              </a:rPr>
              <a:t>t</a:t>
            </a:r>
            <a:r>
              <a:rPr sz="1200" dirty="0">
                <a:latin typeface="Calibri"/>
                <a:cs typeface="Calibri"/>
              </a:rPr>
              <a:t>to</a:t>
            </a:r>
            <a:r>
              <a:rPr sz="1200" spc="-20" dirty="0">
                <a:latin typeface="Calibri"/>
                <a:cs typeface="Calibri"/>
              </a:rPr>
              <a:t> </a:t>
            </a:r>
            <a:r>
              <a:rPr sz="1200" dirty="0">
                <a:latin typeface="Calibri"/>
                <a:cs typeface="Calibri"/>
              </a:rPr>
              <a:t>il</a:t>
            </a:r>
            <a:r>
              <a:rPr sz="1200" spc="-45" dirty="0">
                <a:latin typeface="Calibri"/>
                <a:cs typeface="Calibri"/>
              </a:rPr>
              <a:t> </a:t>
            </a:r>
            <a:r>
              <a:rPr sz="1200" dirty="0">
                <a:latin typeface="Calibri"/>
                <a:cs typeface="Calibri"/>
              </a:rPr>
              <a:t>mo</a:t>
            </a:r>
            <a:r>
              <a:rPr sz="1200" spc="5" dirty="0">
                <a:latin typeface="Calibri"/>
                <a:cs typeface="Calibri"/>
              </a:rPr>
              <a:t>n</a:t>
            </a:r>
            <a:r>
              <a:rPr sz="1200" spc="-10" dirty="0">
                <a:latin typeface="Calibri"/>
                <a:cs typeface="Calibri"/>
              </a:rPr>
              <a:t>d</a:t>
            </a:r>
            <a:r>
              <a:rPr sz="1200" dirty="0">
                <a:latin typeface="Calibri"/>
                <a:cs typeface="Calibri"/>
              </a:rPr>
              <a:t>o</a:t>
            </a:r>
            <a:r>
              <a:rPr sz="1200" spc="-20" dirty="0">
                <a:latin typeface="Calibri"/>
                <a:cs typeface="Calibri"/>
              </a:rPr>
              <a:t> </a:t>
            </a:r>
            <a:r>
              <a:rPr sz="1200" spc="5" dirty="0">
                <a:latin typeface="Calibri"/>
                <a:cs typeface="Calibri"/>
              </a:rPr>
              <a:t>d</a:t>
            </a:r>
            <a:r>
              <a:rPr sz="1200" dirty="0">
                <a:latin typeface="Calibri"/>
                <a:cs typeface="Calibri"/>
              </a:rPr>
              <a:t>a</a:t>
            </a:r>
            <a:r>
              <a:rPr sz="1200" spc="-30" dirty="0">
                <a:latin typeface="Calibri"/>
                <a:cs typeface="Calibri"/>
              </a:rPr>
              <a:t> </a:t>
            </a:r>
            <a:r>
              <a:rPr sz="1200" spc="5" dirty="0">
                <a:latin typeface="Calibri"/>
                <a:cs typeface="Calibri"/>
              </a:rPr>
              <a:t>p</a:t>
            </a:r>
            <a:r>
              <a:rPr sz="1200" spc="-20" dirty="0">
                <a:latin typeface="Calibri"/>
                <a:cs typeface="Calibri"/>
              </a:rPr>
              <a:t>r</a:t>
            </a:r>
            <a:r>
              <a:rPr sz="1200" dirty="0">
                <a:latin typeface="Calibri"/>
                <a:cs typeface="Calibri"/>
              </a:rPr>
              <a:t>o</a:t>
            </a:r>
            <a:r>
              <a:rPr sz="1200" spc="5" dirty="0">
                <a:latin typeface="Calibri"/>
                <a:cs typeface="Calibri"/>
              </a:rPr>
              <a:t>f</a:t>
            </a:r>
            <a:r>
              <a:rPr sz="1200" spc="-10" dirty="0">
                <a:latin typeface="Calibri"/>
                <a:cs typeface="Calibri"/>
              </a:rPr>
              <a:t>e</a:t>
            </a:r>
            <a:r>
              <a:rPr sz="1200" spc="-5" dirty="0">
                <a:latin typeface="Calibri"/>
                <a:cs typeface="Calibri"/>
              </a:rPr>
              <a:t>ss</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s</a:t>
            </a:r>
            <a:r>
              <a:rPr sz="1200" dirty="0">
                <a:latin typeface="Calibri"/>
                <a:cs typeface="Calibri"/>
              </a:rPr>
              <a:t>ti</a:t>
            </a:r>
            <a:r>
              <a:rPr sz="1200" spc="-45" dirty="0">
                <a:latin typeface="Calibri"/>
                <a:cs typeface="Calibri"/>
              </a:rPr>
              <a:t> </a:t>
            </a:r>
            <a:r>
              <a:rPr sz="1200" spc="5" dirty="0">
                <a:latin typeface="Calibri"/>
                <a:cs typeface="Calibri"/>
              </a:rPr>
              <a:t>d</a:t>
            </a:r>
            <a:r>
              <a:rPr sz="1200" spc="-10" dirty="0">
                <a:latin typeface="Calibri"/>
                <a:cs typeface="Calibri"/>
              </a:rPr>
              <a:t>a</a:t>
            </a:r>
            <a:r>
              <a:rPr sz="1200" spc="-15" dirty="0">
                <a:latin typeface="Calibri"/>
                <a:cs typeface="Calibri"/>
              </a:rPr>
              <a:t>g</a:t>
            </a:r>
            <a:r>
              <a:rPr sz="1200" dirty="0">
                <a:latin typeface="Calibri"/>
                <a:cs typeface="Calibri"/>
              </a:rPr>
              <a:t>li</a:t>
            </a:r>
            <a:r>
              <a:rPr sz="1200" spc="-20" dirty="0">
                <a:latin typeface="Calibri"/>
                <a:cs typeface="Calibri"/>
              </a:rPr>
              <a:t> </a:t>
            </a:r>
            <a:r>
              <a:rPr sz="1200" dirty="0">
                <a:latin typeface="Calibri"/>
                <a:cs typeface="Calibri"/>
              </a:rPr>
              <a:t>a</a:t>
            </a:r>
            <a:r>
              <a:rPr sz="1200" spc="-10" dirty="0">
                <a:latin typeface="Calibri"/>
                <a:cs typeface="Calibri"/>
              </a:rPr>
              <a:t>n</a:t>
            </a:r>
            <a:r>
              <a:rPr sz="1200" spc="5" dirty="0">
                <a:latin typeface="Calibri"/>
                <a:cs typeface="Calibri"/>
              </a:rPr>
              <a:t>n</a:t>
            </a:r>
            <a:r>
              <a:rPr sz="1200" dirty="0">
                <a:latin typeface="Calibri"/>
                <a:cs typeface="Calibri"/>
              </a:rPr>
              <a:t>i</a:t>
            </a:r>
            <a:r>
              <a:rPr sz="1200" spc="-35" dirty="0">
                <a:latin typeface="Calibri"/>
                <a:cs typeface="Calibri"/>
              </a:rPr>
              <a:t> </a:t>
            </a:r>
            <a:r>
              <a:rPr sz="1200" spc="5" dirty="0">
                <a:latin typeface="Calibri"/>
                <a:cs typeface="Calibri"/>
              </a:rPr>
              <a:t>p</a:t>
            </a:r>
            <a:r>
              <a:rPr sz="1200" spc="-5" dirty="0">
                <a:latin typeface="Calibri"/>
                <a:cs typeface="Calibri"/>
              </a:rPr>
              <a:t>res</a:t>
            </a:r>
            <a:r>
              <a:rPr sz="1200" spc="-10" dirty="0">
                <a:latin typeface="Calibri"/>
                <a:cs typeface="Calibri"/>
              </a:rPr>
              <a:t>c</a:t>
            </a:r>
            <a:r>
              <a:rPr sz="1200" dirty="0">
                <a:latin typeface="Calibri"/>
                <a:cs typeface="Calibri"/>
              </a:rPr>
              <a:t>olari</a:t>
            </a:r>
            <a:r>
              <a:rPr sz="1200" spc="-30" dirty="0">
                <a:latin typeface="Calibri"/>
                <a:cs typeface="Calibri"/>
              </a:rPr>
              <a:t> </a:t>
            </a:r>
            <a:r>
              <a:rPr sz="1200" dirty="0">
                <a:latin typeface="Calibri"/>
                <a:cs typeface="Calibri"/>
              </a:rPr>
              <a:t>all</a:t>
            </a:r>
            <a:r>
              <a:rPr sz="1200" spc="-5" dirty="0">
                <a:latin typeface="Calibri"/>
                <a:cs typeface="Calibri"/>
              </a:rPr>
              <a:t>'</a:t>
            </a:r>
            <a:r>
              <a:rPr sz="1200" dirty="0">
                <a:latin typeface="Calibri"/>
                <a:cs typeface="Calibri"/>
              </a:rPr>
              <a:t>i</a:t>
            </a:r>
            <a:r>
              <a:rPr sz="1200" spc="-15" dirty="0">
                <a:latin typeface="Calibri"/>
                <a:cs typeface="Calibri"/>
              </a:rPr>
              <a:t>s</a:t>
            </a:r>
            <a:r>
              <a:rPr sz="1200" dirty="0">
                <a:latin typeface="Calibri"/>
                <a:cs typeface="Calibri"/>
              </a:rPr>
              <a:t>tr</a:t>
            </a:r>
            <a:r>
              <a:rPr sz="1200" spc="-10" dirty="0">
                <a:latin typeface="Calibri"/>
                <a:cs typeface="Calibri"/>
              </a:rPr>
              <a:t>u</a:t>
            </a:r>
            <a:r>
              <a:rPr sz="1200" spc="5" dirty="0">
                <a:latin typeface="Calibri"/>
                <a:cs typeface="Calibri"/>
              </a:rPr>
              <a:t>z</a:t>
            </a:r>
            <a:r>
              <a:rPr sz="1200" dirty="0">
                <a:latin typeface="Calibri"/>
                <a:cs typeface="Calibri"/>
              </a:rPr>
              <a:t>io</a:t>
            </a:r>
            <a:r>
              <a:rPr sz="1200" spc="-10" dirty="0">
                <a:latin typeface="Calibri"/>
                <a:cs typeface="Calibri"/>
              </a:rPr>
              <a:t>ne</a:t>
            </a:r>
            <a:r>
              <a:rPr sz="1200" spc="-20" dirty="0">
                <a:latin typeface="Calibri"/>
                <a:cs typeface="Calibri"/>
              </a:rPr>
              <a:t> </a:t>
            </a:r>
            <a:r>
              <a:rPr sz="1200" spc="-5" dirty="0">
                <a:latin typeface="Calibri"/>
                <a:cs typeface="Calibri"/>
              </a:rPr>
              <a:t>s</a:t>
            </a:r>
            <a:r>
              <a:rPr sz="1200" spc="-10" dirty="0">
                <a:latin typeface="Calibri"/>
                <a:cs typeface="Calibri"/>
              </a:rPr>
              <a:t>u</a:t>
            </a:r>
            <a:r>
              <a:rPr sz="1200" spc="5" dirty="0">
                <a:latin typeface="Calibri"/>
                <a:cs typeface="Calibri"/>
              </a:rPr>
              <a:t>p</a:t>
            </a:r>
            <a:r>
              <a:rPr sz="1200" spc="-10" dirty="0">
                <a:latin typeface="Calibri"/>
                <a:cs typeface="Calibri"/>
              </a:rPr>
              <a:t>e</a:t>
            </a:r>
            <a:r>
              <a:rPr sz="1200" dirty="0">
                <a:latin typeface="Calibri"/>
                <a:cs typeface="Calibri"/>
              </a:rPr>
              <a:t>ri</a:t>
            </a:r>
            <a:r>
              <a:rPr sz="1200" spc="-10" dirty="0">
                <a:latin typeface="Calibri"/>
                <a:cs typeface="Calibri"/>
              </a:rPr>
              <a:t>o</a:t>
            </a:r>
            <a:r>
              <a:rPr sz="1200" spc="-5" dirty="0">
                <a:latin typeface="Calibri"/>
                <a:cs typeface="Calibri"/>
              </a:rPr>
              <a:t>re</a:t>
            </a:r>
            <a:r>
              <a:rPr sz="1200" dirty="0">
                <a:latin typeface="Calibri"/>
                <a:cs typeface="Calibri"/>
              </a:rPr>
              <a:t>.</a:t>
            </a:r>
            <a:r>
              <a:rPr sz="1200" spc="-25" dirty="0">
                <a:latin typeface="Calibri"/>
                <a:cs typeface="Calibri"/>
              </a:rPr>
              <a:t> </a:t>
            </a:r>
            <a:r>
              <a:rPr sz="1200" spc="-15" dirty="0">
                <a:latin typeface="Calibri"/>
                <a:cs typeface="Calibri"/>
              </a:rPr>
              <a:t>R</a:t>
            </a:r>
            <a:r>
              <a:rPr sz="1200" dirty="0">
                <a:latin typeface="Calibri"/>
                <a:cs typeface="Calibri"/>
              </a:rPr>
              <a:t>i</a:t>
            </a:r>
            <a:r>
              <a:rPr sz="1200" spc="5" dirty="0">
                <a:latin typeface="Calibri"/>
                <a:cs typeface="Calibri"/>
              </a:rPr>
              <a:t>n</a:t>
            </a:r>
            <a:r>
              <a:rPr sz="1200" spc="-15" dirty="0">
                <a:latin typeface="Calibri"/>
                <a:cs typeface="Calibri"/>
              </a:rPr>
              <a:t>g</a:t>
            </a:r>
            <a:r>
              <a:rPr sz="1200" spc="-20" dirty="0">
                <a:latin typeface="Calibri"/>
                <a:cs typeface="Calibri"/>
              </a:rPr>
              <a:t>r</a:t>
            </a:r>
            <a:r>
              <a:rPr sz="1200" dirty="0">
                <a:latin typeface="Calibri"/>
                <a:cs typeface="Calibri"/>
              </a:rPr>
              <a:t>a</a:t>
            </a:r>
            <a:r>
              <a:rPr sz="1200" spc="5" dirty="0">
                <a:latin typeface="Calibri"/>
                <a:cs typeface="Calibri"/>
              </a:rPr>
              <a:t>z</a:t>
            </a:r>
            <a:r>
              <a:rPr sz="1200" dirty="0">
                <a:latin typeface="Calibri"/>
                <a:cs typeface="Calibri"/>
              </a:rPr>
              <a:t>iamo</a:t>
            </a:r>
            <a:r>
              <a:rPr sz="1200" spc="-30" dirty="0">
                <a:latin typeface="Calibri"/>
                <a:cs typeface="Calibri"/>
              </a:rPr>
              <a:t> </a:t>
            </a:r>
            <a:r>
              <a:rPr sz="1200" dirty="0" err="1">
                <a:latin typeface="Calibri"/>
                <a:cs typeface="Calibri"/>
              </a:rPr>
              <a:t>t</a:t>
            </a:r>
            <a:r>
              <a:rPr sz="1200" spc="-10" dirty="0" err="1">
                <a:latin typeface="Calibri"/>
                <a:cs typeface="Calibri"/>
              </a:rPr>
              <a:t>u</a:t>
            </a:r>
            <a:r>
              <a:rPr sz="1200" dirty="0" err="1">
                <a:latin typeface="Calibri"/>
                <a:cs typeface="Calibri"/>
              </a:rPr>
              <a:t>t</a:t>
            </a:r>
            <a:r>
              <a:rPr sz="1200" spc="-15" dirty="0" err="1">
                <a:latin typeface="Calibri"/>
                <a:cs typeface="Calibri"/>
              </a:rPr>
              <a:t>t</a:t>
            </a:r>
            <a:r>
              <a:rPr sz="1200" spc="-10" dirty="0" err="1">
                <a:latin typeface="Calibri"/>
                <a:cs typeface="Calibri"/>
              </a:rPr>
              <a:t>e</a:t>
            </a:r>
            <a:r>
              <a:rPr sz="1200" spc="-20" dirty="0">
                <a:latin typeface="Calibri"/>
                <a:cs typeface="Calibri"/>
              </a:rPr>
              <a:t> </a:t>
            </a:r>
            <a:r>
              <a:rPr lang="it-CH" sz="1200" spc="-20" dirty="0">
                <a:latin typeface="Calibri"/>
                <a:cs typeface="Calibri"/>
              </a:rPr>
              <a:t>le persone </a:t>
            </a:r>
            <a:r>
              <a:rPr sz="1200" spc="-10" dirty="0">
                <a:latin typeface="Calibri"/>
                <a:cs typeface="Calibri"/>
              </a:rPr>
              <a:t>c</a:t>
            </a:r>
            <a:r>
              <a:rPr sz="1200" spc="5" dirty="0">
                <a:latin typeface="Calibri"/>
                <a:cs typeface="Calibri"/>
              </a:rPr>
              <a:t>h</a:t>
            </a:r>
            <a:r>
              <a:rPr sz="1200" spc="-10" dirty="0">
                <a:latin typeface="Calibri"/>
                <a:cs typeface="Calibri"/>
              </a:rPr>
              <a:t>e</a:t>
            </a:r>
            <a:r>
              <a:rPr sz="1200" dirty="0">
                <a:latin typeface="Calibri"/>
                <a:cs typeface="Calibri"/>
              </a:rPr>
              <a:t> </a:t>
            </a:r>
            <a:r>
              <a:rPr sz="1200" spc="-120" dirty="0">
                <a:latin typeface="Calibri"/>
                <a:cs typeface="Calibri"/>
              </a:rPr>
              <a:t> </a:t>
            </a:r>
            <a:r>
              <a:rPr sz="1200" spc="5" dirty="0">
                <a:latin typeface="Calibri"/>
                <a:cs typeface="Calibri"/>
              </a:rPr>
              <a:t>h</a:t>
            </a:r>
            <a:r>
              <a:rPr sz="1200" spc="-15" dirty="0">
                <a:latin typeface="Calibri"/>
                <a:cs typeface="Calibri"/>
              </a:rPr>
              <a:t>a</a:t>
            </a:r>
            <a:r>
              <a:rPr sz="1200" spc="5" dirty="0">
                <a:latin typeface="Calibri"/>
                <a:cs typeface="Calibri"/>
              </a:rPr>
              <a:t>n</a:t>
            </a:r>
            <a:r>
              <a:rPr sz="1200" spc="-10" dirty="0">
                <a:latin typeface="Calibri"/>
                <a:cs typeface="Calibri"/>
              </a:rPr>
              <a:t>n</a:t>
            </a:r>
            <a:r>
              <a:rPr sz="1200" dirty="0">
                <a:latin typeface="Calibri"/>
                <a:cs typeface="Calibri"/>
              </a:rPr>
              <a:t>o </a:t>
            </a:r>
            <a:r>
              <a:rPr sz="1200" spc="-135" dirty="0">
                <a:latin typeface="Calibri"/>
                <a:cs typeface="Calibri"/>
              </a:rPr>
              <a:t> </a:t>
            </a:r>
            <a:r>
              <a:rPr sz="1200" spc="5" dirty="0">
                <a:latin typeface="Calibri"/>
                <a:cs typeface="Calibri"/>
              </a:rPr>
              <a:t>p</a:t>
            </a:r>
            <a:r>
              <a:rPr sz="1200" spc="-5" dirty="0">
                <a:latin typeface="Calibri"/>
                <a:cs typeface="Calibri"/>
              </a:rPr>
              <a:t>ar</a:t>
            </a:r>
            <a:r>
              <a:rPr sz="1200" spc="-15" dirty="0">
                <a:latin typeface="Calibri"/>
                <a:cs typeface="Calibri"/>
              </a:rPr>
              <a:t>t</a:t>
            </a:r>
            <a:r>
              <a:rPr sz="1200" spc="-10" dirty="0">
                <a:latin typeface="Calibri"/>
                <a:cs typeface="Calibri"/>
              </a:rPr>
              <a:t>ec</a:t>
            </a:r>
            <a:r>
              <a:rPr sz="1200" dirty="0">
                <a:latin typeface="Calibri"/>
                <a:cs typeface="Calibri"/>
              </a:rPr>
              <a:t>i</a:t>
            </a:r>
            <a:r>
              <a:rPr sz="1200" spc="5" dirty="0">
                <a:latin typeface="Calibri"/>
                <a:cs typeface="Calibri"/>
              </a:rPr>
              <a:t>p</a:t>
            </a:r>
            <a:r>
              <a:rPr sz="1200" spc="-10" dirty="0">
                <a:latin typeface="Calibri"/>
                <a:cs typeface="Calibri"/>
              </a:rPr>
              <a:t>a</a:t>
            </a:r>
            <a:r>
              <a:rPr sz="1200" spc="-15" dirty="0">
                <a:latin typeface="Calibri"/>
                <a:cs typeface="Calibri"/>
              </a:rPr>
              <a:t>t</a:t>
            </a:r>
            <a:r>
              <a:rPr sz="1200" dirty="0">
                <a:latin typeface="Calibri"/>
                <a:cs typeface="Calibri"/>
              </a:rPr>
              <a:t>o </a:t>
            </a:r>
            <a:r>
              <a:rPr sz="1200" spc="-135" dirty="0">
                <a:latin typeface="Calibri"/>
                <a:cs typeface="Calibri"/>
              </a:rPr>
              <a:t> </a:t>
            </a:r>
            <a:r>
              <a:rPr sz="1200" dirty="0">
                <a:latin typeface="Calibri"/>
                <a:cs typeface="Calibri"/>
              </a:rPr>
              <a:t>alla </a:t>
            </a:r>
            <a:r>
              <a:rPr sz="1200" spc="-125" dirty="0">
                <a:latin typeface="Calibri"/>
                <a:cs typeface="Calibri"/>
              </a:rPr>
              <a:t> </a:t>
            </a:r>
            <a:r>
              <a:rPr sz="1200" spc="-10" dirty="0">
                <a:latin typeface="Calibri"/>
                <a:cs typeface="Calibri"/>
              </a:rPr>
              <a:t>n</a:t>
            </a:r>
            <a:r>
              <a:rPr sz="1200" dirty="0">
                <a:latin typeface="Calibri"/>
                <a:cs typeface="Calibri"/>
              </a:rPr>
              <a:t>o</a:t>
            </a:r>
            <a:r>
              <a:rPr sz="1200" spc="-5" dirty="0">
                <a:latin typeface="Calibri"/>
                <a:cs typeface="Calibri"/>
              </a:rPr>
              <a:t>s</a:t>
            </a:r>
            <a:r>
              <a:rPr sz="1200" dirty="0">
                <a:latin typeface="Calibri"/>
                <a:cs typeface="Calibri"/>
              </a:rPr>
              <a:t>t</a:t>
            </a:r>
            <a:r>
              <a:rPr sz="1200" spc="-5" dirty="0">
                <a:latin typeface="Calibri"/>
                <a:cs typeface="Calibri"/>
              </a:rPr>
              <a:t>ra</a:t>
            </a:r>
            <a:r>
              <a:rPr sz="1200" dirty="0">
                <a:latin typeface="Calibri"/>
                <a:cs typeface="Calibri"/>
              </a:rPr>
              <a:t> </a:t>
            </a:r>
            <a:r>
              <a:rPr sz="1200" spc="-135"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er</a:t>
            </a:r>
            <a:r>
              <a:rPr sz="1200" spc="-10" dirty="0">
                <a:latin typeface="Calibri"/>
                <a:cs typeface="Calibri"/>
              </a:rPr>
              <a:t>c</a:t>
            </a:r>
            <a:r>
              <a:rPr sz="1200" dirty="0">
                <a:latin typeface="Calibri"/>
                <a:cs typeface="Calibri"/>
              </a:rPr>
              <a:t>a </a:t>
            </a:r>
            <a:r>
              <a:rPr sz="1200" spc="-125" dirty="0">
                <a:latin typeface="Calibri"/>
                <a:cs typeface="Calibri"/>
              </a:rPr>
              <a:t> </a:t>
            </a:r>
            <a:r>
              <a:rPr sz="1200" spc="-10" dirty="0">
                <a:latin typeface="Calibri"/>
                <a:cs typeface="Calibri"/>
              </a:rPr>
              <a:t>e</a:t>
            </a:r>
            <a:r>
              <a:rPr sz="1200" dirty="0">
                <a:latin typeface="Calibri"/>
                <a:cs typeface="Calibri"/>
              </a:rPr>
              <a:t> </a:t>
            </a:r>
            <a:r>
              <a:rPr sz="1200" spc="-135" dirty="0">
                <a:latin typeface="Calibri"/>
                <a:cs typeface="Calibri"/>
              </a:rPr>
              <a:t> </a:t>
            </a:r>
            <a:r>
              <a:rPr sz="1200" dirty="0">
                <a:latin typeface="Calibri"/>
                <a:cs typeface="Calibri"/>
              </a:rPr>
              <a:t>alla </a:t>
            </a:r>
            <a:r>
              <a:rPr sz="1200" spc="-135" dirty="0">
                <a:latin typeface="Calibri"/>
                <a:cs typeface="Calibri"/>
              </a:rPr>
              <a:t> </a:t>
            </a:r>
            <a:r>
              <a:rPr sz="1200" spc="-5" dirty="0">
                <a:latin typeface="Calibri"/>
                <a:cs typeface="Calibri"/>
              </a:rPr>
              <a:t>s</a:t>
            </a:r>
            <a:r>
              <a:rPr sz="1200" spc="5" dirty="0">
                <a:latin typeface="Calibri"/>
                <a:cs typeface="Calibri"/>
              </a:rPr>
              <a:t>p</a:t>
            </a:r>
            <a:r>
              <a:rPr sz="1200" spc="-5" dirty="0">
                <a:latin typeface="Calibri"/>
                <a:cs typeface="Calibri"/>
              </a:rPr>
              <a:t>eri</a:t>
            </a:r>
            <a:r>
              <a:rPr sz="1200" spc="-25" dirty="0">
                <a:latin typeface="Calibri"/>
                <a:cs typeface="Calibri"/>
              </a:rPr>
              <a:t>m</a:t>
            </a:r>
            <a:r>
              <a:rPr sz="1200" spc="-10" dirty="0">
                <a:latin typeface="Calibri"/>
                <a:cs typeface="Calibri"/>
              </a:rPr>
              <a:t>en</a:t>
            </a:r>
            <a:r>
              <a:rPr sz="1200" dirty="0">
                <a:latin typeface="Calibri"/>
                <a:cs typeface="Calibri"/>
              </a:rPr>
              <a:t>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dirty="0">
                <a:latin typeface="Calibri"/>
                <a:cs typeface="Calibri"/>
              </a:rPr>
              <a:t> </a:t>
            </a:r>
            <a:r>
              <a:rPr sz="1200" spc="-135" dirty="0">
                <a:latin typeface="Calibri"/>
                <a:cs typeface="Calibri"/>
              </a:rPr>
              <a:t> </a:t>
            </a:r>
            <a:r>
              <a:rPr sz="1200" dirty="0">
                <a:latin typeface="Calibri"/>
                <a:cs typeface="Calibri"/>
              </a:rPr>
              <a:t>in </a:t>
            </a:r>
            <a:r>
              <a:rPr sz="1200" spc="-130" dirty="0">
                <a:latin typeface="Calibri"/>
                <a:cs typeface="Calibri"/>
              </a:rPr>
              <a:t> </a:t>
            </a:r>
            <a:r>
              <a:rPr sz="1200" spc="5" dirty="0">
                <a:latin typeface="Calibri"/>
                <a:cs typeface="Calibri"/>
              </a:rPr>
              <a:t>d</a:t>
            </a:r>
            <a:r>
              <a:rPr sz="1200" dirty="0">
                <a:latin typeface="Calibri"/>
                <a:cs typeface="Calibri"/>
              </a:rPr>
              <a:t>i</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i </a:t>
            </a:r>
            <a:r>
              <a:rPr sz="1200" spc="-125" dirty="0">
                <a:latin typeface="Calibri"/>
                <a:cs typeface="Calibri"/>
              </a:rPr>
              <a:t> </a:t>
            </a:r>
            <a:r>
              <a:rPr sz="1200" spc="5" dirty="0">
                <a:latin typeface="Calibri"/>
                <a:cs typeface="Calibri"/>
              </a:rPr>
              <a:t>p</a:t>
            </a:r>
            <a:r>
              <a:rPr sz="1200" spc="-15" dirty="0">
                <a:latin typeface="Calibri"/>
                <a:cs typeface="Calibri"/>
              </a:rPr>
              <a:t>a</a:t>
            </a:r>
            <a:r>
              <a:rPr sz="1200" spc="-10" dirty="0">
                <a:latin typeface="Calibri"/>
                <a:cs typeface="Calibri"/>
              </a:rPr>
              <a:t>e</a:t>
            </a:r>
            <a:r>
              <a:rPr sz="1200" spc="-5" dirty="0">
                <a:latin typeface="Calibri"/>
                <a:cs typeface="Calibri"/>
              </a:rPr>
              <a:t>s</a:t>
            </a:r>
            <a:r>
              <a:rPr sz="1200" dirty="0">
                <a:latin typeface="Calibri"/>
                <a:cs typeface="Calibri"/>
              </a:rPr>
              <a:t>i </a:t>
            </a:r>
            <a:r>
              <a:rPr sz="1200" spc="-135" dirty="0">
                <a:latin typeface="Calibri"/>
                <a:cs typeface="Calibri"/>
              </a:rPr>
              <a:t> </a:t>
            </a:r>
            <a:r>
              <a:rPr sz="1200" spc="5" dirty="0">
                <a:latin typeface="Calibri"/>
                <a:cs typeface="Calibri"/>
              </a:rPr>
              <a:t>d</a:t>
            </a:r>
            <a:r>
              <a:rPr sz="1200" dirty="0">
                <a:latin typeface="Calibri"/>
                <a:cs typeface="Calibri"/>
              </a:rPr>
              <a:t>a </a:t>
            </a:r>
            <a:r>
              <a:rPr sz="1200" spc="-125" dirty="0">
                <a:latin typeface="Calibri"/>
                <a:cs typeface="Calibri"/>
              </a:rPr>
              <a:t> </a:t>
            </a:r>
            <a:r>
              <a:rPr sz="1200" spc="-10" dirty="0">
                <a:latin typeface="Calibri"/>
                <a:cs typeface="Calibri"/>
              </a:rPr>
              <a:t>c</a:t>
            </a:r>
            <a:r>
              <a:rPr sz="1200" spc="5" dirty="0">
                <a:latin typeface="Calibri"/>
                <a:cs typeface="Calibri"/>
              </a:rPr>
              <a:t>u</a:t>
            </a:r>
            <a:r>
              <a:rPr sz="1200" dirty="0">
                <a:latin typeface="Calibri"/>
                <a:cs typeface="Calibri"/>
              </a:rPr>
              <a:t>i </a:t>
            </a:r>
            <a:r>
              <a:rPr sz="1200" spc="-135" dirty="0">
                <a:latin typeface="Calibri"/>
                <a:cs typeface="Calibri"/>
              </a:rPr>
              <a:t> </a:t>
            </a:r>
            <a:r>
              <a:rPr sz="1200" spc="-15" dirty="0">
                <a:latin typeface="Calibri"/>
                <a:cs typeface="Calibri"/>
              </a:rPr>
              <a:t>g</a:t>
            </a:r>
            <a:r>
              <a:rPr sz="1200" dirty="0">
                <a:latin typeface="Calibri"/>
                <a:cs typeface="Calibri"/>
              </a:rPr>
              <a:t>li </a:t>
            </a:r>
            <a:r>
              <a:rPr sz="1200" spc="-135" dirty="0">
                <a:latin typeface="Calibri"/>
                <a:cs typeface="Calibri"/>
              </a:rPr>
              <a:t> </a:t>
            </a:r>
            <a:r>
              <a:rPr sz="1200" spc="-10" dirty="0">
                <a:latin typeface="Calibri"/>
                <a:cs typeface="Calibri"/>
              </a:rPr>
              <a:t>e</a:t>
            </a:r>
            <a:r>
              <a:rPr sz="1200" spc="-5" dirty="0">
                <a:latin typeface="Calibri"/>
                <a:cs typeface="Calibri"/>
              </a:rPr>
              <a:t>s</a:t>
            </a:r>
            <a:r>
              <a:rPr sz="1200" spc="-20" dirty="0">
                <a:latin typeface="Calibri"/>
                <a:cs typeface="Calibri"/>
              </a:rPr>
              <a:t>e</a:t>
            </a:r>
            <a:r>
              <a:rPr sz="1200" spc="-10" dirty="0">
                <a:latin typeface="Calibri"/>
                <a:cs typeface="Calibri"/>
              </a:rPr>
              <a:t>m</a:t>
            </a:r>
            <a:r>
              <a:rPr sz="1200" spc="5" dirty="0">
                <a:latin typeface="Calibri"/>
                <a:cs typeface="Calibri"/>
              </a:rPr>
              <a:t>p</a:t>
            </a:r>
            <a:r>
              <a:rPr sz="1200" dirty="0">
                <a:latin typeface="Calibri"/>
                <a:cs typeface="Calibri"/>
              </a:rPr>
              <a:t>i </a:t>
            </a:r>
            <a:r>
              <a:rPr sz="1200" spc="-125" dirty="0">
                <a:latin typeface="Calibri"/>
                <a:cs typeface="Calibri"/>
              </a:rPr>
              <a:t> </a:t>
            </a:r>
            <a:r>
              <a:rPr sz="1200" spc="-15" dirty="0">
                <a:latin typeface="Calibri"/>
                <a:cs typeface="Calibri"/>
              </a:rPr>
              <a:t>i</a:t>
            </a:r>
            <a:r>
              <a:rPr sz="1200" dirty="0">
                <a:latin typeface="Calibri"/>
                <a:cs typeface="Calibri"/>
              </a:rPr>
              <a:t>n </a:t>
            </a:r>
            <a:r>
              <a:rPr sz="1200" spc="-130" dirty="0">
                <a:latin typeface="Calibri"/>
                <a:cs typeface="Calibri"/>
              </a:rPr>
              <a:t> </a:t>
            </a:r>
            <a:r>
              <a:rPr sz="1200" spc="5" dirty="0">
                <a:latin typeface="Calibri"/>
                <a:cs typeface="Calibri"/>
              </a:rPr>
              <a:t>qu</a:t>
            </a:r>
            <a:r>
              <a:rPr sz="1200" dirty="0">
                <a:latin typeface="Calibri"/>
                <a:cs typeface="Calibri"/>
              </a:rPr>
              <a:t>e</a:t>
            </a:r>
            <a:r>
              <a:rPr sz="1200" spc="-15" dirty="0">
                <a:latin typeface="Calibri"/>
                <a:cs typeface="Calibri"/>
              </a:rPr>
              <a:t>s</a:t>
            </a:r>
            <a:r>
              <a:rPr sz="1200" spc="5" dirty="0">
                <a:latin typeface="Calibri"/>
                <a:cs typeface="Calibri"/>
              </a:rPr>
              <a:t>t</a:t>
            </a:r>
            <a:r>
              <a:rPr sz="1200" dirty="0">
                <a:latin typeface="Calibri"/>
                <a:cs typeface="Calibri"/>
              </a:rPr>
              <a:t>o </a:t>
            </a:r>
            <a:r>
              <a:rPr sz="1200" spc="-13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20" dirty="0">
                <a:latin typeface="Calibri"/>
                <a:cs typeface="Calibri"/>
              </a:rPr>
              <a:t>e</a:t>
            </a:r>
            <a:r>
              <a:rPr sz="1200" spc="5" dirty="0">
                <a:latin typeface="Calibri"/>
                <a:cs typeface="Calibri"/>
              </a:rPr>
              <a:t>tt</a:t>
            </a:r>
            <a:r>
              <a:rPr sz="1200" dirty="0">
                <a:latin typeface="Calibri"/>
                <a:cs typeface="Calibri"/>
              </a:rPr>
              <a:t>o </a:t>
            </a:r>
            <a:r>
              <a:rPr sz="1200" spc="-135"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 </a:t>
            </a:r>
            <a:r>
              <a:rPr sz="1200" spc="-135" dirty="0">
                <a:latin typeface="Calibri"/>
                <a:cs typeface="Calibri"/>
              </a:rPr>
              <a:t> </a:t>
            </a:r>
            <a:r>
              <a:rPr sz="1200" spc="-5" dirty="0">
                <a:latin typeface="Calibri"/>
                <a:cs typeface="Calibri"/>
              </a:rPr>
              <a:t>s</a:t>
            </a:r>
            <a:r>
              <a:rPr sz="1200" dirty="0">
                <a:latin typeface="Calibri"/>
                <a:cs typeface="Calibri"/>
              </a:rPr>
              <a:t>t</a:t>
            </a:r>
            <a:r>
              <a:rPr sz="1200" spc="-25" dirty="0">
                <a:latin typeface="Calibri"/>
                <a:cs typeface="Calibri"/>
              </a:rPr>
              <a:t>a</a:t>
            </a:r>
            <a:r>
              <a:rPr sz="1200" spc="5" dirty="0">
                <a:latin typeface="Calibri"/>
                <a:cs typeface="Calibri"/>
              </a:rPr>
              <a:t>t</a:t>
            </a:r>
            <a:r>
              <a:rPr sz="1200" dirty="0">
                <a:latin typeface="Calibri"/>
                <a:cs typeface="Calibri"/>
              </a:rPr>
              <a:t>i </a:t>
            </a:r>
            <a:r>
              <a:rPr sz="1200" spc="-135" dirty="0">
                <a:latin typeface="Calibri"/>
                <a:cs typeface="Calibri"/>
              </a:rPr>
              <a:t> </a:t>
            </a:r>
            <a:r>
              <a:rPr sz="1200" spc="5" dirty="0">
                <a:latin typeface="Calibri"/>
                <a:cs typeface="Calibri"/>
              </a:rPr>
              <a:t>p</a:t>
            </a:r>
            <a:r>
              <a:rPr sz="1200" dirty="0">
                <a:latin typeface="Calibri"/>
                <a:cs typeface="Calibri"/>
              </a:rPr>
              <a:t>r</a:t>
            </a:r>
            <a:r>
              <a:rPr sz="1200" spc="-10" dirty="0">
                <a:latin typeface="Calibri"/>
                <a:cs typeface="Calibri"/>
              </a:rPr>
              <a:t>e</a:t>
            </a:r>
            <a:r>
              <a:rPr sz="1200" spc="-5" dirty="0">
                <a:latin typeface="Calibri"/>
                <a:cs typeface="Calibri"/>
              </a:rPr>
              <a:t>s</a:t>
            </a:r>
            <a:r>
              <a:rPr sz="1200" dirty="0">
                <a:latin typeface="Calibri"/>
                <a:cs typeface="Calibri"/>
              </a:rPr>
              <a:t>i </a:t>
            </a:r>
            <a:r>
              <a:rPr sz="1200" spc="-135" dirty="0">
                <a:latin typeface="Calibri"/>
                <a:cs typeface="Calibri"/>
              </a:rPr>
              <a:t> </a:t>
            </a:r>
            <a:r>
              <a:rPr sz="1200" spc="-10" dirty="0">
                <a:latin typeface="Calibri"/>
                <a:cs typeface="Calibri"/>
              </a:rPr>
              <a:t>c</a:t>
            </a:r>
            <a:r>
              <a:rPr sz="1200" dirty="0">
                <a:latin typeface="Calibri"/>
                <a:cs typeface="Calibri"/>
              </a:rPr>
              <a:t>on </a:t>
            </a:r>
            <a:r>
              <a:rPr sz="1200" spc="-130" dirty="0">
                <a:latin typeface="Calibri"/>
                <a:cs typeface="Calibri"/>
              </a:rPr>
              <a:t> </a:t>
            </a:r>
            <a:r>
              <a:rPr sz="1200" dirty="0">
                <a:latin typeface="Calibri"/>
                <a:cs typeface="Calibri"/>
              </a:rPr>
              <a:t>il </a:t>
            </a:r>
            <a:r>
              <a:rPr sz="1200" spc="-125" dirty="0">
                <a:latin typeface="Calibri"/>
                <a:cs typeface="Calibri"/>
              </a:rPr>
              <a:t> </a:t>
            </a:r>
            <a:r>
              <a:rPr sz="1200" spc="-15" dirty="0" err="1">
                <a:latin typeface="Calibri"/>
                <a:cs typeface="Calibri"/>
              </a:rPr>
              <a:t>l</a:t>
            </a:r>
            <a:r>
              <a:rPr sz="1200" dirty="0" err="1">
                <a:latin typeface="Calibri"/>
                <a:cs typeface="Calibri"/>
              </a:rPr>
              <a:t>o</a:t>
            </a:r>
            <a:r>
              <a:rPr sz="1200" spc="-5" dirty="0" err="1">
                <a:latin typeface="Calibri"/>
                <a:cs typeface="Calibri"/>
              </a:rPr>
              <a:t>r</a:t>
            </a:r>
            <a:r>
              <a:rPr sz="1200" dirty="0" err="1">
                <a:latin typeface="Calibri"/>
                <a:cs typeface="Calibri"/>
              </a:rPr>
              <a:t>o</a:t>
            </a:r>
            <a:r>
              <a:rPr sz="1200" spc="-120" dirty="0">
                <a:latin typeface="Calibri"/>
                <a:cs typeface="Calibri"/>
              </a:rPr>
              <a:t> </a:t>
            </a:r>
            <a:r>
              <a:rPr sz="1200" spc="-15" dirty="0">
                <a:latin typeface="Calibri"/>
                <a:cs typeface="Calibri"/>
              </a:rPr>
              <a:t>g</a:t>
            </a:r>
            <a:r>
              <a:rPr sz="1200" spc="-20" dirty="0">
                <a:latin typeface="Calibri"/>
                <a:cs typeface="Calibri"/>
              </a:rPr>
              <a:t>e</a:t>
            </a:r>
            <a:r>
              <a:rPr sz="1200" spc="5" dirty="0">
                <a:latin typeface="Calibri"/>
                <a:cs typeface="Calibri"/>
              </a:rPr>
              <a:t>nt</a:t>
            </a:r>
            <a:r>
              <a:rPr sz="1200" dirty="0">
                <a:latin typeface="Calibri"/>
                <a:cs typeface="Calibri"/>
              </a:rPr>
              <a:t>i</a:t>
            </a:r>
            <a:r>
              <a:rPr sz="1200" spc="-25" dirty="0">
                <a:latin typeface="Calibri"/>
                <a:cs typeface="Calibri"/>
              </a:rPr>
              <a:t>l</a:t>
            </a:r>
            <a:r>
              <a:rPr sz="1200" spc="-10" dirty="0">
                <a:latin typeface="Calibri"/>
                <a:cs typeface="Calibri"/>
              </a:rPr>
              <a:t>e</a:t>
            </a:r>
            <a:r>
              <a:rPr lang="it-CH" sz="1200" spc="-10" dirty="0">
                <a:latin typeface="Calibri"/>
                <a:cs typeface="Calibri"/>
              </a:rPr>
              <a:t> </a:t>
            </a:r>
            <a:r>
              <a:rPr sz="1200" spc="5" dirty="0" err="1">
                <a:latin typeface="Calibri"/>
                <a:cs typeface="Calibri"/>
              </a:rPr>
              <a:t>p</a:t>
            </a:r>
            <a:r>
              <a:rPr sz="1200" spc="-10" dirty="0" err="1">
                <a:latin typeface="Calibri"/>
                <a:cs typeface="Calibri"/>
              </a:rPr>
              <a:t>erme</a:t>
            </a:r>
            <a:r>
              <a:rPr sz="1200" spc="-5" dirty="0" err="1">
                <a:latin typeface="Calibri"/>
                <a:cs typeface="Calibri"/>
              </a:rPr>
              <a:t>ss</a:t>
            </a:r>
            <a:r>
              <a:rPr sz="1200" dirty="0" err="1">
                <a:latin typeface="Calibri"/>
                <a:cs typeface="Calibri"/>
              </a:rPr>
              <a:t>o</a:t>
            </a:r>
            <a:r>
              <a:rPr lang="it-CH" sz="1200" dirty="0">
                <a:latin typeface="Calibri"/>
                <a:cs typeface="Calibri"/>
              </a:rPr>
              <a:t> (facilitatori e facilitatrici, insegnanti, studentesse e studenti)</a:t>
            </a:r>
            <a:r>
              <a:rPr sz="1200" dirty="0">
                <a:latin typeface="Calibri"/>
                <a:cs typeface="Calibri"/>
              </a:rPr>
              <a:t>.</a:t>
            </a:r>
            <a:r>
              <a:rPr sz="1200" spc="70" dirty="0">
                <a:latin typeface="Calibri"/>
                <a:cs typeface="Calibri"/>
              </a:rPr>
              <a:t> </a:t>
            </a:r>
            <a:r>
              <a:rPr sz="1200" spc="-5" dirty="0">
                <a:latin typeface="Calibri"/>
                <a:cs typeface="Calibri"/>
              </a:rPr>
              <a:t>Al</a:t>
            </a:r>
            <a:r>
              <a:rPr sz="1200" spc="-10" dirty="0">
                <a:latin typeface="Calibri"/>
                <a:cs typeface="Calibri"/>
              </a:rPr>
              <a:t>cu</a:t>
            </a:r>
            <a:r>
              <a:rPr sz="1200" spc="5" dirty="0">
                <a:latin typeface="Calibri"/>
                <a:cs typeface="Calibri"/>
              </a:rPr>
              <a:t>n</a:t>
            </a:r>
            <a:r>
              <a:rPr sz="1200" dirty="0">
                <a:latin typeface="Calibri"/>
                <a:cs typeface="Calibri"/>
              </a:rPr>
              <a:t>i</a:t>
            </a:r>
            <a:r>
              <a:rPr sz="1200" spc="75" dirty="0">
                <a:latin typeface="Calibri"/>
                <a:cs typeface="Calibri"/>
              </a:rPr>
              <a:t> </a:t>
            </a:r>
            <a:r>
              <a:rPr sz="1200" spc="5" dirty="0">
                <a:latin typeface="Calibri"/>
                <a:cs typeface="Calibri"/>
              </a:rPr>
              <a:t>n</a:t>
            </a:r>
            <a:r>
              <a:rPr sz="1200" dirty="0">
                <a:latin typeface="Calibri"/>
                <a:cs typeface="Calibri"/>
              </a:rPr>
              <a:t>o</a:t>
            </a:r>
            <a:r>
              <a:rPr sz="1200" spc="-25" dirty="0">
                <a:latin typeface="Calibri"/>
                <a:cs typeface="Calibri"/>
              </a:rPr>
              <a:t>m</a:t>
            </a:r>
            <a:r>
              <a:rPr sz="1200" dirty="0">
                <a:latin typeface="Calibri"/>
                <a:cs typeface="Calibri"/>
              </a:rPr>
              <a:t>i</a:t>
            </a:r>
            <a:r>
              <a:rPr sz="1200" spc="75" dirty="0">
                <a:latin typeface="Calibri"/>
                <a:cs typeface="Calibri"/>
              </a:rPr>
              <a:t>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a:t>
            </a:r>
            <a:r>
              <a:rPr sz="1200" spc="80" dirty="0">
                <a:latin typeface="Calibri"/>
                <a:cs typeface="Calibri"/>
              </a:rPr>
              <a:t> </a:t>
            </a:r>
            <a:r>
              <a:rPr sz="1200" spc="-5" dirty="0">
                <a:latin typeface="Calibri"/>
                <a:cs typeface="Calibri"/>
              </a:rPr>
              <a:t>s</a:t>
            </a:r>
            <a:r>
              <a:rPr sz="1200" dirty="0">
                <a:latin typeface="Calibri"/>
                <a:cs typeface="Calibri"/>
              </a:rPr>
              <a:t>t</a:t>
            </a:r>
            <a:r>
              <a:rPr sz="1200" spc="-15" dirty="0">
                <a:latin typeface="Calibri"/>
                <a:cs typeface="Calibri"/>
              </a:rPr>
              <a:t>a</a:t>
            </a:r>
            <a:r>
              <a:rPr sz="1200" dirty="0">
                <a:latin typeface="Calibri"/>
                <a:cs typeface="Calibri"/>
              </a:rPr>
              <a:t>ti</a:t>
            </a:r>
            <a:r>
              <a:rPr sz="1200" spc="75" dirty="0">
                <a:latin typeface="Calibri"/>
                <a:cs typeface="Calibri"/>
              </a:rPr>
              <a:t> </a:t>
            </a:r>
            <a:r>
              <a:rPr sz="1200" spc="-10" dirty="0">
                <a:latin typeface="Calibri"/>
                <a:cs typeface="Calibri"/>
              </a:rPr>
              <a:t>c</a:t>
            </a:r>
            <a:r>
              <a:rPr sz="1200" dirty="0">
                <a:latin typeface="Calibri"/>
                <a:cs typeface="Calibri"/>
              </a:rPr>
              <a:t>am</a:t>
            </a:r>
            <a:r>
              <a:rPr sz="1200" spc="5" dirty="0">
                <a:latin typeface="Calibri"/>
                <a:cs typeface="Calibri"/>
              </a:rPr>
              <a:t>b</a:t>
            </a:r>
            <a:r>
              <a:rPr sz="1200" dirty="0">
                <a:latin typeface="Calibri"/>
                <a:cs typeface="Calibri"/>
              </a:rPr>
              <a:t>i</a:t>
            </a:r>
            <a:r>
              <a:rPr sz="1200" spc="-15" dirty="0">
                <a:latin typeface="Calibri"/>
                <a:cs typeface="Calibri"/>
              </a:rPr>
              <a:t>a</a:t>
            </a:r>
            <a:r>
              <a:rPr sz="1200" dirty="0">
                <a:latin typeface="Calibri"/>
                <a:cs typeface="Calibri"/>
              </a:rPr>
              <a:t>ti</a:t>
            </a:r>
            <a:r>
              <a:rPr sz="1200" spc="75" dirty="0">
                <a:latin typeface="Calibri"/>
                <a:cs typeface="Calibri"/>
              </a:rPr>
              <a:t> </a:t>
            </a:r>
            <a:r>
              <a:rPr sz="1200" spc="-10" dirty="0" err="1">
                <a:latin typeface="Calibri"/>
                <a:cs typeface="Calibri"/>
              </a:rPr>
              <a:t>q</a:t>
            </a:r>
            <a:r>
              <a:rPr sz="1200" spc="5" dirty="0" err="1">
                <a:latin typeface="Calibri"/>
                <a:cs typeface="Calibri"/>
              </a:rPr>
              <a:t>u</a:t>
            </a:r>
            <a:r>
              <a:rPr sz="1200" dirty="0" err="1">
                <a:latin typeface="Calibri"/>
                <a:cs typeface="Calibri"/>
              </a:rPr>
              <a:t>a</a:t>
            </a:r>
            <a:r>
              <a:rPr sz="1200" spc="-10" dirty="0" err="1">
                <a:latin typeface="Calibri"/>
                <a:cs typeface="Calibri"/>
              </a:rPr>
              <a:t>n</a:t>
            </a:r>
            <a:r>
              <a:rPr sz="1200" spc="5" dirty="0" err="1">
                <a:latin typeface="Calibri"/>
                <a:cs typeface="Calibri"/>
              </a:rPr>
              <a:t>d</a:t>
            </a:r>
            <a:r>
              <a:rPr sz="1200" dirty="0" err="1">
                <a:latin typeface="Calibri"/>
                <a:cs typeface="Calibri"/>
              </a:rPr>
              <a:t>o</a:t>
            </a:r>
            <a:r>
              <a:rPr sz="1200" spc="80" dirty="0">
                <a:latin typeface="Calibri"/>
                <a:cs typeface="Calibri"/>
              </a:rPr>
              <a:t> </a:t>
            </a:r>
            <a:r>
              <a:rPr sz="1200" spc="-15" dirty="0" err="1">
                <a:latin typeface="Calibri"/>
                <a:cs typeface="Calibri"/>
              </a:rPr>
              <a:t>g</a:t>
            </a:r>
            <a:r>
              <a:rPr sz="1200" dirty="0" err="1">
                <a:latin typeface="Calibri"/>
                <a:cs typeface="Calibri"/>
              </a:rPr>
              <a:t>li</a:t>
            </a:r>
            <a:r>
              <a:rPr lang="it-CH" sz="1200" dirty="0">
                <a:latin typeface="Calibri"/>
                <a:cs typeface="Calibri"/>
              </a:rPr>
              <a:t> o le </a:t>
            </a:r>
            <a:r>
              <a:rPr sz="1200" spc="75" dirty="0">
                <a:latin typeface="Calibri"/>
                <a:cs typeface="Calibri"/>
              </a:rPr>
              <a:t> </a:t>
            </a:r>
            <a:r>
              <a:rPr sz="1200" dirty="0" err="1">
                <a:latin typeface="Calibri"/>
                <a:cs typeface="Calibri"/>
              </a:rPr>
              <a:t>i</a:t>
            </a:r>
            <a:r>
              <a:rPr sz="1200" spc="5" dirty="0" err="1">
                <a:latin typeface="Calibri"/>
                <a:cs typeface="Calibri"/>
              </a:rPr>
              <a:t>n</a:t>
            </a:r>
            <a:r>
              <a:rPr sz="1200" spc="-5" dirty="0" err="1">
                <a:latin typeface="Calibri"/>
                <a:cs typeface="Calibri"/>
              </a:rPr>
              <a:t>s</a:t>
            </a:r>
            <a:r>
              <a:rPr sz="1200" spc="-10" dirty="0" err="1">
                <a:latin typeface="Calibri"/>
                <a:cs typeface="Calibri"/>
              </a:rPr>
              <a:t>e</a:t>
            </a:r>
            <a:r>
              <a:rPr sz="1200" spc="-25" dirty="0" err="1">
                <a:latin typeface="Calibri"/>
                <a:cs typeface="Calibri"/>
              </a:rPr>
              <a:t>g</a:t>
            </a:r>
            <a:r>
              <a:rPr sz="1200" spc="5" dirty="0" err="1">
                <a:latin typeface="Calibri"/>
                <a:cs typeface="Calibri"/>
              </a:rPr>
              <a:t>n</a:t>
            </a:r>
            <a:r>
              <a:rPr sz="1200" dirty="0" err="1">
                <a:latin typeface="Calibri"/>
                <a:cs typeface="Calibri"/>
              </a:rPr>
              <a:t>a</a:t>
            </a:r>
            <a:r>
              <a:rPr sz="1200" spc="-10" dirty="0" err="1">
                <a:latin typeface="Calibri"/>
                <a:cs typeface="Calibri"/>
              </a:rPr>
              <a:t>n</a:t>
            </a:r>
            <a:r>
              <a:rPr sz="1200" dirty="0" err="1">
                <a:latin typeface="Calibri"/>
                <a:cs typeface="Calibri"/>
              </a:rPr>
              <a:t>ti</a:t>
            </a:r>
            <a:r>
              <a:rPr sz="1200" spc="75" dirty="0">
                <a:latin typeface="Calibri"/>
                <a:cs typeface="Calibri"/>
              </a:rPr>
              <a:t> </a:t>
            </a:r>
            <a:r>
              <a:rPr sz="1200" spc="5" dirty="0">
                <a:latin typeface="Calibri"/>
                <a:cs typeface="Calibri"/>
              </a:rPr>
              <a:t>d</a:t>
            </a:r>
            <a:r>
              <a:rPr sz="1200" spc="-10" dirty="0">
                <a:latin typeface="Calibri"/>
                <a:cs typeface="Calibri"/>
              </a:rPr>
              <a:t>e</a:t>
            </a:r>
            <a:r>
              <a:rPr sz="1200" spc="-5" dirty="0">
                <a:latin typeface="Calibri"/>
                <a:cs typeface="Calibri"/>
              </a:rPr>
              <a:t>s</a:t>
            </a:r>
            <a:r>
              <a:rPr sz="1200" spc="-15" dirty="0">
                <a:latin typeface="Calibri"/>
                <a:cs typeface="Calibri"/>
              </a:rPr>
              <a:t>i</a:t>
            </a:r>
            <a:r>
              <a:rPr sz="1200" spc="5" dirty="0">
                <a:latin typeface="Calibri"/>
                <a:cs typeface="Calibri"/>
              </a:rPr>
              <a:t>d</a:t>
            </a:r>
            <a:r>
              <a:rPr sz="1200" spc="-10" dirty="0">
                <a:latin typeface="Calibri"/>
                <a:cs typeface="Calibri"/>
              </a:rPr>
              <a:t>era</a:t>
            </a:r>
            <a:r>
              <a:rPr sz="1200" spc="-15" dirty="0">
                <a:latin typeface="Calibri"/>
                <a:cs typeface="Calibri"/>
              </a:rPr>
              <a:t>va</a:t>
            </a:r>
            <a:r>
              <a:rPr sz="1200" spc="5" dirty="0">
                <a:latin typeface="Calibri"/>
                <a:cs typeface="Calibri"/>
              </a:rPr>
              <a:t>n</a:t>
            </a:r>
            <a:r>
              <a:rPr sz="1200" dirty="0">
                <a:latin typeface="Calibri"/>
                <a:cs typeface="Calibri"/>
              </a:rPr>
              <a:t>o</a:t>
            </a:r>
            <a:r>
              <a:rPr sz="1200" spc="80" dirty="0">
                <a:latin typeface="Calibri"/>
                <a:cs typeface="Calibri"/>
              </a:rPr>
              <a:t> </a:t>
            </a:r>
            <a:r>
              <a:rPr sz="1200" dirty="0">
                <a:latin typeface="Calibri"/>
                <a:cs typeface="Calibri"/>
              </a:rPr>
              <a:t>r</a:t>
            </a:r>
            <a:r>
              <a:rPr sz="1200" spc="-15" dirty="0">
                <a:latin typeface="Calibri"/>
                <a:cs typeface="Calibri"/>
              </a:rPr>
              <a:t>i</a:t>
            </a:r>
            <a:r>
              <a:rPr sz="1200" dirty="0">
                <a:latin typeface="Calibri"/>
                <a:cs typeface="Calibri"/>
              </a:rPr>
              <a:t>ma</a:t>
            </a:r>
            <a:r>
              <a:rPr sz="1200" spc="5" dirty="0">
                <a:latin typeface="Calibri"/>
                <a:cs typeface="Calibri"/>
              </a:rPr>
              <a:t>n</a:t>
            </a:r>
            <a:r>
              <a:rPr sz="1200" spc="-10" dirty="0">
                <a:latin typeface="Calibri"/>
                <a:cs typeface="Calibri"/>
              </a:rPr>
              <a:t>ere</a:t>
            </a:r>
            <a:r>
              <a:rPr sz="1200" spc="75" dirty="0">
                <a:latin typeface="Calibri"/>
                <a:cs typeface="Calibri"/>
              </a:rPr>
              <a:t> </a:t>
            </a:r>
            <a:r>
              <a:rPr sz="1200" spc="-15" dirty="0">
                <a:latin typeface="Calibri"/>
                <a:cs typeface="Calibri"/>
              </a:rPr>
              <a:t>a</a:t>
            </a:r>
            <a:r>
              <a:rPr sz="1200" spc="5" dirty="0">
                <a:latin typeface="Calibri"/>
                <a:cs typeface="Calibri"/>
              </a:rPr>
              <a:t>n</a:t>
            </a:r>
            <a:r>
              <a:rPr sz="1200" dirty="0">
                <a:latin typeface="Calibri"/>
                <a:cs typeface="Calibri"/>
              </a:rPr>
              <a:t>o</a:t>
            </a:r>
            <a:r>
              <a:rPr sz="1200" spc="-10" dirty="0">
                <a:latin typeface="Calibri"/>
                <a:cs typeface="Calibri"/>
              </a:rPr>
              <a:t>nime</a:t>
            </a:r>
            <a:r>
              <a:rPr sz="1200" dirty="0">
                <a:latin typeface="Calibri"/>
                <a:cs typeface="Calibri"/>
              </a:rPr>
              <a:t>.</a:t>
            </a:r>
            <a:r>
              <a:rPr sz="1200" spc="70" dirty="0">
                <a:latin typeface="Calibri"/>
                <a:cs typeface="Calibri"/>
              </a:rPr>
              <a:t> </a:t>
            </a:r>
            <a:r>
              <a:rPr sz="1200" spc="-5" dirty="0">
                <a:latin typeface="Calibri"/>
                <a:cs typeface="Calibri"/>
              </a:rPr>
              <a:t>L</a:t>
            </a:r>
            <a:r>
              <a:rPr sz="1200" spc="-10" dirty="0">
                <a:latin typeface="Calibri"/>
                <a:cs typeface="Calibri"/>
              </a:rPr>
              <a:t>e</a:t>
            </a:r>
            <a:r>
              <a:rPr sz="1200" spc="75" dirty="0">
                <a:latin typeface="Calibri"/>
                <a:cs typeface="Calibri"/>
              </a:rPr>
              <a:t> </a:t>
            </a:r>
            <a:r>
              <a:rPr sz="1200" spc="5" dirty="0">
                <a:latin typeface="Calibri"/>
                <a:cs typeface="Calibri"/>
              </a:rPr>
              <a:t>f</a:t>
            </a:r>
            <a:r>
              <a:rPr sz="1200" spc="-10" dirty="0">
                <a:latin typeface="Calibri"/>
                <a:cs typeface="Calibri"/>
              </a:rPr>
              <a:t>o</a:t>
            </a:r>
            <a:r>
              <a:rPr sz="1200" spc="-15" dirty="0">
                <a:latin typeface="Calibri"/>
                <a:cs typeface="Calibri"/>
              </a:rPr>
              <a:t>t</a:t>
            </a:r>
            <a:r>
              <a:rPr sz="1200" dirty="0">
                <a:latin typeface="Calibri"/>
                <a:cs typeface="Calibri"/>
              </a:rPr>
              <a:t>o</a:t>
            </a:r>
            <a:r>
              <a:rPr sz="1200" spc="-15" dirty="0">
                <a:latin typeface="Calibri"/>
                <a:cs typeface="Calibri"/>
              </a:rPr>
              <a:t>g</a:t>
            </a:r>
            <a:r>
              <a:rPr sz="1200" spc="-5" dirty="0">
                <a:latin typeface="Calibri"/>
                <a:cs typeface="Calibri"/>
              </a:rPr>
              <a:t>ra</a:t>
            </a:r>
            <a:r>
              <a:rPr sz="1200" dirty="0">
                <a:latin typeface="Calibri"/>
                <a:cs typeface="Calibri"/>
              </a:rPr>
              <a:t>fie</a:t>
            </a:r>
            <a:r>
              <a:rPr sz="1200" spc="7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75" dirty="0">
                <a:latin typeface="Calibri"/>
                <a:cs typeface="Calibri"/>
              </a:rPr>
              <a:t> </a:t>
            </a:r>
            <a:r>
              <a:rPr sz="1200" spc="-15" dirty="0">
                <a:latin typeface="Calibri"/>
                <a:cs typeface="Calibri"/>
              </a:rPr>
              <a:t>a</a:t>
            </a:r>
            <a:r>
              <a:rPr sz="1200" spc="5" dirty="0">
                <a:latin typeface="Calibri"/>
                <a:cs typeface="Calibri"/>
              </a:rPr>
              <a:t>p</a:t>
            </a:r>
            <a:r>
              <a:rPr sz="1200" spc="-10" dirty="0">
                <a:latin typeface="Calibri"/>
                <a:cs typeface="Calibri"/>
              </a:rPr>
              <a:t>p</a:t>
            </a:r>
            <a:r>
              <a:rPr sz="1200" dirty="0">
                <a:latin typeface="Calibri"/>
                <a:cs typeface="Calibri"/>
              </a:rPr>
              <a:t>aio</a:t>
            </a:r>
            <a:r>
              <a:rPr sz="1200" spc="-10" dirty="0">
                <a:latin typeface="Calibri"/>
                <a:cs typeface="Calibri"/>
              </a:rPr>
              <a:t>n</a:t>
            </a:r>
            <a:r>
              <a:rPr sz="1200" dirty="0">
                <a:latin typeface="Calibri"/>
                <a:cs typeface="Calibri"/>
              </a:rPr>
              <a:t>o</a:t>
            </a:r>
            <a:r>
              <a:rPr sz="1200" spc="80" dirty="0">
                <a:latin typeface="Calibri"/>
                <a:cs typeface="Calibri"/>
              </a:rPr>
              <a:t> </a:t>
            </a:r>
            <a:r>
              <a:rPr sz="1200" spc="-5" dirty="0">
                <a:latin typeface="Calibri"/>
                <a:cs typeface="Calibri"/>
              </a:rPr>
              <a:t>n</a:t>
            </a:r>
            <a:r>
              <a:rPr sz="1200" spc="-20" dirty="0">
                <a:latin typeface="Calibri"/>
                <a:cs typeface="Calibri"/>
              </a:rPr>
              <a:t>e</a:t>
            </a:r>
            <a:r>
              <a:rPr sz="1200" dirty="0">
                <a:latin typeface="Calibri"/>
                <a:cs typeface="Calibri"/>
              </a:rPr>
              <a:t>l</a:t>
            </a:r>
            <a:r>
              <a:rPr sz="1200" spc="7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10" dirty="0">
                <a:latin typeface="Calibri"/>
                <a:cs typeface="Calibri"/>
              </a:rPr>
              <a:t>e</a:t>
            </a:r>
            <a:r>
              <a:rPr sz="1200" spc="-15" dirty="0">
                <a:latin typeface="Calibri"/>
                <a:cs typeface="Calibri"/>
              </a:rPr>
              <a:t>tt</a:t>
            </a:r>
            <a:r>
              <a:rPr sz="1200" dirty="0">
                <a:latin typeface="Calibri"/>
                <a:cs typeface="Calibri"/>
              </a:rPr>
              <a:t>o </a:t>
            </a:r>
            <a:r>
              <a:rPr sz="1200" spc="-5" dirty="0">
                <a:latin typeface="Calibri"/>
                <a:cs typeface="Calibri"/>
              </a:rPr>
              <a:t>s</a:t>
            </a:r>
            <a:r>
              <a:rPr sz="1200" dirty="0">
                <a:latin typeface="Calibri"/>
                <a:cs typeface="Calibri"/>
              </a:rPr>
              <a:t>o</a:t>
            </a:r>
            <a:r>
              <a:rPr sz="1200" spc="5" dirty="0">
                <a:latin typeface="Calibri"/>
                <a:cs typeface="Calibri"/>
              </a:rPr>
              <a:t>n</a:t>
            </a:r>
            <a:r>
              <a:rPr sz="1200" dirty="0">
                <a:latin typeface="Calibri"/>
                <a:cs typeface="Calibri"/>
              </a:rPr>
              <a:t>o</a:t>
            </a:r>
            <a:r>
              <a:rPr sz="1200" spc="-5" dirty="0">
                <a:latin typeface="Calibri"/>
                <a:cs typeface="Calibri"/>
              </a:rPr>
              <a:t> der</a:t>
            </a:r>
            <a:r>
              <a:rPr sz="1200" dirty="0">
                <a:latin typeface="Calibri"/>
                <a:cs typeface="Calibri"/>
              </a:rPr>
              <a:t>i</a:t>
            </a:r>
            <a:r>
              <a:rPr sz="1200" spc="-15" dirty="0">
                <a:latin typeface="Calibri"/>
                <a:cs typeface="Calibri"/>
              </a:rPr>
              <a:t>va</a:t>
            </a:r>
            <a:r>
              <a:rPr sz="1200" dirty="0">
                <a:latin typeface="Calibri"/>
                <a:cs typeface="Calibri"/>
              </a:rPr>
              <a:t>t</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ai</a:t>
            </a:r>
            <a:r>
              <a:rPr sz="1200" spc="-10" dirty="0">
                <a:latin typeface="Calibri"/>
                <a:cs typeface="Calibri"/>
              </a:rPr>
              <a:t> </a:t>
            </a:r>
            <a:r>
              <a:rPr sz="1200" spc="5" dirty="0">
                <a:latin typeface="Calibri"/>
                <a:cs typeface="Calibri"/>
              </a:rPr>
              <a:t>n</a:t>
            </a:r>
            <a:r>
              <a:rPr sz="1200" dirty="0">
                <a:latin typeface="Calibri"/>
                <a:cs typeface="Calibri"/>
              </a:rPr>
              <a:t>o</a:t>
            </a:r>
            <a:r>
              <a:rPr sz="1200" spc="-5" dirty="0">
                <a:latin typeface="Calibri"/>
                <a:cs typeface="Calibri"/>
              </a:rPr>
              <a:t>s</a:t>
            </a:r>
            <a:r>
              <a:rPr sz="1200" dirty="0">
                <a:latin typeface="Calibri"/>
                <a:cs typeface="Calibri"/>
              </a:rPr>
              <a:t>t</a:t>
            </a:r>
            <a:r>
              <a:rPr sz="1200" spc="-5" dirty="0">
                <a:latin typeface="Calibri"/>
                <a:cs typeface="Calibri"/>
              </a:rPr>
              <a:t>r</a:t>
            </a:r>
            <a:r>
              <a:rPr sz="1200" dirty="0">
                <a:latin typeface="Calibri"/>
                <a:cs typeface="Calibri"/>
              </a:rPr>
              <a:t>i</a:t>
            </a:r>
            <a:r>
              <a:rPr sz="1200" spc="-10" dirty="0">
                <a:latin typeface="Calibri"/>
                <a:cs typeface="Calibri"/>
              </a:rPr>
              <a:t> </a:t>
            </a:r>
            <a:r>
              <a:rPr sz="1200" spc="-15" dirty="0">
                <a:latin typeface="Calibri"/>
                <a:cs typeface="Calibri"/>
              </a:rPr>
              <a:t>s</a:t>
            </a:r>
            <a:r>
              <a:rPr sz="1200" dirty="0">
                <a:latin typeface="Calibri"/>
                <a:cs typeface="Calibri"/>
              </a:rPr>
              <a:t>t</a:t>
            </a:r>
            <a:r>
              <a:rPr sz="1200" spc="5" dirty="0">
                <a:latin typeface="Calibri"/>
                <a:cs typeface="Calibri"/>
              </a:rPr>
              <a:t>ud</a:t>
            </a:r>
            <a:r>
              <a:rPr sz="1200" dirty="0">
                <a:latin typeface="Calibri"/>
                <a:cs typeface="Calibri"/>
              </a:rPr>
              <a:t>i</a:t>
            </a:r>
            <a:r>
              <a:rPr sz="1200" spc="-1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er</a:t>
            </a:r>
            <a:r>
              <a:rPr sz="1200" spc="-10" dirty="0">
                <a:latin typeface="Calibri"/>
                <a:cs typeface="Calibri"/>
              </a:rPr>
              <a:t>c</a:t>
            </a:r>
            <a:r>
              <a:rPr sz="1200" spc="-5" dirty="0">
                <a:latin typeface="Calibri"/>
                <a:cs typeface="Calibri"/>
              </a:rPr>
              <a:t>a; </a:t>
            </a:r>
            <a:r>
              <a:rPr sz="1200" dirty="0">
                <a:latin typeface="Calibri"/>
                <a:cs typeface="Calibri"/>
              </a:rPr>
              <a:t>a</a:t>
            </a:r>
            <a:r>
              <a:rPr sz="1200" spc="5" dirty="0">
                <a:latin typeface="Calibri"/>
                <a:cs typeface="Calibri"/>
              </a:rPr>
              <a:t>b</a:t>
            </a:r>
            <a:r>
              <a:rPr sz="1200" spc="-10" dirty="0">
                <a:latin typeface="Calibri"/>
                <a:cs typeface="Calibri"/>
              </a:rPr>
              <a:t>b</a:t>
            </a:r>
            <a:r>
              <a:rPr sz="1200" dirty="0">
                <a:latin typeface="Calibri"/>
                <a:cs typeface="Calibri"/>
              </a:rPr>
              <a:t>iamo</a:t>
            </a:r>
            <a:r>
              <a:rPr sz="1200" spc="-5" dirty="0">
                <a:latin typeface="Calibri"/>
                <a:cs typeface="Calibri"/>
              </a:rPr>
              <a:t> </a:t>
            </a:r>
            <a:r>
              <a:rPr sz="1200" spc="-20" dirty="0">
                <a:latin typeface="Calibri"/>
                <a:cs typeface="Calibri"/>
              </a:rPr>
              <a:t>r</a:t>
            </a:r>
            <a:r>
              <a:rPr sz="1200" dirty="0">
                <a:latin typeface="Calibri"/>
                <a:cs typeface="Calibri"/>
              </a:rPr>
              <a:t>i</a:t>
            </a:r>
            <a:r>
              <a:rPr sz="1200" spc="-5" dirty="0">
                <a:latin typeface="Calibri"/>
                <a:cs typeface="Calibri"/>
              </a:rPr>
              <a:t>c</a:t>
            </a:r>
            <a:r>
              <a:rPr sz="1200" spc="-10" dirty="0">
                <a:latin typeface="Calibri"/>
                <a:cs typeface="Calibri"/>
              </a:rPr>
              <a:t>e</a:t>
            </a:r>
            <a:r>
              <a:rPr sz="1200" spc="-15" dirty="0">
                <a:latin typeface="Calibri"/>
                <a:cs typeface="Calibri"/>
              </a:rPr>
              <a:t>v</a:t>
            </a:r>
            <a:r>
              <a:rPr sz="1200" spc="5" dirty="0">
                <a:latin typeface="Calibri"/>
                <a:cs typeface="Calibri"/>
              </a:rPr>
              <a:t>u</a:t>
            </a:r>
            <a:r>
              <a:rPr sz="1200" dirty="0">
                <a:latin typeface="Calibri"/>
                <a:cs typeface="Calibri"/>
              </a:rPr>
              <a:t>to</a:t>
            </a:r>
            <a:r>
              <a:rPr sz="1200" spc="5" dirty="0">
                <a:latin typeface="Calibri"/>
                <a:cs typeface="Calibri"/>
              </a:rPr>
              <a:t> </a:t>
            </a:r>
            <a:r>
              <a:rPr sz="1200" spc="-15" dirty="0">
                <a:latin typeface="Calibri"/>
                <a:cs typeface="Calibri"/>
              </a:rPr>
              <a:t>i</a:t>
            </a:r>
            <a:r>
              <a:rPr sz="1200" dirty="0">
                <a:latin typeface="Calibri"/>
                <a:cs typeface="Calibri"/>
              </a:rPr>
              <a:t>l</a:t>
            </a:r>
            <a:r>
              <a:rPr sz="1200" spc="5" dirty="0">
                <a:latin typeface="Calibri"/>
                <a:cs typeface="Calibri"/>
              </a:rPr>
              <a:t> </a:t>
            </a:r>
            <a:r>
              <a:rPr sz="1200" spc="-10" dirty="0">
                <a:latin typeface="Calibri"/>
                <a:cs typeface="Calibri"/>
              </a:rPr>
              <a:t>perme</a:t>
            </a:r>
            <a:r>
              <a:rPr sz="1200" spc="-5" dirty="0">
                <a:latin typeface="Calibri"/>
                <a:cs typeface="Calibri"/>
              </a:rPr>
              <a:t>ss</a:t>
            </a:r>
            <a:r>
              <a:rPr sz="1200" dirty="0">
                <a:latin typeface="Calibri"/>
                <a:cs typeface="Calibri"/>
              </a:rPr>
              <a:t>o</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5" dirty="0">
                <a:latin typeface="Calibri"/>
                <a:cs typeface="Calibri"/>
              </a:rPr>
              <a:t>u</a:t>
            </a:r>
            <a:r>
              <a:rPr sz="1200" spc="-15" dirty="0">
                <a:latin typeface="Calibri"/>
                <a:cs typeface="Calibri"/>
              </a:rPr>
              <a:t>s</a:t>
            </a:r>
            <a:r>
              <a:rPr sz="1200" spc="-5" dirty="0">
                <a:latin typeface="Calibri"/>
                <a:cs typeface="Calibri"/>
              </a:rPr>
              <a:t>arle</a:t>
            </a:r>
            <a:r>
              <a:rPr sz="1200" spc="5" dirty="0">
                <a:latin typeface="Calibri"/>
                <a:cs typeface="Calibri"/>
              </a:rPr>
              <a:t> </a:t>
            </a:r>
            <a:r>
              <a:rPr sz="1200" spc="-10" dirty="0">
                <a:latin typeface="Calibri"/>
                <a:cs typeface="Calibri"/>
              </a:rPr>
              <a:t>p</a:t>
            </a:r>
            <a:r>
              <a:rPr sz="1200" spc="-5" dirty="0">
                <a:latin typeface="Calibri"/>
                <a:cs typeface="Calibri"/>
              </a:rPr>
              <a:t>er</a:t>
            </a:r>
            <a:r>
              <a:rPr sz="1200" spc="5"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p</a:t>
            </a:r>
            <a:r>
              <a:rPr sz="1200" dirty="0">
                <a:latin typeface="Calibri"/>
                <a:cs typeface="Calibri"/>
              </a:rPr>
              <a:t>i</a:t>
            </a:r>
            <a:r>
              <a:rPr sz="1200" spc="-10" dirty="0">
                <a:latin typeface="Calibri"/>
                <a:cs typeface="Calibri"/>
              </a:rPr>
              <a:t> </a:t>
            </a:r>
            <a:r>
              <a:rPr sz="1200" spc="-20" dirty="0">
                <a:latin typeface="Calibri"/>
                <a:cs typeface="Calibri"/>
              </a:rPr>
              <a:t>e</a:t>
            </a:r>
            <a:r>
              <a:rPr sz="1200" spc="5" dirty="0">
                <a:latin typeface="Calibri"/>
                <a:cs typeface="Calibri"/>
              </a:rPr>
              <a:t>du</a:t>
            </a:r>
            <a:r>
              <a:rPr sz="1200" spc="-10" dirty="0">
                <a:latin typeface="Calibri"/>
                <a:cs typeface="Calibri"/>
              </a:rPr>
              <a:t>ca</a:t>
            </a:r>
            <a:r>
              <a:rPr sz="1200" dirty="0">
                <a:latin typeface="Calibri"/>
                <a:cs typeface="Calibri"/>
              </a:rPr>
              <a:t>ti</a:t>
            </a:r>
            <a:r>
              <a:rPr sz="1200" spc="-5" dirty="0">
                <a:latin typeface="Calibri"/>
                <a:cs typeface="Calibri"/>
              </a:rPr>
              <a:t>v</a:t>
            </a:r>
            <a:r>
              <a:rPr sz="1200" dirty="0">
                <a:latin typeface="Calibri"/>
                <a:cs typeface="Calibri"/>
              </a:rPr>
              <a:t>i.</a:t>
            </a:r>
          </a:p>
          <a:p>
            <a:pPr>
              <a:lnSpc>
                <a:spcPct val="100000"/>
              </a:lnSpc>
              <a:spcBef>
                <a:spcPts val="14"/>
              </a:spcBef>
            </a:pPr>
            <a:endParaRPr sz="1500" dirty="0">
              <a:latin typeface="Times New Roman"/>
              <a:cs typeface="Times New Roman"/>
            </a:endParaRPr>
          </a:p>
          <a:p>
            <a:pPr marL="12700" marR="8890" algn="just">
              <a:lnSpc>
                <a:spcPct val="121700"/>
              </a:lnSpc>
            </a:pPr>
            <a:r>
              <a:rPr sz="1200" spc="-10" dirty="0">
                <a:latin typeface="Calibri"/>
                <a:cs typeface="Calibri"/>
              </a:rPr>
              <a:t>Per c</a:t>
            </a:r>
            <a:r>
              <a:rPr sz="1200" dirty="0">
                <a:latin typeface="Calibri"/>
                <a:cs typeface="Calibri"/>
              </a:rPr>
              <a:t>i</a:t>
            </a:r>
            <a:r>
              <a:rPr sz="1200" spc="5" dirty="0">
                <a:latin typeface="Calibri"/>
                <a:cs typeface="Calibri"/>
              </a:rPr>
              <a:t>t</a:t>
            </a:r>
            <a:r>
              <a:rPr sz="1200" spc="-10" dirty="0">
                <a:latin typeface="Calibri"/>
                <a:cs typeface="Calibri"/>
              </a:rPr>
              <a:t>are</a:t>
            </a:r>
            <a:r>
              <a:rPr sz="1200" spc="-20" dirty="0">
                <a:latin typeface="Calibri"/>
                <a:cs typeface="Calibri"/>
              </a:rPr>
              <a:t> </a:t>
            </a:r>
            <a:r>
              <a:rPr sz="1200" dirty="0">
                <a:latin typeface="Calibri"/>
                <a:cs typeface="Calibri"/>
              </a:rPr>
              <a:t>la</a:t>
            </a:r>
            <a:r>
              <a:rPr sz="1200" spc="-10" dirty="0">
                <a:latin typeface="Calibri"/>
                <a:cs typeface="Calibri"/>
              </a:rPr>
              <a:t> </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or</a:t>
            </a:r>
            <a:r>
              <a:rPr sz="1200" spc="-15" dirty="0">
                <a:latin typeface="Calibri"/>
                <a:cs typeface="Calibri"/>
              </a:rPr>
              <a:t>ig</a:t>
            </a:r>
            <a:r>
              <a:rPr sz="1200" dirty="0">
                <a:latin typeface="Calibri"/>
                <a:cs typeface="Calibri"/>
              </a:rPr>
              <a:t>i</a:t>
            </a:r>
            <a:r>
              <a:rPr sz="1200" spc="5" dirty="0">
                <a:latin typeface="Calibri"/>
                <a:cs typeface="Calibri"/>
              </a:rPr>
              <a:t>n</a:t>
            </a:r>
            <a:r>
              <a:rPr sz="1200" dirty="0">
                <a:latin typeface="Calibri"/>
                <a:cs typeface="Calibri"/>
              </a:rPr>
              <a:t>ale</a:t>
            </a:r>
            <a:r>
              <a:rPr sz="1200" spc="-5" dirty="0">
                <a:latin typeface="Calibri"/>
                <a:cs typeface="Calibri"/>
              </a:rPr>
              <a:t> </a:t>
            </a:r>
            <a:r>
              <a:rPr sz="1200" spc="-10" dirty="0">
                <a:latin typeface="Calibri"/>
                <a:cs typeface="Calibri"/>
              </a:rPr>
              <a:t>de</a:t>
            </a:r>
            <a:r>
              <a:rPr sz="1200" dirty="0">
                <a:latin typeface="Calibri"/>
                <a:cs typeface="Calibri"/>
              </a:rPr>
              <a:t>l</a:t>
            </a:r>
            <a:r>
              <a:rPr sz="1200" spc="-10" dirty="0">
                <a:latin typeface="Calibri"/>
                <a:cs typeface="Calibri"/>
              </a:rPr>
              <a:t> </a:t>
            </a:r>
            <a:r>
              <a:rPr lang="it-CH" sz="1200" spc="5" dirty="0">
                <a:latin typeface="Calibri"/>
                <a:cs typeface="Calibri"/>
              </a:rPr>
              <a:t>toolkit</a:t>
            </a:r>
            <a:r>
              <a:rPr sz="1200" spc="-5" dirty="0">
                <a:latin typeface="Calibri"/>
                <a:cs typeface="Calibri"/>
              </a:rPr>
              <a:t> </a:t>
            </a:r>
            <a:r>
              <a:rPr sz="1200" dirty="0">
                <a:latin typeface="Calibri"/>
                <a:cs typeface="Calibri"/>
              </a:rPr>
              <a:t>T-</a:t>
            </a:r>
            <a:r>
              <a:rPr sz="1200" spc="-15" dirty="0">
                <a:latin typeface="Calibri"/>
                <a:cs typeface="Calibri"/>
              </a:rPr>
              <a:t>S</a:t>
            </a:r>
            <a:r>
              <a:rPr sz="1200" spc="-10" dirty="0">
                <a:latin typeface="Calibri"/>
                <a:cs typeface="Calibri"/>
              </a:rPr>
              <a:t>E</a:t>
            </a:r>
            <a:r>
              <a:rPr sz="1200" spc="5" dirty="0">
                <a:latin typeface="Calibri"/>
                <a:cs typeface="Calibri"/>
              </a:rPr>
              <a:t>D</a:t>
            </a:r>
            <a:r>
              <a:rPr sz="1200" spc="-5" dirty="0">
                <a:latin typeface="Calibri"/>
                <a:cs typeface="Calibri"/>
              </a:rPr>
              <a:t>A: </a:t>
            </a:r>
            <a:r>
              <a:rPr sz="1200" spc="-10" dirty="0">
                <a:latin typeface="Calibri"/>
                <a:cs typeface="Calibri"/>
              </a:rPr>
              <a:t>T</a:t>
            </a:r>
            <a:r>
              <a:rPr sz="1200" dirty="0">
                <a:latin typeface="Calibri"/>
                <a:cs typeface="Calibri"/>
              </a:rPr>
              <a:t>-SE</a:t>
            </a:r>
            <a:r>
              <a:rPr sz="1200" spc="5" dirty="0">
                <a:latin typeface="Calibri"/>
                <a:cs typeface="Calibri"/>
              </a:rPr>
              <a:t>D</a:t>
            </a:r>
            <a:r>
              <a:rPr sz="1200" spc="-10" dirty="0">
                <a:latin typeface="Calibri"/>
                <a:cs typeface="Calibri"/>
              </a:rPr>
              <a:t>A </a:t>
            </a:r>
            <a:r>
              <a:rPr sz="1200" spc="-5" dirty="0">
                <a:latin typeface="Calibri"/>
                <a:cs typeface="Calibri"/>
              </a:rPr>
              <a:t>C</a:t>
            </a:r>
            <a:r>
              <a:rPr sz="1200" dirty="0">
                <a:latin typeface="Calibri"/>
                <a:cs typeface="Calibri"/>
              </a:rPr>
              <a:t>ol</a:t>
            </a:r>
            <a:r>
              <a:rPr sz="1200" spc="-15" dirty="0">
                <a:latin typeface="Calibri"/>
                <a:cs typeface="Calibri"/>
              </a:rPr>
              <a:t>l</a:t>
            </a:r>
            <a:r>
              <a:rPr sz="1200" spc="-10" dirty="0">
                <a:latin typeface="Calibri"/>
                <a:cs typeface="Calibri"/>
              </a:rPr>
              <a:t>ec</a:t>
            </a:r>
            <a:r>
              <a:rPr sz="1200" dirty="0">
                <a:latin typeface="Calibri"/>
                <a:cs typeface="Calibri"/>
              </a:rPr>
              <a:t>ti</a:t>
            </a:r>
            <a:r>
              <a:rPr sz="1200" spc="-15" dirty="0">
                <a:latin typeface="Calibri"/>
                <a:cs typeface="Calibri"/>
              </a:rPr>
              <a:t>v</a:t>
            </a:r>
            <a:r>
              <a:rPr sz="1200" spc="-10" dirty="0">
                <a:latin typeface="Calibri"/>
                <a:cs typeface="Calibri"/>
              </a:rPr>
              <a:t>e</a:t>
            </a:r>
            <a:r>
              <a:rPr sz="1200" spc="-5" dirty="0">
                <a:latin typeface="Calibri"/>
                <a:cs typeface="Calibri"/>
              </a:rPr>
              <a:t> (</a:t>
            </a:r>
            <a:r>
              <a:rPr sz="1200" spc="-20" dirty="0">
                <a:latin typeface="Calibri"/>
                <a:cs typeface="Calibri"/>
              </a:rPr>
              <a:t>2</a:t>
            </a:r>
            <a:r>
              <a:rPr sz="1200" spc="-10" dirty="0">
                <a:latin typeface="Calibri"/>
                <a:cs typeface="Calibri"/>
              </a:rPr>
              <a:t>02</a:t>
            </a:r>
            <a:r>
              <a:rPr lang="it-CH" sz="1200" spc="-10" dirty="0">
                <a:latin typeface="Calibri"/>
                <a:cs typeface="Calibri"/>
              </a:rPr>
              <a:t>3</a:t>
            </a:r>
            <a:r>
              <a:rPr sz="1200" spc="-10" dirty="0">
                <a:latin typeface="Calibri"/>
                <a:cs typeface="Calibri"/>
              </a:rPr>
              <a:t>)</a:t>
            </a:r>
            <a:r>
              <a:rPr sz="1200" dirty="0">
                <a:latin typeface="Calibri"/>
                <a:cs typeface="Calibri"/>
              </a:rPr>
              <a:t>.</a:t>
            </a:r>
            <a:r>
              <a:rPr sz="1200" spc="-15" dirty="0">
                <a:latin typeface="Calibri"/>
                <a:cs typeface="Calibri"/>
              </a:rPr>
              <a:t> </a:t>
            </a:r>
            <a:r>
              <a:rPr lang="en-US" sz="1200" i="1" dirty="0">
                <a:latin typeface="Calibri"/>
                <a:cs typeface="Calibri"/>
              </a:rPr>
              <a:t>Toolkit for Systematic Educational Dialogue Analysis (T-SEDA): A resource for inquiry into practice. v.8b</a:t>
            </a:r>
            <a:r>
              <a:rPr lang="en-US" sz="1200" dirty="0">
                <a:latin typeface="Calibri"/>
                <a:cs typeface="Calibri"/>
              </a:rPr>
              <a:t>. University of Cambridge. </a:t>
            </a:r>
            <a:r>
              <a:rPr lang="en-GB" sz="1200" u="sng" kern="0" dirty="0">
                <a:solidFill>
                  <a:srgbClr val="0000FF"/>
                </a:solidFill>
                <a:latin typeface="Arial Unicode MS"/>
                <a:cs typeface="Arial Unicode MS"/>
                <a:hlinkClick r:id="rId5"/>
              </a:rPr>
              <a:t>https://camtree.learnworlds.com/t-seda</a:t>
            </a:r>
            <a:r>
              <a:rPr lang="en-US" sz="1200" dirty="0">
                <a:latin typeface="Calibri"/>
                <a:cs typeface="Calibri"/>
              </a:rPr>
              <a:t>.</a:t>
            </a:r>
            <a:endParaRPr sz="1200" dirty="0">
              <a:latin typeface="Calibri"/>
              <a:cs typeface="Calibri"/>
            </a:endParaRPr>
          </a:p>
          <a:p>
            <a:pPr>
              <a:lnSpc>
                <a:spcPct val="100000"/>
              </a:lnSpc>
              <a:spcBef>
                <a:spcPts val="39"/>
              </a:spcBef>
            </a:pPr>
            <a:endParaRPr sz="1750" dirty="0">
              <a:latin typeface="Times New Roman"/>
              <a:cs typeface="Times New Roman"/>
            </a:endParaRPr>
          </a:p>
          <a:p>
            <a:pPr marL="12700" algn="just">
              <a:lnSpc>
                <a:spcPct val="100000"/>
              </a:lnSpc>
            </a:pPr>
            <a:r>
              <a:rPr sz="1200" spc="-5" dirty="0">
                <a:latin typeface="Calibri"/>
                <a:cs typeface="Calibri"/>
              </a:rPr>
              <a:t>L</a:t>
            </a:r>
            <a:r>
              <a:rPr sz="1200" dirty="0">
                <a:latin typeface="Calibri"/>
                <a:cs typeface="Calibri"/>
              </a:rPr>
              <a:t>a</a:t>
            </a:r>
            <a:r>
              <a:rPr sz="1200" spc="5" dirty="0">
                <a:latin typeface="Calibri"/>
                <a:cs typeface="Calibri"/>
              </a:rPr>
              <a:t> p</a:t>
            </a:r>
            <a:r>
              <a:rPr sz="1200" spc="-5" dirty="0">
                <a:latin typeface="Calibri"/>
                <a:cs typeface="Calibri"/>
              </a:rPr>
              <a:t>res</a:t>
            </a:r>
            <a:r>
              <a:rPr sz="1200" spc="-20" dirty="0">
                <a:latin typeface="Calibri"/>
                <a:cs typeface="Calibri"/>
              </a:rPr>
              <a:t>e</a:t>
            </a:r>
            <a:r>
              <a:rPr sz="1200" spc="5" dirty="0">
                <a:latin typeface="Calibri"/>
                <a:cs typeface="Calibri"/>
              </a:rPr>
              <a:t>n</a:t>
            </a:r>
            <a:r>
              <a:rPr sz="1200" spc="-15" dirty="0">
                <a:latin typeface="Calibri"/>
                <a:cs typeface="Calibri"/>
              </a:rPr>
              <a:t>t</a:t>
            </a:r>
            <a:r>
              <a:rPr sz="1200" spc="-10" dirty="0">
                <a:latin typeface="Calibri"/>
                <a:cs typeface="Calibri"/>
              </a:rPr>
              <a:t>e</a:t>
            </a:r>
            <a:r>
              <a:rPr sz="1200" spc="5" dirty="0">
                <a:latin typeface="Calibri"/>
                <a:cs typeface="Calibri"/>
              </a:rPr>
              <a:t> </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in</a:t>
            </a:r>
            <a:r>
              <a:rPr sz="1200" spc="10" dirty="0">
                <a:latin typeface="Calibri"/>
                <a:cs typeface="Calibri"/>
              </a:rPr>
              <a:t> </a:t>
            </a:r>
            <a:r>
              <a:rPr lang="it-CH" sz="1200" spc="10" dirty="0">
                <a:latin typeface="Calibri"/>
                <a:cs typeface="Calibri"/>
              </a:rPr>
              <a:t>i</a:t>
            </a:r>
            <a:r>
              <a:rPr sz="1200" spc="-15" dirty="0" err="1">
                <a:latin typeface="Calibri"/>
                <a:cs typeface="Calibri"/>
              </a:rPr>
              <a:t>t</a:t>
            </a:r>
            <a:r>
              <a:rPr sz="1200" dirty="0" err="1">
                <a:latin typeface="Calibri"/>
                <a:cs typeface="Calibri"/>
              </a:rPr>
              <a:t>aliano</a:t>
            </a:r>
            <a:r>
              <a:rPr lang="it-CH" sz="1200" dirty="0">
                <a:latin typeface="Calibri"/>
                <a:cs typeface="Calibri"/>
              </a:rPr>
              <a:t> – trad. it. di T-SEDA v.9 – </a:t>
            </a:r>
            <a:r>
              <a:rPr sz="1200" spc="-5" dirty="0">
                <a:latin typeface="Calibri"/>
                <a:cs typeface="Calibri"/>
              </a:rPr>
              <a:t> </a:t>
            </a:r>
            <a:r>
              <a:rPr sz="1200" spc="-10" dirty="0">
                <a:latin typeface="Calibri"/>
                <a:cs typeface="Calibri"/>
              </a:rPr>
              <a:t>è</a:t>
            </a:r>
            <a:r>
              <a:rPr sz="1200" spc="5" dirty="0">
                <a:latin typeface="Calibri"/>
                <a:cs typeface="Calibri"/>
              </a:rPr>
              <a:t> </a:t>
            </a:r>
            <a:r>
              <a:rPr sz="1200" spc="-5" dirty="0">
                <a:latin typeface="Calibri"/>
                <a:cs typeface="Calibri"/>
              </a:rPr>
              <a:t>s</a:t>
            </a:r>
            <a:r>
              <a:rPr sz="1200" spc="-15" dirty="0">
                <a:latin typeface="Calibri"/>
                <a:cs typeface="Calibri"/>
              </a:rPr>
              <a:t>t</a:t>
            </a:r>
            <a:r>
              <a:rPr sz="1200" spc="-10" dirty="0">
                <a:latin typeface="Calibri"/>
                <a:cs typeface="Calibri"/>
              </a:rPr>
              <a:t>a</a:t>
            </a:r>
            <a:r>
              <a:rPr sz="1200" dirty="0">
                <a:latin typeface="Calibri"/>
                <a:cs typeface="Calibri"/>
              </a:rPr>
              <a:t>ta</a:t>
            </a:r>
            <a:r>
              <a:rPr sz="1200" spc="-10" dirty="0">
                <a:latin typeface="Calibri"/>
                <a:cs typeface="Calibri"/>
              </a:rPr>
              <a:t> </a:t>
            </a:r>
            <a:r>
              <a:rPr sz="1200" dirty="0">
                <a:latin typeface="Calibri"/>
                <a:cs typeface="Calibri"/>
              </a:rPr>
              <a:t>t</a:t>
            </a:r>
            <a:r>
              <a:rPr sz="1200" spc="-5" dirty="0">
                <a:latin typeface="Calibri"/>
                <a:cs typeface="Calibri"/>
              </a:rPr>
              <a:t>r</a:t>
            </a:r>
            <a:r>
              <a:rPr sz="1200" spc="-25" dirty="0">
                <a:latin typeface="Calibri"/>
                <a:cs typeface="Calibri"/>
              </a:rPr>
              <a:t>a</a:t>
            </a:r>
            <a:r>
              <a:rPr sz="1200" spc="5" dirty="0">
                <a:latin typeface="Calibri"/>
                <a:cs typeface="Calibri"/>
              </a:rPr>
              <a:t>d</a:t>
            </a:r>
            <a:r>
              <a:rPr sz="1200" dirty="0">
                <a:latin typeface="Calibri"/>
                <a:cs typeface="Calibri"/>
              </a:rPr>
              <a:t>o</a:t>
            </a:r>
            <a:r>
              <a:rPr sz="1200" spc="-15" dirty="0">
                <a:latin typeface="Calibri"/>
                <a:cs typeface="Calibri"/>
              </a:rPr>
              <a:t>t</a:t>
            </a:r>
            <a:r>
              <a:rPr sz="1200" dirty="0">
                <a:latin typeface="Calibri"/>
                <a:cs typeface="Calibri"/>
              </a:rPr>
              <a:t>ta</a:t>
            </a:r>
            <a:r>
              <a:rPr sz="1200" spc="-10" dirty="0">
                <a:latin typeface="Calibri"/>
                <a:cs typeface="Calibri"/>
              </a:rPr>
              <a:t> d</a:t>
            </a:r>
            <a:r>
              <a:rPr sz="1200" dirty="0">
                <a:latin typeface="Calibri"/>
                <a:cs typeface="Calibri"/>
              </a:rPr>
              <a:t>a</a:t>
            </a:r>
            <a:r>
              <a:rPr sz="1200" spc="5" dirty="0">
                <a:latin typeface="Calibri"/>
                <a:cs typeface="Calibri"/>
              </a:rPr>
              <a:t> </a:t>
            </a:r>
            <a:r>
              <a:rPr sz="1200" spc="-5" dirty="0">
                <a:latin typeface="Calibri"/>
                <a:cs typeface="Calibri"/>
              </a:rPr>
              <a:t>C</a:t>
            </a:r>
            <a:r>
              <a:rPr sz="1200" spc="5" dirty="0">
                <a:latin typeface="Calibri"/>
                <a:cs typeface="Calibri"/>
              </a:rPr>
              <a:t>h</a:t>
            </a:r>
            <a:r>
              <a:rPr sz="1200" dirty="0">
                <a:latin typeface="Calibri"/>
                <a:cs typeface="Calibri"/>
              </a:rPr>
              <a:t>iara</a:t>
            </a:r>
            <a:r>
              <a:rPr sz="1200" spc="-5" dirty="0">
                <a:latin typeface="Calibri"/>
                <a:cs typeface="Calibri"/>
              </a:rPr>
              <a:t> </a:t>
            </a:r>
            <a:r>
              <a:rPr sz="1200" spc="-10" dirty="0">
                <a:latin typeface="Calibri"/>
                <a:cs typeface="Calibri"/>
              </a:rPr>
              <a:t>P</a:t>
            </a:r>
            <a:r>
              <a:rPr sz="1200" dirty="0">
                <a:latin typeface="Calibri"/>
                <a:cs typeface="Calibri"/>
              </a:rPr>
              <a:t>i</a:t>
            </a:r>
            <a:r>
              <a:rPr sz="1200" spc="-5" dirty="0">
                <a:latin typeface="Calibri"/>
                <a:cs typeface="Calibri"/>
              </a:rPr>
              <a:t>c</a:t>
            </a:r>
            <a:r>
              <a:rPr sz="1200" spc="-10" dirty="0">
                <a:latin typeface="Calibri"/>
                <a:cs typeface="Calibri"/>
              </a:rPr>
              <a:t>c</a:t>
            </a:r>
            <a:r>
              <a:rPr sz="1200" dirty="0">
                <a:latin typeface="Calibri"/>
                <a:cs typeface="Calibri"/>
              </a:rPr>
              <a:t>i</a:t>
            </a:r>
            <a:r>
              <a:rPr sz="1200" spc="5" dirty="0">
                <a:latin typeface="Calibri"/>
                <a:cs typeface="Calibri"/>
              </a:rPr>
              <a:t>n</a:t>
            </a:r>
            <a:r>
              <a:rPr sz="1200" dirty="0">
                <a:latin typeface="Calibri"/>
                <a:cs typeface="Calibri"/>
              </a:rPr>
              <a:t>i</a:t>
            </a:r>
            <a:r>
              <a:rPr sz="1200" spc="5" dirty="0">
                <a:latin typeface="Calibri"/>
                <a:cs typeface="Calibri"/>
              </a:rPr>
              <a:t> </a:t>
            </a:r>
            <a:r>
              <a:rPr sz="1200" spc="-5" dirty="0">
                <a:latin typeface="Calibri"/>
                <a:cs typeface="Calibri"/>
              </a:rPr>
              <a:t>(</a:t>
            </a:r>
            <a:r>
              <a:rPr sz="1200" spc="-10" dirty="0">
                <a:latin typeface="Calibri"/>
                <a:cs typeface="Calibri"/>
                <a:hlinkClick r:id="rId6"/>
              </a:rPr>
              <a:t>c</a:t>
            </a:r>
            <a:r>
              <a:rPr sz="1200" spc="5" dirty="0">
                <a:latin typeface="Calibri"/>
                <a:cs typeface="Calibri"/>
                <a:hlinkClick r:id="rId6"/>
              </a:rPr>
              <a:t>h</a:t>
            </a:r>
            <a:r>
              <a:rPr sz="1200" dirty="0">
                <a:latin typeface="Calibri"/>
                <a:cs typeface="Calibri"/>
                <a:hlinkClick r:id="rId6"/>
              </a:rPr>
              <a:t>iara</a:t>
            </a:r>
            <a:r>
              <a:rPr sz="1200" spc="-15" dirty="0">
                <a:latin typeface="Calibri"/>
                <a:cs typeface="Calibri"/>
                <a:hlinkClick r:id="rId6"/>
              </a:rPr>
              <a:t>.</a:t>
            </a:r>
            <a:r>
              <a:rPr sz="1200" spc="5" dirty="0">
                <a:latin typeface="Calibri"/>
                <a:cs typeface="Calibri"/>
                <a:hlinkClick r:id="rId6"/>
              </a:rPr>
              <a:t>p</a:t>
            </a:r>
            <a:r>
              <a:rPr sz="1200" spc="-15" dirty="0">
                <a:latin typeface="Calibri"/>
                <a:cs typeface="Calibri"/>
                <a:hlinkClick r:id="rId6"/>
              </a:rPr>
              <a:t>i</a:t>
            </a:r>
            <a:r>
              <a:rPr sz="1200" spc="-10" dirty="0">
                <a:latin typeface="Calibri"/>
                <a:cs typeface="Calibri"/>
                <a:hlinkClick r:id="rId6"/>
              </a:rPr>
              <a:t>cc</a:t>
            </a:r>
            <a:r>
              <a:rPr sz="1200" dirty="0">
                <a:latin typeface="Calibri"/>
                <a:cs typeface="Calibri"/>
                <a:hlinkClick r:id="rId6"/>
              </a:rPr>
              <a:t>i</a:t>
            </a:r>
            <a:r>
              <a:rPr sz="1200" spc="5" dirty="0">
                <a:latin typeface="Calibri"/>
                <a:cs typeface="Calibri"/>
                <a:hlinkClick r:id="rId6"/>
              </a:rPr>
              <a:t>n</a:t>
            </a:r>
            <a:r>
              <a:rPr sz="1200" dirty="0">
                <a:latin typeface="Calibri"/>
                <a:cs typeface="Calibri"/>
                <a:hlinkClick r:id="rId6"/>
              </a:rPr>
              <a:t>i</a:t>
            </a:r>
            <a:r>
              <a:rPr sz="1200" spc="-5" dirty="0">
                <a:latin typeface="Calibri"/>
                <a:cs typeface="Calibri"/>
                <a:hlinkClick r:id="rId6"/>
              </a:rPr>
              <a:t>@s</a:t>
            </a:r>
            <a:r>
              <a:rPr sz="1200" spc="5" dirty="0">
                <a:latin typeface="Calibri"/>
                <a:cs typeface="Calibri"/>
                <a:hlinkClick r:id="rId6"/>
              </a:rPr>
              <a:t>uffp</a:t>
            </a:r>
            <a:r>
              <a:rPr sz="1200" spc="-5" dirty="0">
                <a:latin typeface="Calibri"/>
                <a:cs typeface="Calibri"/>
                <a:hlinkClick r:id="rId6"/>
              </a:rPr>
              <a:t>.s</a:t>
            </a:r>
            <a:r>
              <a:rPr sz="1200" spc="-20" dirty="0">
                <a:latin typeface="Calibri"/>
                <a:cs typeface="Calibri"/>
                <a:hlinkClick r:id="rId6"/>
              </a:rPr>
              <a:t>w</a:t>
            </a:r>
            <a:r>
              <a:rPr sz="1200" dirty="0">
                <a:latin typeface="Calibri"/>
                <a:cs typeface="Calibri"/>
                <a:hlinkClick r:id="rId6"/>
              </a:rPr>
              <a:t>i</a:t>
            </a:r>
            <a:r>
              <a:rPr sz="1200" spc="-5" dirty="0">
                <a:latin typeface="Calibri"/>
                <a:cs typeface="Calibri"/>
                <a:hlinkClick r:id="rId6"/>
              </a:rPr>
              <a:t>ss</a:t>
            </a:r>
            <a:r>
              <a:rPr sz="1200" spc="-5" dirty="0">
                <a:latin typeface="Calibri"/>
                <a:cs typeface="Calibri"/>
              </a:rPr>
              <a:t>).</a:t>
            </a:r>
            <a:r>
              <a:rPr lang="it-CH" sz="1200" spc="-5" dirty="0">
                <a:latin typeface="Calibri"/>
                <a:cs typeface="Calibri"/>
              </a:rPr>
              <a:t> La traduzione si è attenuta alle indicazioni incluse nella </a:t>
            </a:r>
            <a:r>
              <a:rPr lang="it-CH" sz="1200" i="1" spc="-5" dirty="0">
                <a:latin typeface="Calibri"/>
                <a:cs typeface="Calibri"/>
                <a:hlinkClick r:id="rId7"/>
              </a:rPr>
              <a:t>Guida per un linguaggio inclusivo alla SUFFP </a:t>
            </a:r>
            <a:r>
              <a:rPr lang="it-CH" sz="1200" spc="-5" dirty="0">
                <a:latin typeface="Calibri"/>
                <a:cs typeface="Calibri"/>
              </a:rPr>
              <a:t>(2021).</a:t>
            </a:r>
            <a:endParaRPr sz="1200" dirty="0">
              <a:latin typeface="Calibri"/>
              <a:cs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8567C37-4E48-0E47-A35C-89B048C43B27}"/>
              </a:ext>
            </a:extLst>
          </p:cNvPr>
          <p:cNvGraphicFramePr>
            <a:graphicFrameLocks noGrp="1"/>
          </p:cNvGraphicFramePr>
          <p:nvPr>
            <p:extLst>
              <p:ext uri="{D42A27DB-BD31-4B8C-83A1-F6EECF244321}">
                <p14:modId xmlns:p14="http://schemas.microsoft.com/office/powerpoint/2010/main" val="3813631387"/>
              </p:ext>
            </p:extLst>
          </p:nvPr>
        </p:nvGraphicFramePr>
        <p:xfrm>
          <a:off x="377033" y="1571625"/>
          <a:ext cx="9955883" cy="5669645"/>
        </p:xfrm>
        <a:graphic>
          <a:graphicData uri="http://schemas.openxmlformats.org/drawingml/2006/table">
            <a:tbl>
              <a:tblPr>
                <a:tableStyleId>{5C22544A-7EE6-4342-B048-85BDC9FD1C3A}</a:tableStyleId>
              </a:tblPr>
              <a:tblGrid>
                <a:gridCol w="4804004">
                  <a:extLst>
                    <a:ext uri="{9D8B030D-6E8A-4147-A177-3AD203B41FA5}">
                      <a16:colId xmlns:a16="http://schemas.microsoft.com/office/drawing/2014/main" val="3254048369"/>
                    </a:ext>
                  </a:extLst>
                </a:gridCol>
                <a:gridCol w="5151879">
                  <a:extLst>
                    <a:ext uri="{9D8B030D-6E8A-4147-A177-3AD203B41FA5}">
                      <a16:colId xmlns:a16="http://schemas.microsoft.com/office/drawing/2014/main" val="1255011624"/>
                    </a:ext>
                  </a:extLst>
                </a:gridCol>
              </a:tblGrid>
              <a:tr h="218911">
                <a:tc>
                  <a:txBody>
                    <a:bodyPr/>
                    <a:lstStyle/>
                    <a:p>
                      <a:pPr algn="ctr">
                        <a:lnSpc>
                          <a:spcPct val="115000"/>
                        </a:lnSpc>
                      </a:pPr>
                      <a:r>
                        <a:rPr lang="it-CH" sz="1400" b="1" noProof="0" dirty="0">
                          <a:effectLst/>
                        </a:rPr>
                        <a:t>Scopo d’inchiesta</a:t>
                      </a:r>
                      <a:endParaRPr lang="it-CH" sz="1400" b="1" noProof="0" dirty="0">
                        <a:effectLst/>
                        <a:latin typeface="Arial" panose="020B0604020202020204" pitchFamily="34" charset="0"/>
                        <a:ea typeface="Arial" panose="020B0604020202020204" pitchFamily="34" charset="0"/>
                      </a:endParaRPr>
                    </a:p>
                  </a:txBody>
                  <a:tcPr marL="34558" marR="34558" marT="34558" marB="34558">
                    <a:solidFill>
                      <a:srgbClr val="D8D8D8"/>
                    </a:solidFill>
                  </a:tcPr>
                </a:tc>
                <a:tc>
                  <a:txBody>
                    <a:bodyPr/>
                    <a:lstStyle/>
                    <a:p>
                      <a:pPr algn="ctr">
                        <a:lnSpc>
                          <a:spcPct val="115000"/>
                        </a:lnSpc>
                      </a:pPr>
                      <a:r>
                        <a:rPr lang="it-CH" sz="1400" b="1" noProof="0" dirty="0">
                          <a:effectLst/>
                        </a:rPr>
                        <a:t>Esempi d’inchiesta</a:t>
                      </a:r>
                      <a:endParaRPr lang="it-CH" sz="1400" b="1" noProof="0" dirty="0">
                        <a:effectLst/>
                        <a:latin typeface="Arial" panose="020B0604020202020204" pitchFamily="34" charset="0"/>
                        <a:ea typeface="Arial" panose="020B0604020202020204" pitchFamily="34" charset="0"/>
                      </a:endParaRPr>
                    </a:p>
                  </a:txBody>
                  <a:tcPr marL="34558" marR="34558" marT="34558" marB="34558">
                    <a:solidFill>
                      <a:srgbClr val="D8D8D8"/>
                    </a:solidFill>
                  </a:tcPr>
                </a:tc>
                <a:extLst>
                  <a:ext uri="{0D108BD9-81ED-4DB2-BD59-A6C34878D82A}">
                    <a16:rowId xmlns:a16="http://schemas.microsoft.com/office/drawing/2014/main" val="2025946195"/>
                  </a:ext>
                </a:extLst>
              </a:tr>
              <a:tr h="364981">
                <a:tc>
                  <a:txBody>
                    <a:bodyPr/>
                    <a:lstStyle/>
                    <a:p>
                      <a:pPr marL="271463" indent="-165100">
                        <a:lnSpc>
                          <a:spcPct val="115000"/>
                        </a:lnSpc>
                        <a:tabLst/>
                      </a:pPr>
                      <a:r>
                        <a:rPr lang="it-CH" sz="1200" noProof="0" dirty="0">
                          <a:solidFill>
                            <a:schemeClr val="bg1"/>
                          </a:solidFill>
                          <a:effectLst/>
                        </a:rPr>
                        <a:t>Osservare lo sviluppo indipendente del dialogo da parte di studenti e studentesse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osservare la partecipazione degli-</a:t>
                      </a:r>
                      <a:r>
                        <a:rPr lang="it-CH" sz="1200" noProof="0" dirty="0" err="1">
                          <a:effectLst/>
                        </a:rPr>
                        <a:t>lle</a:t>
                      </a:r>
                      <a:r>
                        <a:rPr lang="it-CH" sz="1200" noProof="0" dirty="0">
                          <a:effectLst/>
                        </a:rPr>
                        <a:t> studenti-esse di riferimento con e senza l'apporto dell'insegnante</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519733429"/>
                  </a:ext>
                </a:extLst>
              </a:tr>
              <a:tr h="364981">
                <a:tc>
                  <a:txBody>
                    <a:bodyPr/>
                    <a:lstStyle/>
                    <a:p>
                      <a:pPr marL="271463" indent="-165100">
                        <a:lnSpc>
                          <a:spcPct val="115000"/>
                        </a:lnSpc>
                        <a:tabLst/>
                      </a:pPr>
                      <a:r>
                        <a:rPr lang="it-CH" sz="1200" noProof="0" dirty="0">
                          <a:solidFill>
                            <a:schemeClr val="bg1"/>
                          </a:solidFill>
                          <a:effectLst/>
                        </a:rPr>
                        <a:t>Osservare le abilità dialogiche di studenti e studentesse, in attività specifiche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osservare se studenti e studentesse hanno sviluppato abilità dialogiche nell'apprendimento ludico indipendente</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893424670"/>
                  </a:ext>
                </a:extLst>
              </a:tr>
              <a:tr h="511050">
                <a:tc>
                  <a:txBody>
                    <a:bodyPr/>
                    <a:lstStyle/>
                    <a:p>
                      <a:pPr marL="271463" indent="-165100">
                        <a:lnSpc>
                          <a:spcPct val="115000"/>
                        </a:lnSpc>
                        <a:tabLst/>
                      </a:pPr>
                      <a:r>
                        <a:rPr lang="it-CH" sz="1200" noProof="0" dirty="0">
                          <a:solidFill>
                            <a:schemeClr val="bg1"/>
                          </a:solidFill>
                          <a:effectLst/>
                        </a:rPr>
                        <a:t>Osservare una forma specifica di partecipazione al dialogo da parte di studenti e studentesse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osservare se studenti e studentesse sono in grado di rispondere a domande impegnative e di giustificare le risposte</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02478461"/>
                  </a:ext>
                </a:extLst>
              </a:tr>
              <a:tr h="511050">
                <a:tc>
                  <a:txBody>
                    <a:bodyPr/>
                    <a:lstStyle/>
                    <a:p>
                      <a:pPr marL="271463" indent="-165100">
                        <a:lnSpc>
                          <a:spcPct val="115000"/>
                        </a:lnSpc>
                        <a:tabLst/>
                      </a:pPr>
                      <a:r>
                        <a:rPr lang="it-CH" sz="1200" noProof="0" dirty="0">
                          <a:solidFill>
                            <a:schemeClr val="bg1"/>
                          </a:solidFill>
                          <a:effectLst/>
                        </a:rPr>
                        <a:t>Registrare i livelli di partecipazione in una classe o osservare la partecipazione degli-</a:t>
                      </a:r>
                      <a:r>
                        <a:rPr lang="it-CH" sz="1200" noProof="0" dirty="0" err="1">
                          <a:solidFill>
                            <a:schemeClr val="bg1"/>
                          </a:solidFill>
                          <a:effectLst/>
                        </a:rPr>
                        <a:t>lle</a:t>
                      </a:r>
                      <a:r>
                        <a:rPr lang="it-CH" sz="1200" noProof="0" dirty="0">
                          <a:solidFill>
                            <a:schemeClr val="bg1"/>
                          </a:solidFill>
                          <a:effectLst/>
                        </a:rPr>
                        <a:t> studenti-esse più silenziosi-e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dopo aver riconosciuto la partecipazione disuguale alle conversazioni, registrare gli-le studenti-esse che hanno partecipato e con quale frequenza</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9541860"/>
                  </a:ext>
                </a:extLst>
              </a:tr>
              <a:tr h="511050">
                <a:tc>
                  <a:txBody>
                    <a:bodyPr/>
                    <a:lstStyle/>
                    <a:p>
                      <a:pPr marL="271463" indent="-165100">
                        <a:lnSpc>
                          <a:spcPct val="115000"/>
                        </a:lnSpc>
                        <a:tabLst/>
                      </a:pPr>
                      <a:r>
                        <a:rPr lang="it-CH" sz="1200" noProof="0" dirty="0">
                          <a:solidFill>
                            <a:schemeClr val="bg1"/>
                          </a:solidFill>
                          <a:effectLst/>
                        </a:rPr>
                        <a:t>Valutare la qualità del dialogo in classe, considerando la partecipazione dell'insegnante e degli-</a:t>
                      </a:r>
                      <a:r>
                        <a:rPr lang="it-CH" sz="1200" noProof="0" dirty="0" err="1">
                          <a:solidFill>
                            <a:schemeClr val="bg1"/>
                          </a:solidFill>
                          <a:effectLst/>
                        </a:rPr>
                        <a:t>lle</a:t>
                      </a:r>
                      <a:r>
                        <a:rPr lang="it-CH" sz="1200" noProof="0" dirty="0">
                          <a:solidFill>
                            <a:schemeClr val="bg1"/>
                          </a:solidFill>
                          <a:effectLst/>
                        </a:rPr>
                        <a:t> studenti-esse.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osservare quanto bambini e bambine elaborano le idee degli altri e quanto l'insegnante li/le incoraggia.</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635589060"/>
                  </a:ext>
                </a:extLst>
              </a:tr>
              <a:tr h="366203">
                <a:tc>
                  <a:txBody>
                    <a:bodyPr/>
                    <a:lstStyle/>
                    <a:p>
                      <a:pPr marL="271463" indent="-165100">
                        <a:lnSpc>
                          <a:spcPct val="115000"/>
                        </a:lnSpc>
                        <a:tabLst/>
                      </a:pPr>
                      <a:r>
                        <a:rPr lang="it-CH" sz="1200" noProof="0" dirty="0">
                          <a:solidFill>
                            <a:schemeClr val="bg1"/>
                          </a:solidFill>
                          <a:effectLst/>
                        </a:rPr>
                        <a:t>Coinvolgere gli studenti e le studentesse nello sviluppo o nella valutazione del dialogo.</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chiedere a studenti e studentesse di registrare gli elementi delle discussioni dell'intera classe</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801211411"/>
                  </a:ext>
                </a:extLst>
              </a:tr>
              <a:tr h="511050">
                <a:tc>
                  <a:txBody>
                    <a:bodyPr/>
                    <a:lstStyle/>
                    <a:p>
                      <a:pPr marL="271463" indent="-165100">
                        <a:lnSpc>
                          <a:spcPct val="115000"/>
                        </a:lnSpc>
                        <a:tabLst/>
                      </a:pPr>
                      <a:r>
                        <a:rPr lang="it-CH" sz="1200" noProof="0" dirty="0">
                          <a:solidFill>
                            <a:schemeClr val="bg1"/>
                          </a:solidFill>
                          <a:effectLst/>
                        </a:rPr>
                        <a:t>Aiutare gli studenti e le studentesse a sviluppare le loro abilità linguistiche e le loro prestazioni</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sviluppare la capacità dialogica di studenti e studentesse e osservare l'impatto su lettura e scrittura nelle lezioni di Lingua 1</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43007824"/>
                  </a:ext>
                </a:extLst>
              </a:tr>
              <a:tr h="511050">
                <a:tc>
                  <a:txBody>
                    <a:bodyPr/>
                    <a:lstStyle/>
                    <a:p>
                      <a:pPr marL="271463" indent="-165100">
                        <a:lnSpc>
                          <a:spcPct val="115000"/>
                        </a:lnSpc>
                        <a:tabLst/>
                      </a:pPr>
                      <a:r>
                        <a:rPr lang="it-CH" sz="1200" noProof="0" dirty="0">
                          <a:solidFill>
                            <a:schemeClr val="bg1"/>
                          </a:solidFill>
                          <a:effectLst/>
                        </a:rPr>
                        <a:t>Sviluppare o sperimentare un'innovazione nella pratica</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sostituire la correzione a distanza con un feedback immediato adottando l'insegnamento dialogico</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755719928"/>
                  </a:ext>
                </a:extLst>
              </a:tr>
              <a:tr h="511050">
                <a:tc>
                  <a:txBody>
                    <a:bodyPr/>
                    <a:lstStyle/>
                    <a:p>
                      <a:pPr marL="271463" indent="-165100">
                        <a:lnSpc>
                          <a:spcPct val="115000"/>
                        </a:lnSpc>
                        <a:tabLst/>
                      </a:pPr>
                      <a:r>
                        <a:rPr lang="it-CH" sz="1200" noProof="0" dirty="0">
                          <a:solidFill>
                            <a:schemeClr val="bg1"/>
                          </a:solidFill>
                          <a:effectLst/>
                        </a:rPr>
                        <a:t>Sviluppare nuove strategie e risorse per migliorare la qualità del dialogo in classe e la propria pratica</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ottenere nuove strategie e risorse per facilitare la pratica e la qualità dei seminari di letteratura</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3176782948"/>
                  </a:ext>
                </a:extLst>
              </a:tr>
              <a:tr h="511050">
                <a:tc>
                  <a:txBody>
                    <a:bodyPr/>
                    <a:lstStyle/>
                    <a:p>
                      <a:pPr marL="271463" indent="-165100">
                        <a:lnSpc>
                          <a:spcPct val="115000"/>
                        </a:lnSpc>
                        <a:tabLst/>
                      </a:pPr>
                      <a:r>
                        <a:rPr lang="it-CH" sz="1200" noProof="0" dirty="0">
                          <a:solidFill>
                            <a:schemeClr val="bg1"/>
                          </a:solidFill>
                          <a:effectLst/>
                        </a:rPr>
                        <a:t>Identificare i modi per facilitare/sostenere determinate forme di partecipazione da parte di studenti e studentesse</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sostenere le capacità di ascoltare, rispondersi a vicenda, elaborare e mettere in discussione le idee altrui</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2385578255"/>
                  </a:ext>
                </a:extLst>
              </a:tr>
              <a:tr h="364981">
                <a:tc>
                  <a:txBody>
                    <a:bodyPr/>
                    <a:lstStyle/>
                    <a:p>
                      <a:pPr marL="271463" indent="-165100">
                        <a:lnSpc>
                          <a:spcPct val="115000"/>
                        </a:lnSpc>
                        <a:tabLst/>
                      </a:pPr>
                      <a:r>
                        <a:rPr lang="it-CH" sz="1200" noProof="0" dirty="0">
                          <a:solidFill>
                            <a:schemeClr val="bg1"/>
                          </a:solidFill>
                          <a:effectLst/>
                        </a:rPr>
                        <a:t>Sperimentare una particolare strategia dialogica</a:t>
                      </a:r>
                      <a:endParaRPr lang="it-CH" sz="1200" noProof="0" dirty="0">
                        <a:solidFill>
                          <a:schemeClr val="bg1"/>
                        </a:solidFill>
                        <a:effectLst/>
                        <a:latin typeface="Arial" panose="020B0604020202020204" pitchFamily="34" charset="0"/>
                        <a:ea typeface="Arial" panose="020B0604020202020204" pitchFamily="34" charset="0"/>
                      </a:endParaRPr>
                    </a:p>
                  </a:txBody>
                  <a:tcPr marL="34558" marR="34558" marT="34558" marB="34558">
                    <a:solidFill>
                      <a:srgbClr val="2791A6"/>
                    </a:solidFill>
                  </a:tcPr>
                </a:tc>
                <a:tc>
                  <a:txBody>
                    <a:bodyPr/>
                    <a:lstStyle/>
                    <a:p>
                      <a:pPr marL="141288" indent="-82550">
                        <a:lnSpc>
                          <a:spcPct val="115000"/>
                        </a:lnSpc>
                        <a:tabLst/>
                      </a:pPr>
                      <a:r>
                        <a:rPr lang="it-CH" sz="1200" noProof="0" dirty="0">
                          <a:effectLst/>
                        </a:rPr>
                        <a:t>- introdurre regole di base per migliorare il dialogo nel lavoro di gruppo</a:t>
                      </a:r>
                      <a:endParaRPr lang="it-CH" sz="1200" noProof="0" dirty="0">
                        <a:effectLst/>
                        <a:latin typeface="Arial" panose="020B0604020202020204" pitchFamily="34" charset="0"/>
                        <a:ea typeface="Arial" panose="020B0604020202020204" pitchFamily="34" charset="0"/>
                      </a:endParaRPr>
                    </a:p>
                  </a:txBody>
                  <a:tcPr marL="34558" marR="34558" marT="34558" marB="34558">
                    <a:solidFill>
                      <a:srgbClr val="D9F1F6"/>
                    </a:solidFill>
                  </a:tcPr>
                </a:tc>
                <a:extLst>
                  <a:ext uri="{0D108BD9-81ED-4DB2-BD59-A6C34878D82A}">
                    <a16:rowId xmlns:a16="http://schemas.microsoft.com/office/drawing/2014/main" val="1770216283"/>
                  </a:ext>
                </a:extLst>
              </a:tr>
            </a:tbl>
          </a:graphicData>
        </a:graphic>
      </p:graphicFrame>
      <p:sp>
        <p:nvSpPr>
          <p:cNvPr id="4" name="TextBox 3">
            <a:extLst>
              <a:ext uri="{FF2B5EF4-FFF2-40B4-BE49-F238E27FC236}">
                <a16:creationId xmlns:a16="http://schemas.microsoft.com/office/drawing/2014/main" id="{A52B7ACF-CADF-7F46-91FC-2EB0F5D0669C}"/>
              </a:ext>
            </a:extLst>
          </p:cNvPr>
          <p:cNvSpPr txBox="1"/>
          <p:nvPr/>
        </p:nvSpPr>
        <p:spPr>
          <a:xfrm>
            <a:off x="377034" y="298149"/>
            <a:ext cx="10128577" cy="1169551"/>
          </a:xfrm>
          <a:prstGeom prst="rect">
            <a:avLst/>
          </a:prstGeom>
          <a:noFill/>
        </p:spPr>
        <p:txBody>
          <a:bodyPr wrap="square" rtlCol="0">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CH" altLang="en-US" sz="1400" b="1" u="none" strike="noStrike" cap="none" normalizeH="0" baseline="0" dirty="0">
                <a:ln>
                  <a:noFill/>
                </a:ln>
                <a:solidFill>
                  <a:srgbClr val="000000"/>
                </a:solidFill>
                <a:effectLst/>
                <a:ea typeface="Calibri" panose="020F0502020204030204" pitchFamily="34" charset="0"/>
              </a:rPr>
              <a:t>Esempi di possibili scopi di inchiesta T-SEDA</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it-CH" altLang="en-US" sz="1400" b="0" i="0" u="none" strike="noStrike" cap="none" normalizeH="0" baseline="0" dirty="0">
              <a:ln>
                <a:noFill/>
              </a:ln>
              <a:solidFill>
                <a:schemeClr val="tx1"/>
              </a:solidFill>
              <a:effectLst/>
            </a:endParaRPr>
          </a:p>
          <a:p>
            <a:pPr eaLnBrk="0" fontAlgn="base" hangingPunct="0">
              <a:spcBef>
                <a:spcPct val="0"/>
              </a:spcBef>
              <a:spcAft>
                <a:spcPct val="0"/>
              </a:spcAft>
            </a:pPr>
            <a:r>
              <a:rPr kumimoji="0" lang="it-CH" altLang="en-US" sz="1400" b="0" i="0" u="none" strike="noStrike" cap="none" normalizeH="0" baseline="0" dirty="0">
                <a:ln>
                  <a:noFill/>
                </a:ln>
                <a:solidFill>
                  <a:srgbClr val="000000"/>
                </a:solidFill>
                <a:effectLst/>
                <a:ea typeface="Calibri" panose="020F0502020204030204" pitchFamily="34" charset="0"/>
              </a:rPr>
              <a:t>In un Progetto internazionale che ha coinvolto 72 insegnanti di vari livelli (dalla scuola dell’infanzi</a:t>
            </a:r>
            <a:r>
              <a:rPr lang="it-CH" altLang="en-US" sz="1400" dirty="0">
                <a:solidFill>
                  <a:srgbClr val="000000"/>
                </a:solidFill>
                <a:ea typeface="Calibri" panose="020F0502020204030204" pitchFamily="34" charset="0"/>
              </a:rPr>
              <a:t>a al terziario</a:t>
            </a:r>
            <a:r>
              <a:rPr kumimoji="0" lang="it-CH" altLang="en-US" sz="1400" b="0" i="0" u="none" strike="noStrike" cap="none" normalizeH="0" baseline="0" dirty="0">
                <a:ln>
                  <a:noFill/>
                </a:ln>
                <a:solidFill>
                  <a:srgbClr val="000000"/>
                </a:solidFill>
                <a:effectLst/>
                <a:ea typeface="Calibri" panose="020F0502020204030204" pitchFamily="34" charset="0"/>
              </a:rPr>
              <a:t>) in 6 diverse nazioni, sono state condotte le seguenti inchieste. Esse mostrano alcuni degli interessi </a:t>
            </a:r>
            <a:r>
              <a:rPr lang="it-CH" altLang="en-US" sz="1400" dirty="0">
                <a:solidFill>
                  <a:srgbClr val="000000"/>
                </a:solidFill>
                <a:ea typeface="Calibri" panose="020F0502020204030204" pitchFamily="34" charset="0"/>
              </a:rPr>
              <a:t>che gli e le insegnanti hanno esplorato utilizzando il toolkit T-SEDA </a:t>
            </a:r>
            <a:r>
              <a:rPr kumimoji="0" lang="it-CH" altLang="en-US" sz="1400" b="0" i="0" u="none" strike="noStrike" cap="none" normalizeH="0" baseline="0" dirty="0">
                <a:ln>
                  <a:noFill/>
                </a:ln>
                <a:solidFill>
                  <a:srgbClr val="000000"/>
                </a:solidFill>
                <a:effectLst/>
                <a:ea typeface="Calibri" panose="020F0502020204030204" pitchFamily="34" charset="0"/>
              </a:rPr>
              <a:t>(Calcagni et al., 2023). I rapporti dettagliati </a:t>
            </a:r>
            <a:r>
              <a:rPr lang="it-CH" altLang="en-US" sz="1400" dirty="0">
                <a:solidFill>
                  <a:srgbClr val="000000"/>
                </a:solidFill>
                <a:ea typeface="Calibri" panose="020F0502020204030204" pitchFamily="34" charset="0"/>
              </a:rPr>
              <a:t>di ricerca prodotti nei diversi contesti sono disponibili nella </a:t>
            </a:r>
            <a:r>
              <a:rPr lang="it-CH" altLang="en-US" sz="1400" dirty="0">
                <a:solidFill>
                  <a:srgbClr val="000000"/>
                </a:solidFill>
                <a:ea typeface="Calibri" panose="020F0502020204030204" pitchFamily="34" charset="0"/>
                <a:hlinkClick r:id="rId3"/>
              </a:rPr>
              <a:t>libreria</a:t>
            </a:r>
            <a:r>
              <a:rPr kumimoji="0" lang="it-CH" altLang="en-US" sz="1400" b="0" i="0" u="none" strike="noStrike" cap="none" normalizeH="0" baseline="0" dirty="0">
                <a:ln>
                  <a:noFill/>
                </a:ln>
                <a:solidFill>
                  <a:srgbClr val="000000"/>
                </a:solidFill>
                <a:effectLst/>
                <a:ea typeface="Calibri" panose="020F0502020204030204" pitchFamily="34" charset="0"/>
                <a:hlinkClick r:id="rId3"/>
              </a:rPr>
              <a:t> </a:t>
            </a:r>
            <a:r>
              <a:rPr lang="it-CH" altLang="en-US" sz="1400" dirty="0" err="1">
                <a:solidFill>
                  <a:srgbClr val="000000"/>
                </a:solidFill>
                <a:ea typeface="Calibri" panose="020F0502020204030204" pitchFamily="34" charset="0"/>
                <a:hlinkClick r:id="rId3"/>
              </a:rPr>
              <a:t>Camtree</a:t>
            </a:r>
            <a:r>
              <a:rPr kumimoji="0" lang="it-CH" altLang="en-US" sz="1400" b="0" i="0" u="none" strike="noStrike" cap="none" normalizeH="0" baseline="0" dirty="0">
                <a:ln>
                  <a:noFill/>
                </a:ln>
                <a:solidFill>
                  <a:srgbClr val="000000"/>
                </a:solidFill>
                <a:effectLst/>
                <a:ea typeface="Calibri" panose="020F0502020204030204" pitchFamily="34" charset="0"/>
              </a:rPr>
              <a:t>. </a:t>
            </a:r>
          </a:p>
        </p:txBody>
      </p:sp>
      <p:sp>
        <p:nvSpPr>
          <p:cNvPr id="3" name="CasellaDiTesto 2">
            <a:extLst>
              <a:ext uri="{FF2B5EF4-FFF2-40B4-BE49-F238E27FC236}">
                <a16:creationId xmlns:a16="http://schemas.microsoft.com/office/drawing/2014/main" id="{FD4C3710-2B50-E585-8A41-67207F0F3C83}"/>
              </a:ext>
            </a:extLst>
          </p:cNvPr>
          <p:cNvSpPr txBox="1"/>
          <p:nvPr/>
        </p:nvSpPr>
        <p:spPr>
          <a:xfrm>
            <a:off x="10332917" y="7285851"/>
            <a:ext cx="341760" cy="276999"/>
          </a:xfrm>
          <a:prstGeom prst="rect">
            <a:avLst/>
          </a:prstGeom>
          <a:noFill/>
        </p:spPr>
        <p:txBody>
          <a:bodyPr wrap="none" rtlCol="0">
            <a:spAutoFit/>
          </a:bodyPr>
          <a:lstStyle/>
          <a:p>
            <a:r>
              <a:rPr lang="it-CH" sz="1200" dirty="0"/>
              <a:t>21</a:t>
            </a:r>
          </a:p>
        </p:txBody>
      </p:sp>
    </p:spTree>
    <p:extLst>
      <p:ext uri="{BB962C8B-B14F-4D97-AF65-F5344CB8AC3E}">
        <p14:creationId xmlns:p14="http://schemas.microsoft.com/office/powerpoint/2010/main" val="89546205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84517" y="657225"/>
            <a:ext cx="9524365" cy="1066318"/>
          </a:xfrm>
          <a:prstGeom prst="rect">
            <a:avLst/>
          </a:prstGeom>
        </p:spPr>
        <p:txBody>
          <a:bodyPr vert="horz" wrap="square" lIns="0" tIns="0" rIns="0" bIns="0" rtlCol="0">
            <a:spAutoFit/>
          </a:bodyPr>
          <a:lstStyle/>
          <a:p>
            <a:pPr marL="3042920">
              <a:lnSpc>
                <a:spcPct val="100000"/>
              </a:lnSpc>
            </a:pPr>
            <a:r>
              <a:rPr lang="it-CH" sz="1600" b="1" dirty="0">
                <a:latin typeface="Arial"/>
                <a:cs typeface="Arial"/>
              </a:rPr>
              <a:t>Incanalare i tuoi pensieri in una domanda d'inchiesta</a:t>
            </a:r>
            <a:endParaRPr sz="1400" dirty="0">
              <a:latin typeface="Arial"/>
              <a:cs typeface="Arial"/>
            </a:endParaRPr>
          </a:p>
          <a:p>
            <a:pPr>
              <a:lnSpc>
                <a:spcPct val="100000"/>
              </a:lnSpc>
            </a:pPr>
            <a:endParaRPr sz="1400" dirty="0">
              <a:latin typeface="Times New Roman"/>
              <a:cs typeface="Times New Roman"/>
            </a:endParaRPr>
          </a:p>
          <a:p>
            <a:pPr marL="12700" marR="5080">
              <a:lnSpc>
                <a:spcPct val="120000"/>
              </a:lnSpc>
              <a:spcBef>
                <a:spcPts val="1365"/>
              </a:spcBef>
            </a:pPr>
            <a:r>
              <a:rPr lang="it-CH" sz="1200" dirty="0">
                <a:latin typeface="Arial Unicode MS"/>
                <a:cs typeface="Arial Unicode MS"/>
              </a:rPr>
              <a:t>Un modo per generare una domanda d'inchiesta è quello di pensare a un processo a forma di imbuto, in cui si inizia con un problema e poi si restringe l'attenzione, fino ad arrivare a una domanda d'inchiesta.</a:t>
            </a:r>
            <a:endParaRPr sz="1200" dirty="0">
              <a:latin typeface="Arial Unicode MS"/>
              <a:cs typeface="Arial Unicode MS"/>
            </a:endParaRPr>
          </a:p>
        </p:txBody>
      </p:sp>
      <p:sp>
        <p:nvSpPr>
          <p:cNvPr id="3" name="object 3"/>
          <p:cNvSpPr/>
          <p:nvPr/>
        </p:nvSpPr>
        <p:spPr>
          <a:xfrm>
            <a:off x="5713207" y="6727068"/>
            <a:ext cx="4319911" cy="523875"/>
          </a:xfrm>
          <a:custGeom>
            <a:avLst/>
            <a:gdLst/>
            <a:ahLst/>
            <a:cxnLst/>
            <a:rect l="l" t="t" r="r" b="b"/>
            <a:pathLst>
              <a:path w="3965575" h="523875">
                <a:moveTo>
                  <a:pt x="0" y="0"/>
                </a:moveTo>
                <a:lnTo>
                  <a:pt x="3965456" y="0"/>
                </a:lnTo>
                <a:lnTo>
                  <a:pt x="3965456" y="523607"/>
                </a:lnTo>
                <a:lnTo>
                  <a:pt x="0" y="523607"/>
                </a:lnTo>
                <a:lnTo>
                  <a:pt x="0" y="0"/>
                </a:lnTo>
                <a:close/>
              </a:path>
            </a:pathLst>
          </a:custGeom>
          <a:ln w="31733">
            <a:solidFill>
              <a:srgbClr val="2791A6"/>
            </a:solidFill>
          </a:ln>
        </p:spPr>
        <p:txBody>
          <a:bodyPr wrap="square" lIns="0" tIns="0" rIns="0" bIns="0" rtlCol="0"/>
          <a:lstStyle/>
          <a:p>
            <a:endParaRPr/>
          </a:p>
        </p:txBody>
      </p:sp>
      <p:sp>
        <p:nvSpPr>
          <p:cNvPr id="4" name="object 4"/>
          <p:cNvSpPr txBox="1"/>
          <p:nvPr/>
        </p:nvSpPr>
        <p:spPr>
          <a:xfrm>
            <a:off x="5637007" y="6814183"/>
            <a:ext cx="4473556" cy="369909"/>
          </a:xfrm>
          <a:prstGeom prst="rect">
            <a:avLst/>
          </a:prstGeom>
        </p:spPr>
        <p:txBody>
          <a:bodyPr vert="horz" wrap="square" lIns="0" tIns="0" rIns="0" bIns="0" rtlCol="0">
            <a:spAutoFit/>
          </a:bodyPr>
          <a:lstStyle>
            <a:defPPr>
              <a:defRPr lang="it-CH"/>
            </a:defPPr>
            <a:lvl1pPr marL="149225" marR="160655" indent="34925" algn="ctr">
              <a:lnSpc>
                <a:spcPct val="113999"/>
              </a:lnSpc>
              <a:spcBef>
                <a:spcPts val="290"/>
              </a:spcBef>
              <a:defRPr sz="1100" kern="0">
                <a:latin typeface="Arial"/>
                <a:cs typeface="Arial"/>
              </a:defRPr>
            </a:lvl1pPr>
          </a:lstStyle>
          <a:p>
            <a:r>
              <a:rPr lang="it-CH" dirty="0"/>
              <a:t>Esempio di domanda</a:t>
            </a:r>
            <a:r>
              <a:rPr dirty="0"/>
              <a:t>: </a:t>
            </a:r>
            <a:r>
              <a:rPr lang="it-CH" dirty="0"/>
              <a:t>L’utilizzo degli iniziatori di frase migliora il ragionamento in matematica delle persone in formazione? Come?</a:t>
            </a:r>
            <a:endParaRPr dirty="0"/>
          </a:p>
        </p:txBody>
      </p:sp>
      <p:sp>
        <p:nvSpPr>
          <p:cNvPr id="5" name="object 5"/>
          <p:cNvSpPr/>
          <p:nvPr/>
        </p:nvSpPr>
        <p:spPr>
          <a:xfrm>
            <a:off x="317500" y="2615443"/>
            <a:ext cx="4950455" cy="4639309"/>
          </a:xfrm>
          <a:prstGeom prst="rect">
            <a:avLst/>
          </a:prstGeom>
          <a:blipFill>
            <a:blip r:embed="rId2" cstate="print"/>
            <a:stretch>
              <a:fillRect/>
            </a:stretch>
          </a:blipFill>
        </p:spPr>
        <p:txBody>
          <a:bodyPr wrap="square" lIns="0" tIns="0" rIns="0" bIns="0" rtlCol="0"/>
          <a:lstStyle/>
          <a:p>
            <a:endParaRPr/>
          </a:p>
        </p:txBody>
      </p:sp>
      <p:sp>
        <p:nvSpPr>
          <p:cNvPr id="6" name="object 6"/>
          <p:cNvSpPr/>
          <p:nvPr/>
        </p:nvSpPr>
        <p:spPr>
          <a:xfrm>
            <a:off x="6578706" y="4254379"/>
            <a:ext cx="2815590" cy="633730"/>
          </a:xfrm>
          <a:custGeom>
            <a:avLst/>
            <a:gdLst/>
            <a:ahLst/>
            <a:cxnLst/>
            <a:rect l="l" t="t" r="r" b="b"/>
            <a:pathLst>
              <a:path w="2815590" h="633729">
                <a:moveTo>
                  <a:pt x="0" y="0"/>
                </a:moveTo>
                <a:lnTo>
                  <a:pt x="2815423" y="0"/>
                </a:lnTo>
                <a:lnTo>
                  <a:pt x="2815423" y="633406"/>
                </a:lnTo>
                <a:lnTo>
                  <a:pt x="0" y="633406"/>
                </a:lnTo>
                <a:lnTo>
                  <a:pt x="0" y="0"/>
                </a:lnTo>
                <a:close/>
              </a:path>
            </a:pathLst>
          </a:custGeom>
          <a:ln w="9520">
            <a:solidFill>
              <a:srgbClr val="000000"/>
            </a:solidFill>
          </a:ln>
        </p:spPr>
        <p:txBody>
          <a:bodyPr wrap="square" lIns="0" tIns="0" rIns="0" bIns="0" rtlCol="0"/>
          <a:lstStyle/>
          <a:p>
            <a:endParaRPr/>
          </a:p>
        </p:txBody>
      </p:sp>
      <p:sp>
        <p:nvSpPr>
          <p:cNvPr id="7" name="object 7"/>
          <p:cNvSpPr txBox="1"/>
          <p:nvPr/>
        </p:nvSpPr>
        <p:spPr>
          <a:xfrm>
            <a:off x="6551407" y="4285314"/>
            <a:ext cx="2815590" cy="562911"/>
          </a:xfrm>
          <a:prstGeom prst="rect">
            <a:avLst/>
          </a:prstGeom>
        </p:spPr>
        <p:txBody>
          <a:bodyPr vert="horz" wrap="square" lIns="0" tIns="0" rIns="0" bIns="0" rtlCol="0">
            <a:spAutoFit/>
          </a:bodyPr>
          <a:lstStyle/>
          <a:p>
            <a:pPr marL="149225" marR="160655" indent="34925" algn="ctr">
              <a:lnSpc>
                <a:spcPct val="113999"/>
              </a:lnSpc>
              <a:spcBef>
                <a:spcPts val="290"/>
              </a:spcBef>
            </a:pPr>
            <a:r>
              <a:rPr lang="it-CH" sz="1100" kern="0" dirty="0">
                <a:latin typeface="Arial"/>
                <a:cs typeface="Arial"/>
              </a:rPr>
              <a:t>Voglio vedere che cosa succede quando uso gli iniziatori di frase con le/gli </a:t>
            </a:r>
            <a:r>
              <a:rPr lang="it-CH" sz="1100" kern="0" dirty="0" err="1">
                <a:latin typeface="Arial"/>
                <a:cs typeface="Arial"/>
              </a:rPr>
              <a:t>alieve</a:t>
            </a:r>
            <a:r>
              <a:rPr lang="it-CH" sz="1100" kern="0" dirty="0">
                <a:latin typeface="Arial"/>
                <a:cs typeface="Arial"/>
              </a:rPr>
              <a:t>-i</a:t>
            </a:r>
            <a:endParaRPr sz="1100" kern="0" dirty="0">
              <a:latin typeface="Arial"/>
              <a:cs typeface="Arial"/>
            </a:endParaRPr>
          </a:p>
        </p:txBody>
      </p:sp>
      <p:sp>
        <p:nvSpPr>
          <p:cNvPr id="8" name="object 8"/>
          <p:cNvSpPr/>
          <p:nvPr/>
        </p:nvSpPr>
        <p:spPr>
          <a:xfrm>
            <a:off x="5872587" y="2718314"/>
            <a:ext cx="4150360" cy="567055"/>
          </a:xfrm>
          <a:custGeom>
            <a:avLst/>
            <a:gdLst/>
            <a:ahLst/>
            <a:cxnLst/>
            <a:rect l="l" t="t" r="r" b="b"/>
            <a:pathLst>
              <a:path w="4150359" h="567054">
                <a:moveTo>
                  <a:pt x="0" y="0"/>
                </a:moveTo>
                <a:lnTo>
                  <a:pt x="4150147" y="0"/>
                </a:lnTo>
                <a:lnTo>
                  <a:pt x="4150147" y="566765"/>
                </a:lnTo>
                <a:lnTo>
                  <a:pt x="0" y="566765"/>
                </a:lnTo>
                <a:lnTo>
                  <a:pt x="0" y="0"/>
                </a:lnTo>
                <a:close/>
              </a:path>
            </a:pathLst>
          </a:custGeom>
          <a:ln w="9520">
            <a:solidFill>
              <a:srgbClr val="000000"/>
            </a:solidFill>
          </a:ln>
        </p:spPr>
        <p:txBody>
          <a:bodyPr wrap="square" lIns="0" tIns="0" rIns="0" bIns="0" rtlCol="0"/>
          <a:lstStyle/>
          <a:p>
            <a:endParaRPr/>
          </a:p>
        </p:txBody>
      </p:sp>
      <p:sp>
        <p:nvSpPr>
          <p:cNvPr id="9" name="object 9"/>
          <p:cNvSpPr txBox="1"/>
          <p:nvPr/>
        </p:nvSpPr>
        <p:spPr>
          <a:xfrm>
            <a:off x="5865607" y="2790825"/>
            <a:ext cx="4208378" cy="369909"/>
          </a:xfrm>
          <a:prstGeom prst="rect">
            <a:avLst/>
          </a:prstGeom>
        </p:spPr>
        <p:txBody>
          <a:bodyPr vert="horz" wrap="square" lIns="0" tIns="0" rIns="0" bIns="0" rtlCol="0">
            <a:spAutoFit/>
          </a:bodyPr>
          <a:lstStyle/>
          <a:p>
            <a:pPr marL="149225" marR="160655" indent="34925" algn="ctr">
              <a:lnSpc>
                <a:spcPct val="113999"/>
              </a:lnSpc>
              <a:spcBef>
                <a:spcPts val="290"/>
              </a:spcBef>
            </a:pPr>
            <a:r>
              <a:rPr lang="it-CH" sz="1100" kern="0" dirty="0">
                <a:latin typeface="Arial"/>
                <a:cs typeface="Arial"/>
              </a:rPr>
              <a:t>Ho notato che le persone in formazione non danno le ragioni delle loro risposte durante le discussioni in classe</a:t>
            </a:r>
            <a:endParaRPr sz="1100" kern="0" dirty="0">
              <a:latin typeface="Arial"/>
              <a:cs typeface="Arial"/>
            </a:endParaRPr>
          </a:p>
        </p:txBody>
      </p:sp>
      <p:sp>
        <p:nvSpPr>
          <p:cNvPr id="10" name="object 10"/>
          <p:cNvSpPr/>
          <p:nvPr/>
        </p:nvSpPr>
        <p:spPr>
          <a:xfrm>
            <a:off x="7180394" y="5915025"/>
            <a:ext cx="1511313" cy="657419"/>
          </a:xfrm>
          <a:custGeom>
            <a:avLst/>
            <a:gdLst/>
            <a:ahLst/>
            <a:cxnLst/>
            <a:rect l="l" t="t" r="r" b="b"/>
            <a:pathLst>
              <a:path w="1741170" h="471170">
                <a:moveTo>
                  <a:pt x="0" y="0"/>
                </a:moveTo>
                <a:lnTo>
                  <a:pt x="1740916" y="0"/>
                </a:lnTo>
                <a:lnTo>
                  <a:pt x="1740916" y="470929"/>
                </a:lnTo>
                <a:lnTo>
                  <a:pt x="0" y="470929"/>
                </a:lnTo>
                <a:lnTo>
                  <a:pt x="0" y="0"/>
                </a:lnTo>
                <a:close/>
              </a:path>
            </a:pathLst>
          </a:custGeom>
          <a:ln w="9520">
            <a:solidFill>
              <a:srgbClr val="000000"/>
            </a:solidFill>
          </a:ln>
        </p:spPr>
        <p:txBody>
          <a:bodyPr wrap="square" lIns="0" tIns="0" rIns="0" bIns="0" rtlCol="0">
            <a:noAutofit/>
          </a:bodyPr>
          <a:lstStyle/>
          <a:p>
            <a:endParaRPr/>
          </a:p>
        </p:txBody>
      </p:sp>
      <p:sp>
        <p:nvSpPr>
          <p:cNvPr id="12" name="object 12"/>
          <p:cNvSpPr txBox="1"/>
          <p:nvPr/>
        </p:nvSpPr>
        <p:spPr>
          <a:xfrm>
            <a:off x="795649" y="2718946"/>
            <a:ext cx="4027804" cy="488731"/>
          </a:xfrm>
          <a:prstGeom prst="rect">
            <a:avLst/>
          </a:prstGeom>
          <a:solidFill>
            <a:srgbClr val="FFFFFF"/>
          </a:solidFill>
          <a:ln w="9520">
            <a:solidFill>
              <a:srgbClr val="000000"/>
            </a:solidFill>
          </a:ln>
        </p:spPr>
        <p:txBody>
          <a:bodyPr vert="horz" wrap="square" lIns="0" tIns="5080" rIns="0" bIns="0" rtlCol="0" anchor="ctr" anchorCtr="1">
            <a:noAutofit/>
          </a:bodyPr>
          <a:lstStyle/>
          <a:p>
            <a:pPr marL="149225" marR="160655" indent="34925" algn="ctr">
              <a:lnSpc>
                <a:spcPct val="113999"/>
              </a:lnSpc>
              <a:spcBef>
                <a:spcPts val="290"/>
              </a:spcBef>
            </a:pPr>
            <a:r>
              <a:rPr lang="it-CH" sz="1100" kern="0" dirty="0">
                <a:latin typeface="Arial"/>
                <a:cs typeface="Arial"/>
              </a:rPr>
              <a:t>Che cosa hai notato di problematico, </a:t>
            </a:r>
          </a:p>
          <a:p>
            <a:pPr marL="149225" marR="160655" indent="34925" algn="ctr">
              <a:lnSpc>
                <a:spcPct val="113999"/>
              </a:lnSpc>
              <a:spcBef>
                <a:spcPts val="290"/>
              </a:spcBef>
            </a:pPr>
            <a:r>
              <a:rPr lang="it-CH" sz="1100" kern="0" dirty="0">
                <a:latin typeface="Arial"/>
                <a:cs typeface="Arial"/>
              </a:rPr>
              <a:t>interessante o impegnativo nella tua classe?</a:t>
            </a:r>
          </a:p>
        </p:txBody>
      </p:sp>
      <p:sp>
        <p:nvSpPr>
          <p:cNvPr id="13" name="object 13"/>
          <p:cNvSpPr txBox="1"/>
          <p:nvPr/>
        </p:nvSpPr>
        <p:spPr>
          <a:xfrm>
            <a:off x="1558920" y="4223383"/>
            <a:ext cx="2475865" cy="533400"/>
          </a:xfrm>
          <a:prstGeom prst="rect">
            <a:avLst/>
          </a:prstGeom>
          <a:solidFill>
            <a:srgbClr val="FFFFFF"/>
          </a:solidFill>
          <a:ln w="9520">
            <a:solidFill>
              <a:srgbClr val="000000"/>
            </a:solidFill>
          </a:ln>
        </p:spPr>
        <p:txBody>
          <a:bodyPr vert="horz" wrap="square" lIns="0" tIns="32384" rIns="0" bIns="0" rtlCol="0">
            <a:noAutofit/>
          </a:bodyPr>
          <a:lstStyle/>
          <a:p>
            <a:pPr marL="149225" marR="160655" indent="34925" algn="ctr">
              <a:lnSpc>
                <a:spcPct val="113999"/>
              </a:lnSpc>
              <a:spcBef>
                <a:spcPts val="290"/>
              </a:spcBef>
            </a:pPr>
            <a:r>
              <a:rPr lang="it-CH" sz="1100" kern="0" dirty="0">
                <a:latin typeface="Arial"/>
                <a:cs typeface="Arial"/>
              </a:rPr>
              <a:t>Che cosa puoi fare per favorire </a:t>
            </a:r>
          </a:p>
          <a:p>
            <a:pPr marL="149225" marR="160655" indent="34925" algn="ctr">
              <a:lnSpc>
                <a:spcPct val="113999"/>
              </a:lnSpc>
              <a:spcBef>
                <a:spcPts val="290"/>
              </a:spcBef>
            </a:pPr>
            <a:r>
              <a:rPr lang="it-CH" sz="1100" kern="0" dirty="0">
                <a:latin typeface="Arial"/>
                <a:cs typeface="Arial"/>
              </a:rPr>
              <a:t>i cambiamenti che vuoi vedere?</a:t>
            </a:r>
            <a:endParaRPr sz="1100" kern="0" dirty="0">
              <a:latin typeface="Arial"/>
              <a:cs typeface="Arial"/>
            </a:endParaRPr>
          </a:p>
        </p:txBody>
      </p:sp>
      <p:sp>
        <p:nvSpPr>
          <p:cNvPr id="14" name="object 14"/>
          <p:cNvSpPr txBox="1"/>
          <p:nvPr/>
        </p:nvSpPr>
        <p:spPr>
          <a:xfrm>
            <a:off x="2011674" y="5113532"/>
            <a:ext cx="1562100" cy="600101"/>
          </a:xfrm>
          <a:prstGeom prst="rect">
            <a:avLst/>
          </a:prstGeom>
          <a:solidFill>
            <a:srgbClr val="FFFFFF"/>
          </a:solidFill>
          <a:ln w="9520">
            <a:solidFill>
              <a:srgbClr val="000000"/>
            </a:solidFill>
          </a:ln>
        </p:spPr>
        <p:txBody>
          <a:bodyPr vert="horz" wrap="square" lIns="0" tIns="36830" rIns="0" bIns="0" rtlCol="0">
            <a:spAutoFit/>
          </a:bodyPr>
          <a:lstStyle/>
          <a:p>
            <a:pPr marL="149225" marR="160655" indent="34925" algn="ctr">
              <a:lnSpc>
                <a:spcPct val="113999"/>
              </a:lnSpc>
              <a:spcBef>
                <a:spcPts val="290"/>
              </a:spcBef>
            </a:pPr>
            <a:r>
              <a:rPr lang="it-CH" sz="1100" kern="0" dirty="0">
                <a:latin typeface="Arial"/>
                <a:cs typeface="Arial"/>
              </a:rPr>
              <a:t>Quali aspetti del pacchetto T-SEDA userai</a:t>
            </a:r>
            <a:r>
              <a:rPr sz="1100" kern="0" dirty="0">
                <a:latin typeface="Arial"/>
                <a:cs typeface="Arial"/>
              </a:rPr>
              <a:t>?</a:t>
            </a:r>
          </a:p>
        </p:txBody>
      </p:sp>
      <p:sp>
        <p:nvSpPr>
          <p:cNvPr id="15" name="object 15"/>
          <p:cNvSpPr txBox="1"/>
          <p:nvPr/>
        </p:nvSpPr>
        <p:spPr>
          <a:xfrm>
            <a:off x="2353305" y="5915025"/>
            <a:ext cx="871855" cy="482602"/>
          </a:xfrm>
          <a:prstGeom prst="rect">
            <a:avLst/>
          </a:prstGeom>
          <a:solidFill>
            <a:srgbClr val="FFFFFF"/>
          </a:solidFill>
          <a:ln w="6346">
            <a:solidFill>
              <a:srgbClr val="000000"/>
            </a:solidFill>
          </a:ln>
        </p:spPr>
        <p:txBody>
          <a:bodyPr vert="horz" wrap="square" lIns="0" tIns="27940" rIns="0" bIns="0" rtlCol="0" anchor="ctr" anchorCtr="0">
            <a:noAutofit/>
          </a:bodyPr>
          <a:lstStyle/>
          <a:p>
            <a:pPr marL="149225" marR="160655" indent="34925" algn="ctr">
              <a:lnSpc>
                <a:spcPct val="113999"/>
              </a:lnSpc>
              <a:spcBef>
                <a:spcPts val="290"/>
              </a:spcBef>
            </a:pPr>
            <a:r>
              <a:rPr lang="it-CH" sz="1100" kern="0" dirty="0">
                <a:latin typeface="Arial"/>
                <a:cs typeface="Arial"/>
              </a:rPr>
              <a:t>Altri dettagli</a:t>
            </a:r>
            <a:endParaRPr sz="1100" kern="0" dirty="0">
              <a:latin typeface="Arial"/>
              <a:cs typeface="Arial"/>
            </a:endParaRPr>
          </a:p>
        </p:txBody>
      </p:sp>
      <p:sp>
        <p:nvSpPr>
          <p:cNvPr id="16" name="object 16"/>
          <p:cNvSpPr/>
          <p:nvPr/>
        </p:nvSpPr>
        <p:spPr>
          <a:xfrm>
            <a:off x="6217396" y="3528571"/>
            <a:ext cx="3458211" cy="582295"/>
          </a:xfrm>
          <a:custGeom>
            <a:avLst/>
            <a:gdLst/>
            <a:ahLst/>
            <a:cxnLst/>
            <a:rect l="l" t="t" r="r" b="b"/>
            <a:pathLst>
              <a:path w="3896359" h="582295">
                <a:moveTo>
                  <a:pt x="0" y="0"/>
                </a:moveTo>
                <a:lnTo>
                  <a:pt x="3896277" y="0"/>
                </a:lnTo>
                <a:lnTo>
                  <a:pt x="3896277" y="581998"/>
                </a:lnTo>
                <a:lnTo>
                  <a:pt x="0" y="581998"/>
                </a:lnTo>
                <a:lnTo>
                  <a:pt x="0" y="0"/>
                </a:lnTo>
                <a:close/>
              </a:path>
            </a:pathLst>
          </a:custGeom>
          <a:ln w="9520">
            <a:solidFill>
              <a:srgbClr val="000000"/>
            </a:solidFill>
          </a:ln>
        </p:spPr>
        <p:txBody>
          <a:bodyPr wrap="square" lIns="0" tIns="0" rIns="0" bIns="0" rtlCol="0"/>
          <a:lstStyle/>
          <a:p>
            <a:endParaRPr/>
          </a:p>
        </p:txBody>
      </p:sp>
      <p:sp>
        <p:nvSpPr>
          <p:cNvPr id="17" name="object 17"/>
          <p:cNvSpPr txBox="1"/>
          <p:nvPr/>
        </p:nvSpPr>
        <p:spPr>
          <a:xfrm>
            <a:off x="6322807" y="3619498"/>
            <a:ext cx="3458210" cy="375744"/>
          </a:xfrm>
          <a:prstGeom prst="rect">
            <a:avLst/>
          </a:prstGeom>
        </p:spPr>
        <p:txBody>
          <a:bodyPr vert="horz" wrap="square" lIns="0" tIns="0" rIns="0" bIns="0" rtlCol="0">
            <a:spAutoFit/>
          </a:bodyPr>
          <a:lstStyle/>
          <a:p>
            <a:pPr marL="149225" marR="160655" indent="34925" algn="ctr">
              <a:lnSpc>
                <a:spcPct val="113999"/>
              </a:lnSpc>
              <a:spcBef>
                <a:spcPts val="290"/>
              </a:spcBef>
            </a:pPr>
            <a:r>
              <a:rPr lang="it-CH" sz="1100" kern="0" dirty="0">
                <a:latin typeface="Arial"/>
                <a:cs typeface="Arial"/>
              </a:rPr>
              <a:t>Vorrei che tutte-i fossero in grado di dare le ragioni quando condividono le proprie opinioni</a:t>
            </a:r>
            <a:endParaRPr sz="1100" kern="0" dirty="0">
              <a:latin typeface="Arial"/>
              <a:cs typeface="Arial"/>
            </a:endParaRPr>
          </a:p>
        </p:txBody>
      </p:sp>
      <p:sp>
        <p:nvSpPr>
          <p:cNvPr id="18" name="object 18"/>
          <p:cNvSpPr/>
          <p:nvPr/>
        </p:nvSpPr>
        <p:spPr>
          <a:xfrm>
            <a:off x="6790796" y="5119246"/>
            <a:ext cx="2315845" cy="638810"/>
          </a:xfrm>
          <a:custGeom>
            <a:avLst/>
            <a:gdLst/>
            <a:ahLst/>
            <a:cxnLst/>
            <a:rect l="l" t="t" r="r" b="b"/>
            <a:pathLst>
              <a:path w="2315845" h="638810">
                <a:moveTo>
                  <a:pt x="0" y="0"/>
                </a:moveTo>
                <a:lnTo>
                  <a:pt x="2315298" y="0"/>
                </a:lnTo>
                <a:lnTo>
                  <a:pt x="2315298" y="638484"/>
                </a:lnTo>
                <a:lnTo>
                  <a:pt x="0" y="638484"/>
                </a:lnTo>
                <a:lnTo>
                  <a:pt x="0" y="0"/>
                </a:lnTo>
                <a:close/>
              </a:path>
            </a:pathLst>
          </a:custGeom>
          <a:ln w="9520">
            <a:solidFill>
              <a:srgbClr val="000000"/>
            </a:solidFill>
          </a:ln>
        </p:spPr>
        <p:txBody>
          <a:bodyPr wrap="square" lIns="0" tIns="0" rIns="0" bIns="0" rtlCol="0"/>
          <a:lstStyle/>
          <a:p>
            <a:endParaRPr/>
          </a:p>
        </p:txBody>
      </p:sp>
      <p:sp>
        <p:nvSpPr>
          <p:cNvPr id="19" name="object 19"/>
          <p:cNvSpPr txBox="1"/>
          <p:nvPr/>
        </p:nvSpPr>
        <p:spPr>
          <a:xfrm>
            <a:off x="7050578" y="5199714"/>
            <a:ext cx="1812859" cy="562911"/>
          </a:xfrm>
          <a:prstGeom prst="rect">
            <a:avLst/>
          </a:prstGeom>
        </p:spPr>
        <p:txBody>
          <a:bodyPr vert="horz" wrap="square" lIns="0" tIns="0" rIns="0" bIns="0" rtlCol="0">
            <a:spAutoFit/>
          </a:bodyPr>
          <a:lstStyle/>
          <a:p>
            <a:pPr marL="149225" marR="160655" indent="34925" algn="ctr">
              <a:lnSpc>
                <a:spcPct val="113999"/>
              </a:lnSpc>
              <a:spcBef>
                <a:spcPts val="290"/>
              </a:spcBef>
            </a:pPr>
            <a:r>
              <a:rPr lang="it-CH" sz="1100" kern="0" dirty="0">
                <a:latin typeface="Arial"/>
                <a:cs typeface="Arial"/>
              </a:rPr>
              <a:t>Utilizzerò l’elemento Ragionamento</a:t>
            </a:r>
            <a:r>
              <a:rPr sz="1100" kern="0" dirty="0">
                <a:latin typeface="Arial"/>
                <a:cs typeface="Arial"/>
              </a:rPr>
              <a:t> (R)</a:t>
            </a:r>
            <a:r>
              <a:rPr lang="it-CH" sz="1100" kern="0" dirty="0">
                <a:latin typeface="Arial"/>
                <a:cs typeface="Arial"/>
              </a:rPr>
              <a:t> della codifica</a:t>
            </a:r>
            <a:r>
              <a:rPr sz="1100" kern="0" dirty="0">
                <a:latin typeface="Arial"/>
                <a:cs typeface="Arial"/>
              </a:rPr>
              <a:t>.</a:t>
            </a:r>
          </a:p>
        </p:txBody>
      </p:sp>
      <p:sp>
        <p:nvSpPr>
          <p:cNvPr id="20" name="object 20"/>
          <p:cNvSpPr txBox="1"/>
          <p:nvPr/>
        </p:nvSpPr>
        <p:spPr>
          <a:xfrm>
            <a:off x="1124580" y="3491107"/>
            <a:ext cx="3336925" cy="500612"/>
          </a:xfrm>
          <a:prstGeom prst="rect">
            <a:avLst/>
          </a:prstGeom>
          <a:solidFill>
            <a:srgbClr val="FFFFFF"/>
          </a:solidFill>
          <a:ln w="9520">
            <a:solidFill>
              <a:srgbClr val="000000"/>
            </a:solidFill>
          </a:ln>
        </p:spPr>
        <p:txBody>
          <a:bodyPr vert="horz" wrap="square" lIns="0" tIns="3810" rIns="0" bIns="0" rtlCol="0" anchor="ctr" anchorCtr="0">
            <a:noAutofit/>
          </a:bodyPr>
          <a:lstStyle/>
          <a:p>
            <a:pPr marL="149225" marR="160655" indent="34925" algn="ctr">
              <a:lnSpc>
                <a:spcPct val="113999"/>
              </a:lnSpc>
              <a:spcBef>
                <a:spcPts val="290"/>
              </a:spcBef>
            </a:pPr>
            <a:r>
              <a:rPr lang="it-CH" sz="1100" kern="0" dirty="0">
                <a:latin typeface="Arial"/>
                <a:cs typeface="Arial"/>
              </a:rPr>
              <a:t>Che cosa vorresti veder accadere o cambiare nella tua classe?</a:t>
            </a:r>
            <a:endParaRPr sz="1100" kern="0" dirty="0">
              <a:latin typeface="Arial"/>
              <a:cs typeface="Arial"/>
            </a:endParaRPr>
          </a:p>
        </p:txBody>
      </p:sp>
      <p:sp>
        <p:nvSpPr>
          <p:cNvPr id="21" name="object 21"/>
          <p:cNvSpPr txBox="1"/>
          <p:nvPr/>
        </p:nvSpPr>
        <p:spPr>
          <a:xfrm>
            <a:off x="878955" y="2028825"/>
            <a:ext cx="3843654" cy="303188"/>
          </a:xfrm>
          <a:prstGeom prst="rect">
            <a:avLst/>
          </a:prstGeom>
          <a:ln w="31733">
            <a:solidFill>
              <a:srgbClr val="2791A6"/>
            </a:solidFill>
          </a:ln>
        </p:spPr>
        <p:txBody>
          <a:bodyPr vert="horz" wrap="square" lIns="0" tIns="21590" rIns="0" bIns="0" rtlCol="0" anchor="ctr" anchorCtr="0">
            <a:noAutofit/>
          </a:bodyPr>
          <a:lstStyle/>
          <a:p>
            <a:pPr marL="788035">
              <a:lnSpc>
                <a:spcPct val="100000"/>
              </a:lnSpc>
              <a:spcBef>
                <a:spcPts val="170"/>
              </a:spcBef>
            </a:pPr>
            <a:r>
              <a:rPr lang="it-CH" sz="1200" b="1" dirty="0">
                <a:latin typeface="Arial Unicode MS"/>
                <a:cs typeface="Arial Unicode MS"/>
              </a:rPr>
              <a:t>Incanalare le domande da porti</a:t>
            </a:r>
            <a:endParaRPr sz="1200" b="1" dirty="0">
              <a:latin typeface="Arial Unicode MS"/>
              <a:cs typeface="Arial Unicode MS"/>
            </a:endParaRPr>
          </a:p>
        </p:txBody>
      </p:sp>
      <p:sp>
        <p:nvSpPr>
          <p:cNvPr id="22" name="object 22"/>
          <p:cNvSpPr txBox="1"/>
          <p:nvPr/>
        </p:nvSpPr>
        <p:spPr>
          <a:xfrm>
            <a:off x="5575300" y="2019399"/>
            <a:ext cx="4641220" cy="315227"/>
          </a:xfrm>
          <a:prstGeom prst="rect">
            <a:avLst/>
          </a:prstGeom>
          <a:ln w="31733">
            <a:solidFill>
              <a:srgbClr val="2791A6"/>
            </a:solidFill>
          </a:ln>
        </p:spPr>
        <p:txBody>
          <a:bodyPr vert="horz" wrap="square" lIns="0" tIns="22860" rIns="0" bIns="0" rtlCol="0" anchor="ctr" anchorCtr="0">
            <a:noAutofit/>
          </a:bodyPr>
          <a:lstStyle/>
          <a:p>
            <a:pPr marL="173355">
              <a:lnSpc>
                <a:spcPct val="100000"/>
              </a:lnSpc>
              <a:spcBef>
                <a:spcPts val="180"/>
              </a:spcBef>
            </a:pPr>
            <a:r>
              <a:rPr lang="it-CH" sz="1200" b="1" dirty="0">
                <a:latin typeface="Arial Unicode MS"/>
                <a:cs typeface="Arial Unicode MS"/>
              </a:rPr>
              <a:t>Esempio di processo che genera una domanda d'inchiesta</a:t>
            </a:r>
            <a:endParaRPr sz="1200" b="1" dirty="0">
              <a:latin typeface="Arial Unicode MS"/>
              <a:cs typeface="Arial Unicode MS"/>
            </a:endParaRPr>
          </a:p>
        </p:txBody>
      </p:sp>
      <p:sp>
        <p:nvSpPr>
          <p:cNvPr id="23" name="object 23"/>
          <p:cNvSpPr/>
          <p:nvPr/>
        </p:nvSpPr>
        <p:spPr>
          <a:xfrm>
            <a:off x="5788683"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322516" y="2596388"/>
                </a:lnTo>
                <a:lnTo>
                  <a:pt x="1208582" y="2596388"/>
                </a:lnTo>
                <a:lnTo>
                  <a:pt x="218033" y="0"/>
                </a:lnTo>
                <a:close/>
              </a:path>
              <a:path w="1430020" h="3503929">
                <a:moveTo>
                  <a:pt x="1317599" y="2554795"/>
                </a:moveTo>
                <a:lnTo>
                  <a:pt x="1208582" y="2596388"/>
                </a:lnTo>
                <a:lnTo>
                  <a:pt x="1322516" y="2596388"/>
                </a:lnTo>
                <a:lnTo>
                  <a:pt x="1317599" y="2554795"/>
                </a:lnTo>
                <a:close/>
              </a:path>
            </a:pathLst>
          </a:custGeom>
          <a:solidFill>
            <a:srgbClr val="00B0F0"/>
          </a:solidFill>
        </p:spPr>
        <p:txBody>
          <a:bodyPr wrap="square" lIns="0" tIns="0" rIns="0" bIns="0" rtlCol="0"/>
          <a:lstStyle/>
          <a:p>
            <a:endParaRPr/>
          </a:p>
        </p:txBody>
      </p:sp>
      <p:sp>
        <p:nvSpPr>
          <p:cNvPr id="24" name="object 24"/>
          <p:cNvSpPr/>
          <p:nvPr/>
        </p:nvSpPr>
        <p:spPr>
          <a:xfrm>
            <a:off x="5788683" y="3226404"/>
            <a:ext cx="1430020" cy="3503929"/>
          </a:xfrm>
          <a:custGeom>
            <a:avLst/>
            <a:gdLst/>
            <a:ahLst/>
            <a:cxnLst/>
            <a:rect l="l" t="t" r="r" b="b"/>
            <a:pathLst>
              <a:path w="1430020" h="3503929">
                <a:moveTo>
                  <a:pt x="218033" y="0"/>
                </a:moveTo>
                <a:lnTo>
                  <a:pt x="0" y="83185"/>
                </a:lnTo>
                <a:lnTo>
                  <a:pt x="990549" y="2679573"/>
                </a:lnTo>
                <a:lnTo>
                  <a:pt x="881532" y="2721152"/>
                </a:lnTo>
                <a:lnTo>
                  <a:pt x="1429753" y="3503434"/>
                </a:lnTo>
                <a:lnTo>
                  <a:pt x="1425447" y="3467011"/>
                </a:lnTo>
                <a:lnTo>
                  <a:pt x="1415859" y="3467011"/>
                </a:lnTo>
                <a:lnTo>
                  <a:pt x="896353" y="2725699"/>
                </a:lnTo>
                <a:lnTo>
                  <a:pt x="1002842" y="2685072"/>
                </a:lnTo>
                <a:lnTo>
                  <a:pt x="12293" y="88684"/>
                </a:lnTo>
                <a:lnTo>
                  <a:pt x="212534" y="12293"/>
                </a:lnTo>
                <a:lnTo>
                  <a:pt x="222723" y="12293"/>
                </a:lnTo>
                <a:lnTo>
                  <a:pt x="218033" y="0"/>
                </a:lnTo>
                <a:close/>
              </a:path>
              <a:path w="1430020" h="3503929">
                <a:moveTo>
                  <a:pt x="1319167" y="2568054"/>
                </a:moveTo>
                <a:lnTo>
                  <a:pt x="1309573" y="2568054"/>
                </a:lnTo>
                <a:lnTo>
                  <a:pt x="1415859" y="3467011"/>
                </a:lnTo>
                <a:lnTo>
                  <a:pt x="1425447" y="3467011"/>
                </a:lnTo>
                <a:lnTo>
                  <a:pt x="1319167" y="2568054"/>
                </a:lnTo>
                <a:close/>
              </a:path>
              <a:path w="1430020" h="3503929">
                <a:moveTo>
                  <a:pt x="222723" y="12293"/>
                </a:moveTo>
                <a:lnTo>
                  <a:pt x="212534" y="12293"/>
                </a:lnTo>
                <a:lnTo>
                  <a:pt x="1203083" y="2608681"/>
                </a:lnTo>
                <a:lnTo>
                  <a:pt x="1235306" y="2596388"/>
                </a:lnTo>
                <a:lnTo>
                  <a:pt x="1208582" y="2596388"/>
                </a:lnTo>
                <a:lnTo>
                  <a:pt x="222723" y="12293"/>
                </a:lnTo>
                <a:close/>
              </a:path>
              <a:path w="1430020" h="3503929">
                <a:moveTo>
                  <a:pt x="1317599" y="2554795"/>
                </a:moveTo>
                <a:lnTo>
                  <a:pt x="1208582" y="2596388"/>
                </a:lnTo>
                <a:lnTo>
                  <a:pt x="1235306" y="2596388"/>
                </a:lnTo>
                <a:lnTo>
                  <a:pt x="1309573" y="2568054"/>
                </a:lnTo>
                <a:lnTo>
                  <a:pt x="1319167" y="2568054"/>
                </a:lnTo>
                <a:lnTo>
                  <a:pt x="1317599" y="2554795"/>
                </a:lnTo>
                <a:close/>
              </a:path>
            </a:pathLst>
          </a:custGeom>
          <a:solidFill>
            <a:srgbClr val="000000"/>
          </a:solidFill>
        </p:spPr>
        <p:txBody>
          <a:bodyPr wrap="square" lIns="0" tIns="0" rIns="0" bIns="0" rtlCol="0"/>
          <a:lstStyle/>
          <a:p>
            <a:endParaRPr/>
          </a:p>
        </p:txBody>
      </p:sp>
      <p:sp>
        <p:nvSpPr>
          <p:cNvPr id="25" name="object 25"/>
          <p:cNvSpPr/>
          <p:nvPr/>
        </p:nvSpPr>
        <p:spPr>
          <a:xfrm>
            <a:off x="8653397" y="3207677"/>
            <a:ext cx="1453515" cy="3556000"/>
          </a:xfrm>
          <a:custGeom>
            <a:avLst/>
            <a:gdLst/>
            <a:ahLst/>
            <a:cxnLst/>
            <a:rect l="l" t="t" r="r" b="b"/>
            <a:pathLst>
              <a:path w="1453515" h="3556000">
                <a:moveTo>
                  <a:pt x="109296" y="2591587"/>
                </a:moveTo>
                <a:lnTo>
                  <a:pt x="0" y="3555923"/>
                </a:lnTo>
                <a:lnTo>
                  <a:pt x="560793" y="2763837"/>
                </a:lnTo>
                <a:lnTo>
                  <a:pt x="447916" y="2720771"/>
                </a:lnTo>
                <a:lnTo>
                  <a:pt x="480771" y="2634653"/>
                </a:lnTo>
                <a:lnTo>
                  <a:pt x="222173" y="2634653"/>
                </a:lnTo>
                <a:lnTo>
                  <a:pt x="109296" y="2591587"/>
                </a:lnTo>
                <a:close/>
              </a:path>
              <a:path w="1453515" h="3556000">
                <a:moveTo>
                  <a:pt x="1227327" y="0"/>
                </a:moveTo>
                <a:lnTo>
                  <a:pt x="222173" y="2634653"/>
                </a:lnTo>
                <a:lnTo>
                  <a:pt x="480771" y="2634653"/>
                </a:lnTo>
                <a:lnTo>
                  <a:pt x="1453070" y="86131"/>
                </a:lnTo>
                <a:lnTo>
                  <a:pt x="1227327" y="0"/>
                </a:lnTo>
                <a:close/>
              </a:path>
            </a:pathLst>
          </a:custGeom>
          <a:solidFill>
            <a:srgbClr val="00B0F0"/>
          </a:solidFill>
        </p:spPr>
        <p:txBody>
          <a:bodyPr wrap="square" lIns="0" tIns="0" rIns="0" bIns="0" rtlCol="0"/>
          <a:lstStyle/>
          <a:p>
            <a:endParaRPr/>
          </a:p>
        </p:txBody>
      </p:sp>
      <p:sp>
        <p:nvSpPr>
          <p:cNvPr id="26" name="object 26"/>
          <p:cNvSpPr/>
          <p:nvPr/>
        </p:nvSpPr>
        <p:spPr>
          <a:xfrm>
            <a:off x="8653397" y="3207677"/>
            <a:ext cx="1453515" cy="3556000"/>
          </a:xfrm>
          <a:custGeom>
            <a:avLst/>
            <a:gdLst/>
            <a:ahLst/>
            <a:cxnLst/>
            <a:rect l="l" t="t" r="r" b="b"/>
            <a:pathLst>
              <a:path w="1453515" h="3556000">
                <a:moveTo>
                  <a:pt x="109296" y="2591587"/>
                </a:moveTo>
                <a:lnTo>
                  <a:pt x="0" y="3555923"/>
                </a:lnTo>
                <a:lnTo>
                  <a:pt x="25302" y="3520186"/>
                </a:lnTo>
                <a:lnTo>
                  <a:pt x="13639" y="3520186"/>
                </a:lnTo>
                <a:lnTo>
                  <a:pt x="117386" y="2604871"/>
                </a:lnTo>
                <a:lnTo>
                  <a:pt x="144114" y="2604871"/>
                </a:lnTo>
                <a:lnTo>
                  <a:pt x="109296" y="2591587"/>
                </a:lnTo>
                <a:close/>
              </a:path>
              <a:path w="1453515" h="3556000">
                <a:moveTo>
                  <a:pt x="1259548" y="12293"/>
                </a:moveTo>
                <a:lnTo>
                  <a:pt x="1232827" y="12293"/>
                </a:lnTo>
                <a:lnTo>
                  <a:pt x="1440776" y="91630"/>
                </a:lnTo>
                <a:lnTo>
                  <a:pt x="435622" y="2726283"/>
                </a:lnTo>
                <a:lnTo>
                  <a:pt x="545922" y="2768358"/>
                </a:lnTo>
                <a:lnTo>
                  <a:pt x="13639" y="3520186"/>
                </a:lnTo>
                <a:lnTo>
                  <a:pt x="25302" y="3520186"/>
                </a:lnTo>
                <a:lnTo>
                  <a:pt x="560793" y="2763837"/>
                </a:lnTo>
                <a:lnTo>
                  <a:pt x="447916" y="2720771"/>
                </a:lnTo>
                <a:lnTo>
                  <a:pt x="1453070" y="86131"/>
                </a:lnTo>
                <a:lnTo>
                  <a:pt x="1259548" y="12293"/>
                </a:lnTo>
                <a:close/>
              </a:path>
              <a:path w="1453515" h="3556000">
                <a:moveTo>
                  <a:pt x="144114" y="2604871"/>
                </a:moveTo>
                <a:lnTo>
                  <a:pt x="117386" y="2604871"/>
                </a:lnTo>
                <a:lnTo>
                  <a:pt x="227672" y="2646946"/>
                </a:lnTo>
                <a:lnTo>
                  <a:pt x="232363" y="2634653"/>
                </a:lnTo>
                <a:lnTo>
                  <a:pt x="222173" y="2634653"/>
                </a:lnTo>
                <a:lnTo>
                  <a:pt x="144114" y="2604871"/>
                </a:lnTo>
                <a:close/>
              </a:path>
              <a:path w="1453515" h="3556000">
                <a:moveTo>
                  <a:pt x="1227327" y="0"/>
                </a:moveTo>
                <a:lnTo>
                  <a:pt x="222173" y="2634653"/>
                </a:lnTo>
                <a:lnTo>
                  <a:pt x="232363" y="2634653"/>
                </a:lnTo>
                <a:lnTo>
                  <a:pt x="1232827" y="12293"/>
                </a:lnTo>
                <a:lnTo>
                  <a:pt x="1259548" y="12293"/>
                </a:lnTo>
                <a:lnTo>
                  <a:pt x="1227327" y="0"/>
                </a:lnTo>
                <a:close/>
              </a:path>
            </a:pathLst>
          </a:custGeom>
          <a:solidFill>
            <a:srgbClr val="000000"/>
          </a:solidFill>
        </p:spPr>
        <p:txBody>
          <a:bodyPr wrap="square" lIns="0" tIns="0" rIns="0" bIns="0" rtlCol="0"/>
          <a:lstStyle/>
          <a:p>
            <a:endParaRPr/>
          </a:p>
        </p:txBody>
      </p:sp>
      <p:sp>
        <p:nvSpPr>
          <p:cNvPr id="29" name="object 11">
            <a:extLst>
              <a:ext uri="{FF2B5EF4-FFF2-40B4-BE49-F238E27FC236}">
                <a16:creationId xmlns:a16="http://schemas.microsoft.com/office/drawing/2014/main" id="{E0CBE4B4-69AD-4AEF-9FD6-A1DC9127832A}"/>
              </a:ext>
            </a:extLst>
          </p:cNvPr>
          <p:cNvSpPr txBox="1"/>
          <p:nvPr/>
        </p:nvSpPr>
        <p:spPr>
          <a:xfrm>
            <a:off x="7084807" y="5961714"/>
            <a:ext cx="1812897" cy="562911"/>
          </a:xfrm>
          <a:prstGeom prst="rect">
            <a:avLst/>
          </a:prstGeom>
        </p:spPr>
        <p:txBody>
          <a:bodyPr vert="horz" wrap="square" lIns="0" tIns="0" rIns="0" bIns="0" rtlCol="0">
            <a:spAutoFit/>
          </a:bodyPr>
          <a:lstStyle/>
          <a:p>
            <a:pPr marL="149225" marR="160655" indent="34925" algn="ctr">
              <a:lnSpc>
                <a:spcPct val="113999"/>
              </a:lnSpc>
              <a:spcBef>
                <a:spcPts val="290"/>
              </a:spcBef>
            </a:pPr>
            <a:r>
              <a:rPr lang="it-CH" sz="1100" kern="0" dirty="0">
                <a:latin typeface="Arial"/>
                <a:cs typeface="Arial"/>
              </a:rPr>
              <a:t>Mi focalizzo sul ragionamento in matematica</a:t>
            </a:r>
            <a:endParaRPr sz="1100" kern="0" dirty="0">
              <a:latin typeface="Arial"/>
              <a:cs typeface="Arial"/>
            </a:endParaRPr>
          </a:p>
        </p:txBody>
      </p:sp>
      <p:sp>
        <p:nvSpPr>
          <p:cNvPr id="28" name="CasellaDiTesto 27">
            <a:extLst>
              <a:ext uri="{FF2B5EF4-FFF2-40B4-BE49-F238E27FC236}">
                <a16:creationId xmlns:a16="http://schemas.microsoft.com/office/drawing/2014/main" id="{11CFECF8-4D0C-B079-9C8E-151223A6E05F}"/>
              </a:ext>
            </a:extLst>
          </p:cNvPr>
          <p:cNvSpPr txBox="1"/>
          <p:nvPr/>
        </p:nvSpPr>
        <p:spPr>
          <a:xfrm>
            <a:off x="10332917" y="7285851"/>
            <a:ext cx="341760" cy="276999"/>
          </a:xfrm>
          <a:prstGeom prst="rect">
            <a:avLst/>
          </a:prstGeom>
          <a:noFill/>
        </p:spPr>
        <p:txBody>
          <a:bodyPr wrap="none" rtlCol="0">
            <a:spAutoFit/>
          </a:bodyPr>
          <a:lstStyle/>
          <a:p>
            <a:r>
              <a:rPr lang="it-CH" sz="1200" dirty="0"/>
              <a:t>22</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56591" y="627380"/>
            <a:ext cx="9727565" cy="205826"/>
          </a:xfrm>
          <a:prstGeom prst="rect">
            <a:avLst/>
          </a:prstGeom>
          <a:ln w="31733">
            <a:solidFill>
              <a:srgbClr val="2791A6"/>
            </a:solidFill>
          </a:ln>
        </p:spPr>
        <p:txBody>
          <a:bodyPr vert="horz" wrap="square" lIns="0" tIns="20955" rIns="0" bIns="0" rtlCol="0">
            <a:spAutoFit/>
          </a:bodyPr>
          <a:lstStyle/>
          <a:p>
            <a:pPr algn="ctr">
              <a:lnSpc>
                <a:spcPct val="100000"/>
              </a:lnSpc>
              <a:spcBef>
                <a:spcPts val="165"/>
              </a:spcBef>
            </a:pPr>
            <a:r>
              <a:rPr lang="it-CH" sz="1200" dirty="0">
                <a:latin typeface="Arial Unicode MS"/>
                <a:cs typeface="Arial Unicode MS"/>
              </a:rPr>
              <a:t>I diagrammi in queste pagine potrebbero darti idee aggiuntive su ciò su cui potresti focalizzarti e su come dar forma alla domanda</a:t>
            </a:r>
            <a:endParaRPr sz="1200" dirty="0">
              <a:latin typeface="Arial Unicode MS"/>
              <a:cs typeface="Arial Unicode MS"/>
            </a:endParaRPr>
          </a:p>
        </p:txBody>
      </p:sp>
      <p:graphicFrame>
        <p:nvGraphicFramePr>
          <p:cNvPr id="7" name="Diagram 2">
            <a:extLst>
              <a:ext uri="{FF2B5EF4-FFF2-40B4-BE49-F238E27FC236}">
                <a16:creationId xmlns:a16="http://schemas.microsoft.com/office/drawing/2014/main" id="{4DB4A12F-09FE-4C5D-9F4A-9E842A23A0A9}"/>
              </a:ext>
            </a:extLst>
          </p:cNvPr>
          <p:cNvGraphicFramePr/>
          <p:nvPr>
            <p:extLst>
              <p:ext uri="{D42A27DB-BD31-4B8C-83A1-F6EECF244321}">
                <p14:modId xmlns:p14="http://schemas.microsoft.com/office/powerpoint/2010/main" val="403894694"/>
              </p:ext>
            </p:extLst>
          </p:nvPr>
        </p:nvGraphicFramePr>
        <p:xfrm>
          <a:off x="1079500" y="1216504"/>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sellaDiTesto 5">
            <a:extLst>
              <a:ext uri="{FF2B5EF4-FFF2-40B4-BE49-F238E27FC236}">
                <a16:creationId xmlns:a16="http://schemas.microsoft.com/office/drawing/2014/main" id="{3E8ACFB4-144A-C9AD-3E81-FB3D4626A87F}"/>
              </a:ext>
            </a:extLst>
          </p:cNvPr>
          <p:cNvSpPr txBox="1"/>
          <p:nvPr/>
        </p:nvSpPr>
        <p:spPr>
          <a:xfrm>
            <a:off x="10332917" y="7285851"/>
            <a:ext cx="341760" cy="276999"/>
          </a:xfrm>
          <a:prstGeom prst="rect">
            <a:avLst/>
          </a:prstGeom>
          <a:noFill/>
        </p:spPr>
        <p:txBody>
          <a:bodyPr wrap="none" rtlCol="0">
            <a:spAutoFit/>
          </a:bodyPr>
          <a:lstStyle/>
          <a:p>
            <a:r>
              <a:rPr lang="it-CH" sz="1200" dirty="0"/>
              <a:t>23</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2">
            <a:extLst>
              <a:ext uri="{FF2B5EF4-FFF2-40B4-BE49-F238E27FC236}">
                <a16:creationId xmlns:a16="http://schemas.microsoft.com/office/drawing/2014/main" id="{F18C2602-AF91-4ACA-B09C-9309BA0DB331}"/>
              </a:ext>
            </a:extLst>
          </p:cNvPr>
          <p:cNvGraphicFramePr/>
          <p:nvPr>
            <p:extLst>
              <p:ext uri="{D42A27DB-BD31-4B8C-83A1-F6EECF244321}">
                <p14:modId xmlns:p14="http://schemas.microsoft.com/office/powerpoint/2010/main" val="2062426530"/>
              </p:ext>
            </p:extLst>
          </p:nvPr>
        </p:nvGraphicFramePr>
        <p:xfrm>
          <a:off x="1155700" y="733425"/>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asellaDiTesto 5">
            <a:extLst>
              <a:ext uri="{FF2B5EF4-FFF2-40B4-BE49-F238E27FC236}">
                <a16:creationId xmlns:a16="http://schemas.microsoft.com/office/drawing/2014/main" id="{F01BE8A2-E22B-CAA9-9B58-E06A34C741D6}"/>
              </a:ext>
            </a:extLst>
          </p:cNvPr>
          <p:cNvSpPr txBox="1"/>
          <p:nvPr/>
        </p:nvSpPr>
        <p:spPr>
          <a:xfrm>
            <a:off x="10332917" y="7285851"/>
            <a:ext cx="341760" cy="276999"/>
          </a:xfrm>
          <a:prstGeom prst="rect">
            <a:avLst/>
          </a:prstGeom>
          <a:noFill/>
        </p:spPr>
        <p:txBody>
          <a:bodyPr wrap="none" rtlCol="0">
            <a:spAutoFit/>
          </a:bodyPr>
          <a:lstStyle/>
          <a:p>
            <a:r>
              <a:rPr lang="it-CH" sz="1200" dirty="0"/>
              <a:t>24</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p:nvPr/>
        </p:nvSpPr>
        <p:spPr>
          <a:xfrm>
            <a:off x="624720" y="6219826"/>
            <a:ext cx="9903580" cy="685800"/>
          </a:xfrm>
          <a:custGeom>
            <a:avLst/>
            <a:gdLst/>
            <a:ahLst/>
            <a:cxnLst/>
            <a:rect l="l" t="t" r="r" b="b"/>
            <a:pathLst>
              <a:path w="9773285" h="875665">
                <a:moveTo>
                  <a:pt x="0" y="0"/>
                </a:moveTo>
                <a:lnTo>
                  <a:pt x="9773285" y="0"/>
                </a:lnTo>
                <a:lnTo>
                  <a:pt x="9773285" y="875665"/>
                </a:lnTo>
                <a:lnTo>
                  <a:pt x="0" y="875665"/>
                </a:lnTo>
                <a:lnTo>
                  <a:pt x="0" y="0"/>
                </a:lnTo>
                <a:close/>
              </a:path>
            </a:pathLst>
          </a:custGeom>
          <a:solidFill>
            <a:srgbClr val="CCCCFF"/>
          </a:solidFill>
        </p:spPr>
        <p:txBody>
          <a:bodyPr wrap="square" lIns="0" tIns="0" rIns="0" bIns="0" rtlCol="0"/>
          <a:lstStyle/>
          <a:p>
            <a:endParaRPr/>
          </a:p>
        </p:txBody>
      </p:sp>
      <p:sp>
        <p:nvSpPr>
          <p:cNvPr id="4" name="object 4"/>
          <p:cNvSpPr txBox="1"/>
          <p:nvPr/>
        </p:nvSpPr>
        <p:spPr>
          <a:xfrm>
            <a:off x="691267" y="6219825"/>
            <a:ext cx="9706737" cy="649601"/>
          </a:xfrm>
          <a:prstGeom prst="rect">
            <a:avLst/>
          </a:prstGeom>
        </p:spPr>
        <p:txBody>
          <a:bodyPr vert="horz" wrap="square" lIns="0" tIns="0" rIns="0" bIns="0" rtlCol="0">
            <a:spAutoFit/>
          </a:bodyPr>
          <a:lstStyle/>
          <a:p>
            <a:pPr marL="12700" marR="5080">
              <a:lnSpc>
                <a:spcPct val="120800"/>
              </a:lnSpc>
            </a:pPr>
            <a:r>
              <a:rPr lang="it-CH" sz="1200" b="1" dirty="0">
                <a:latin typeface="Arial"/>
                <a:cs typeface="Arial"/>
              </a:rPr>
              <a:t>Momento di riflessione: </a:t>
            </a:r>
            <a:r>
              <a:rPr lang="it-CH" sz="1200" dirty="0">
                <a:latin typeface="Arial"/>
                <a:cs typeface="Arial"/>
              </a:rPr>
              <a:t>A questo punto, dovresti avere un'idea di come vuoi che siano le tue domande di partenza. Se così non fosse, rivedi la tua autovalutazione e la guida sulla generazione di una domanda d’inchiesta. Potresti anche cercare ispirazione nella Parte H, che spiega come codificare e analizzare il dialogo in classe. Oppure potresti discutere i tuoi pensieri con un-a collega per aiutarti a riflettere</a:t>
            </a:r>
            <a:r>
              <a:rPr lang="it-CH" sz="1200" b="1" dirty="0">
                <a:latin typeface="Arial"/>
                <a:cs typeface="Arial"/>
              </a:rPr>
              <a:t>.</a:t>
            </a:r>
          </a:p>
        </p:txBody>
      </p:sp>
      <p:graphicFrame>
        <p:nvGraphicFramePr>
          <p:cNvPr id="7" name="Diagram 2">
            <a:extLst>
              <a:ext uri="{FF2B5EF4-FFF2-40B4-BE49-F238E27FC236}">
                <a16:creationId xmlns:a16="http://schemas.microsoft.com/office/drawing/2014/main" id="{B908AD82-5F2A-4D17-A279-D699BB6A51F3}"/>
              </a:ext>
            </a:extLst>
          </p:cNvPr>
          <p:cNvGraphicFramePr/>
          <p:nvPr>
            <p:extLst>
              <p:ext uri="{D42A27DB-BD31-4B8C-83A1-F6EECF244321}">
                <p14:modId xmlns:p14="http://schemas.microsoft.com/office/powerpoint/2010/main" val="864854732"/>
              </p:ext>
            </p:extLst>
          </p:nvPr>
        </p:nvGraphicFramePr>
        <p:xfrm>
          <a:off x="1155700" y="657224"/>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CasellaDiTesto 7">
            <a:extLst>
              <a:ext uri="{FF2B5EF4-FFF2-40B4-BE49-F238E27FC236}">
                <a16:creationId xmlns:a16="http://schemas.microsoft.com/office/drawing/2014/main" id="{E3D570B5-65F1-60F1-FEB1-23DF377277FB}"/>
              </a:ext>
            </a:extLst>
          </p:cNvPr>
          <p:cNvSpPr txBox="1"/>
          <p:nvPr/>
        </p:nvSpPr>
        <p:spPr>
          <a:xfrm>
            <a:off x="10332917" y="7285851"/>
            <a:ext cx="341760" cy="276999"/>
          </a:xfrm>
          <a:prstGeom prst="rect">
            <a:avLst/>
          </a:prstGeom>
          <a:noFill/>
        </p:spPr>
        <p:txBody>
          <a:bodyPr wrap="none" rtlCol="0">
            <a:spAutoFit/>
          </a:bodyPr>
          <a:lstStyle/>
          <a:p>
            <a:r>
              <a:rPr lang="it-CH" sz="1200" dirty="0"/>
              <a:t>25</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04851" y="592988"/>
            <a:ext cx="2965449" cy="290464"/>
          </a:xfrm>
          <a:prstGeom prst="rect">
            <a:avLst/>
          </a:prstGeom>
          <a:solidFill>
            <a:srgbClr val="D9F1F6"/>
          </a:solidFill>
        </p:spPr>
        <p:txBody>
          <a:bodyPr vert="horz" wrap="square" lIns="0" tIns="13335" rIns="0" bIns="0" rtlCol="0">
            <a:spAutoFit/>
          </a:bodyPr>
          <a:lstStyle/>
          <a:p>
            <a:pPr marL="26034">
              <a:lnSpc>
                <a:spcPct val="100000"/>
              </a:lnSpc>
              <a:spcBef>
                <a:spcPts val="105"/>
              </a:spcBef>
            </a:pPr>
            <a:r>
              <a:rPr sz="1800" b="1" dirty="0">
                <a:solidFill>
                  <a:srgbClr val="1A616F"/>
                </a:solidFill>
                <a:latin typeface="Arial"/>
                <a:cs typeface="Arial"/>
              </a:rPr>
              <a:t>Part</a:t>
            </a:r>
            <a:r>
              <a:rPr lang="it-CH" sz="1800" b="1" dirty="0">
                <a:solidFill>
                  <a:srgbClr val="1A616F"/>
                </a:solidFill>
                <a:latin typeface="Arial"/>
                <a:cs typeface="Arial"/>
              </a:rPr>
              <a:t>e</a:t>
            </a:r>
            <a:r>
              <a:rPr sz="1800" b="1" dirty="0">
                <a:solidFill>
                  <a:srgbClr val="1A616F"/>
                </a:solidFill>
                <a:latin typeface="Arial"/>
                <a:cs typeface="Arial"/>
              </a:rPr>
              <a:t> g. </a:t>
            </a:r>
            <a:r>
              <a:rPr lang="it-CH" sz="1800" b="1" dirty="0">
                <a:solidFill>
                  <a:srgbClr val="1A616F"/>
                </a:solidFill>
                <a:latin typeface="Arial"/>
                <a:cs typeface="Arial"/>
              </a:rPr>
              <a:t>Etica della ricerca</a:t>
            </a:r>
            <a:endParaRPr sz="1800" dirty="0">
              <a:latin typeface="Arial"/>
              <a:cs typeface="Arial"/>
            </a:endParaRPr>
          </a:p>
        </p:txBody>
      </p:sp>
      <p:sp>
        <p:nvSpPr>
          <p:cNvPr id="3" name="object 3"/>
          <p:cNvSpPr txBox="1"/>
          <p:nvPr/>
        </p:nvSpPr>
        <p:spPr>
          <a:xfrm>
            <a:off x="3967222" y="739528"/>
            <a:ext cx="4351278" cy="246221"/>
          </a:xfrm>
          <a:prstGeom prst="rect">
            <a:avLst/>
          </a:prstGeom>
        </p:spPr>
        <p:txBody>
          <a:bodyPr vert="horz" wrap="square" lIns="0" tIns="0" rIns="0" bIns="0" rtlCol="0">
            <a:spAutoFit/>
          </a:bodyPr>
          <a:lstStyle/>
          <a:p>
            <a:pPr marL="12700">
              <a:lnSpc>
                <a:spcPct val="100000"/>
              </a:lnSpc>
            </a:pPr>
            <a:r>
              <a:rPr lang="it-CH" sz="1600" b="1" dirty="0">
                <a:latin typeface="Arial"/>
                <a:cs typeface="Arial"/>
              </a:rPr>
              <a:t>Assicurarsi di condurre un’inchiesta etica</a:t>
            </a:r>
            <a:endParaRPr sz="1600" dirty="0">
              <a:latin typeface="Arial"/>
              <a:cs typeface="Arial"/>
            </a:endParaRPr>
          </a:p>
        </p:txBody>
      </p:sp>
      <p:sp>
        <p:nvSpPr>
          <p:cNvPr id="4" name="object 4"/>
          <p:cNvSpPr txBox="1"/>
          <p:nvPr/>
        </p:nvSpPr>
        <p:spPr>
          <a:xfrm>
            <a:off x="642499" y="1314604"/>
            <a:ext cx="9660890" cy="1096519"/>
          </a:xfrm>
          <a:prstGeom prst="rect">
            <a:avLst/>
          </a:prstGeom>
        </p:spPr>
        <p:txBody>
          <a:bodyPr vert="horz" wrap="square" lIns="0" tIns="0" rIns="0" bIns="0" rtlCol="0">
            <a:spAutoFit/>
          </a:bodyPr>
          <a:lstStyle/>
          <a:p>
            <a:pPr marL="12700" marR="5080">
              <a:lnSpc>
                <a:spcPct val="121100"/>
              </a:lnSpc>
            </a:pPr>
            <a:r>
              <a:rPr lang="it-CH" sz="1200" dirty="0">
                <a:latin typeface="Arial Unicode MS"/>
                <a:cs typeface="Arial Unicode MS"/>
              </a:rPr>
              <a:t>Il pacchetto di apprendimento professionale T-SEDA è destinato a sostenere l'inchiesta riflessiva delle e degli insegnanti, con l'obiettivo di migliorare il dialogo in classe. Come in ogni forma di attività professionale, esistono alcune considerazioni etiche generali sull'uso di T-SEDA per indagare sul dialogo. Si noti che chi fa ricerca in educazione in Gran Bretagna è tenuta-o a rispettare le linee guida etiche emesse dalla British Educational Research Association, che possono rappresentare un’utile guida anche ad altri-e: </a:t>
            </a:r>
            <a:r>
              <a:rPr lang="en-GB" sz="1200" u="sng" dirty="0">
                <a:solidFill>
                  <a:srgbClr val="0000FF"/>
                </a:solidFill>
                <a:latin typeface="Arial Unicode MS" panose="020B0604020202020204" charset="-122"/>
                <a:cs typeface="Arial Unicode MS" panose="020B0604020202020204" charset="-122"/>
                <a:hlinkClick r:id="rId2"/>
              </a:rPr>
              <a:t>BERA 202</a:t>
            </a:r>
            <a:r>
              <a:rPr lang="en-GB" sz="1200" u="sng" dirty="0">
                <a:solidFill>
                  <a:srgbClr val="0000FF"/>
                </a:solidFill>
                <a:latin typeface="Arial Unicode MS" panose="020B0604020202020204" charset="-122"/>
                <a:cs typeface="Arial Unicode MS" panose="020B0604020202020204" charset="-122"/>
              </a:rPr>
              <a:t>4</a:t>
            </a:r>
            <a:r>
              <a:rPr sz="1200" dirty="0">
                <a:latin typeface="Arial Unicode MS"/>
                <a:cs typeface="Arial Unicode MS"/>
                <a:hlinkClick r:id="rId3"/>
              </a:rPr>
              <a:t>.</a:t>
            </a:r>
            <a:r>
              <a:rPr lang="en-GB" sz="1200" dirty="0">
                <a:latin typeface="Arial Unicode MS"/>
                <a:cs typeface="Arial Unicode MS"/>
              </a:rPr>
              <a:t> </a:t>
            </a:r>
          </a:p>
          <a:p>
            <a:pPr marL="12700" marR="5080">
              <a:lnSpc>
                <a:spcPct val="121100"/>
              </a:lnSpc>
            </a:pPr>
            <a:r>
              <a:rPr lang="en-GB" sz="1200" dirty="0">
                <a:latin typeface="Arial Unicode MS"/>
                <a:cs typeface="Arial Unicode MS"/>
              </a:rPr>
              <a:t>See our </a:t>
            </a:r>
            <a:r>
              <a:rPr lang="en-GB" sz="1200" dirty="0">
                <a:latin typeface="Arial Unicode MS"/>
                <a:cs typeface="Arial Unicode MS"/>
                <a:hlinkClick r:id="rId4"/>
              </a:rPr>
              <a:t>free short course E100 on ethics</a:t>
            </a:r>
            <a:r>
              <a:rPr lang="en-GB" sz="1200" dirty="0">
                <a:latin typeface="Arial Unicode MS"/>
                <a:cs typeface="Arial Unicode MS"/>
              </a:rPr>
              <a:t>.</a:t>
            </a:r>
            <a:endParaRPr sz="1200" dirty="0">
              <a:latin typeface="Arial Unicode MS"/>
              <a:cs typeface="Arial Unicode MS"/>
            </a:endParaRPr>
          </a:p>
        </p:txBody>
      </p:sp>
      <p:sp>
        <p:nvSpPr>
          <p:cNvPr id="5" name="object 5"/>
          <p:cNvSpPr txBox="1"/>
          <p:nvPr/>
        </p:nvSpPr>
        <p:spPr>
          <a:xfrm>
            <a:off x="634580" y="2566299"/>
            <a:ext cx="4438015" cy="1825500"/>
          </a:xfrm>
          <a:prstGeom prst="rect">
            <a:avLst/>
          </a:prstGeom>
          <a:ln w="31733">
            <a:solidFill>
              <a:srgbClr val="2791A6"/>
            </a:solidFill>
          </a:ln>
        </p:spPr>
        <p:txBody>
          <a:bodyPr vert="horz" wrap="square" lIns="0" tIns="75565" rIns="0" bIns="0" rtlCol="0">
            <a:spAutoFit/>
          </a:bodyPr>
          <a:lstStyle/>
          <a:p>
            <a:pPr marL="83820">
              <a:lnSpc>
                <a:spcPct val="100000"/>
              </a:lnSpc>
              <a:spcBef>
                <a:spcPts val="595"/>
              </a:spcBef>
            </a:pPr>
            <a:r>
              <a:rPr lang="it-CH" sz="1200" dirty="0">
                <a:latin typeface="Arial Unicode MS"/>
                <a:cs typeface="Arial Unicode MS"/>
              </a:rPr>
              <a:t>Principi di Etica della Ricerca</a:t>
            </a:r>
            <a:r>
              <a:rPr sz="1200" dirty="0">
                <a:latin typeface="Arial Unicode MS"/>
                <a:cs typeface="Arial Unicode MS"/>
              </a:rPr>
              <a:t>:</a:t>
            </a:r>
          </a:p>
          <a:p>
            <a:pPr marL="182245" indent="-98425">
              <a:lnSpc>
                <a:spcPct val="100000"/>
              </a:lnSpc>
              <a:spcBef>
                <a:spcPts val="980"/>
              </a:spcBef>
              <a:buFont typeface="Symbol"/>
              <a:buChar char="•"/>
              <a:tabLst>
                <a:tab pos="182880" algn="l"/>
              </a:tabLst>
            </a:pPr>
            <a:r>
              <a:rPr lang="it-CH" sz="1200" dirty="0">
                <a:latin typeface="Arial Unicode MS"/>
                <a:cs typeface="Arial Unicode MS"/>
              </a:rPr>
              <a:t> Minimizzare i rischi di danno e massimizzare i benefici</a:t>
            </a:r>
            <a:endParaRPr sz="1200" dirty="0">
              <a:latin typeface="Arial Unicode MS"/>
              <a:cs typeface="Arial Unicode MS"/>
            </a:endParaRPr>
          </a:p>
          <a:p>
            <a:pPr marL="182245" indent="-98425">
              <a:lnSpc>
                <a:spcPct val="100000"/>
              </a:lnSpc>
              <a:spcBef>
                <a:spcPts val="955"/>
              </a:spcBef>
              <a:buFont typeface="Symbol"/>
              <a:buChar char="•"/>
              <a:tabLst>
                <a:tab pos="182880" algn="l"/>
              </a:tabLst>
            </a:pPr>
            <a:r>
              <a:rPr lang="it-CH" sz="1200" dirty="0">
                <a:latin typeface="Arial Unicode MS"/>
                <a:cs typeface="Arial Unicode MS"/>
              </a:rPr>
              <a:t> Ottenere il consenso informato</a:t>
            </a:r>
            <a:endParaRPr sz="1200" dirty="0">
              <a:latin typeface="Arial Unicode MS"/>
              <a:cs typeface="Arial Unicode MS"/>
            </a:endParaRPr>
          </a:p>
          <a:p>
            <a:pPr marL="182245" indent="-98425">
              <a:lnSpc>
                <a:spcPct val="100000"/>
              </a:lnSpc>
              <a:spcBef>
                <a:spcPts val="955"/>
              </a:spcBef>
              <a:buFont typeface="Symbol"/>
              <a:buChar char="•"/>
              <a:tabLst>
                <a:tab pos="182880" algn="l"/>
              </a:tabLst>
            </a:pPr>
            <a:r>
              <a:rPr lang="it-CH" sz="1200" dirty="0">
                <a:latin typeface="Arial Unicode MS"/>
                <a:cs typeface="Arial Unicode MS"/>
              </a:rPr>
              <a:t> Proteggere anonimato e confidenzialità</a:t>
            </a:r>
            <a:endParaRPr sz="1200" dirty="0">
              <a:latin typeface="Arial Unicode MS"/>
              <a:cs typeface="Arial Unicode MS"/>
            </a:endParaRPr>
          </a:p>
          <a:p>
            <a:pPr marL="182245" indent="-98425">
              <a:lnSpc>
                <a:spcPct val="100000"/>
              </a:lnSpc>
              <a:spcBef>
                <a:spcPts val="955"/>
              </a:spcBef>
              <a:buFont typeface="Symbol"/>
              <a:buChar char="•"/>
              <a:tabLst>
                <a:tab pos="182880" algn="l"/>
              </a:tabLst>
            </a:pPr>
            <a:r>
              <a:rPr lang="it-CH" sz="1200" dirty="0">
                <a:latin typeface="Arial Unicode MS"/>
                <a:cs typeface="Arial Unicode MS"/>
              </a:rPr>
              <a:t> Evitare pratiche ingannevoli</a:t>
            </a:r>
            <a:endParaRPr sz="1200" dirty="0">
              <a:latin typeface="Arial Unicode MS"/>
              <a:cs typeface="Arial Unicode MS"/>
            </a:endParaRPr>
          </a:p>
          <a:p>
            <a:pPr marL="182245" indent="-98425">
              <a:lnSpc>
                <a:spcPct val="100000"/>
              </a:lnSpc>
              <a:spcBef>
                <a:spcPts val="980"/>
              </a:spcBef>
              <a:buFont typeface="Symbol"/>
              <a:buChar char="•"/>
              <a:tabLst>
                <a:tab pos="182880" algn="l"/>
              </a:tabLst>
            </a:pPr>
            <a:r>
              <a:rPr lang="en-US" sz="1200" dirty="0">
                <a:latin typeface="Arial Unicode MS"/>
                <a:cs typeface="Arial Unicode MS"/>
              </a:rPr>
              <a:t> </a:t>
            </a:r>
            <a:r>
              <a:rPr lang="en-US" sz="1200" dirty="0" err="1">
                <a:latin typeface="Arial Unicode MS"/>
                <a:cs typeface="Arial Unicode MS"/>
              </a:rPr>
              <a:t>Garantire</a:t>
            </a:r>
            <a:r>
              <a:rPr lang="en-US" sz="1200" dirty="0">
                <a:latin typeface="Arial Unicode MS"/>
                <a:cs typeface="Arial Unicode MS"/>
              </a:rPr>
              <a:t> il </a:t>
            </a:r>
            <a:r>
              <a:rPr lang="en-US" sz="1200" dirty="0" err="1">
                <a:latin typeface="Arial Unicode MS"/>
                <a:cs typeface="Arial Unicode MS"/>
              </a:rPr>
              <a:t>diritto</a:t>
            </a:r>
            <a:r>
              <a:rPr lang="en-US" sz="1200" dirty="0">
                <a:latin typeface="Arial Unicode MS"/>
                <a:cs typeface="Arial Unicode MS"/>
              </a:rPr>
              <a:t> ad </a:t>
            </a:r>
            <a:r>
              <a:rPr lang="en-US" sz="1200" dirty="0" err="1">
                <a:latin typeface="Arial Unicode MS"/>
                <a:cs typeface="Arial Unicode MS"/>
              </a:rPr>
              <a:t>abbandonare</a:t>
            </a:r>
            <a:r>
              <a:rPr lang="en-US" sz="1200" dirty="0">
                <a:latin typeface="Arial Unicode MS"/>
                <a:cs typeface="Arial Unicode MS"/>
              </a:rPr>
              <a:t> la </a:t>
            </a:r>
            <a:r>
              <a:rPr lang="en-US" sz="1200" dirty="0" err="1">
                <a:latin typeface="Arial Unicode MS"/>
                <a:cs typeface="Arial Unicode MS"/>
              </a:rPr>
              <a:t>ricerca</a:t>
            </a:r>
            <a:endParaRPr sz="1200" dirty="0">
              <a:latin typeface="Arial Unicode MS"/>
              <a:cs typeface="Arial Unicode MS"/>
            </a:endParaRPr>
          </a:p>
        </p:txBody>
      </p:sp>
      <p:sp>
        <p:nvSpPr>
          <p:cNvPr id="6" name="object 6"/>
          <p:cNvSpPr txBox="1"/>
          <p:nvPr/>
        </p:nvSpPr>
        <p:spPr>
          <a:xfrm>
            <a:off x="5848351" y="2562225"/>
            <a:ext cx="4528820" cy="1817882"/>
          </a:xfrm>
          <a:prstGeom prst="rect">
            <a:avLst/>
          </a:prstGeom>
          <a:ln w="31733">
            <a:solidFill>
              <a:srgbClr val="2791A6"/>
            </a:solidFill>
          </a:ln>
        </p:spPr>
        <p:txBody>
          <a:bodyPr vert="horz" wrap="square" lIns="0" tIns="76835" rIns="0" bIns="0" rtlCol="0">
            <a:noAutofit/>
          </a:bodyPr>
          <a:lstStyle/>
          <a:p>
            <a:pPr marL="81915">
              <a:lnSpc>
                <a:spcPct val="100000"/>
              </a:lnSpc>
              <a:spcBef>
                <a:spcPts val="605"/>
              </a:spcBef>
            </a:pPr>
            <a:r>
              <a:rPr lang="it-CH" sz="1200" dirty="0">
                <a:latin typeface="Arial Unicode MS"/>
                <a:cs typeface="Arial Unicode MS"/>
              </a:rPr>
              <a:t>Cosa si intende per rischio di danno?</a:t>
            </a:r>
          </a:p>
          <a:p>
            <a:pPr marL="710565" lvl="1" indent="-171450">
              <a:spcBef>
                <a:spcPts val="605"/>
              </a:spcBef>
              <a:buFont typeface="Arial" panose="020B0604020202020204" pitchFamily="34" charset="0"/>
              <a:buChar char="•"/>
            </a:pPr>
            <a:r>
              <a:rPr lang="it-CH" sz="1200" dirty="0">
                <a:latin typeface="Arial Unicode MS"/>
                <a:cs typeface="Arial Unicode MS"/>
              </a:rPr>
              <a:t>Danno fisico o disagio per i/le partecipanti</a:t>
            </a:r>
          </a:p>
          <a:p>
            <a:pPr marL="710565" lvl="1" indent="-171450">
              <a:spcBef>
                <a:spcPts val="605"/>
              </a:spcBef>
              <a:buFont typeface="Arial" panose="020B0604020202020204" pitchFamily="34" charset="0"/>
              <a:buChar char="•"/>
            </a:pPr>
            <a:r>
              <a:rPr lang="it-CH" sz="1200" dirty="0">
                <a:latin typeface="Arial Unicode MS"/>
                <a:cs typeface="Arial Unicode MS"/>
              </a:rPr>
              <a:t>Disagio psicologico e disagio, compreso il fatto che i/le partecipanti si sentano sotto pressione per la partecipazione</a:t>
            </a:r>
          </a:p>
          <a:p>
            <a:pPr marL="710565" lvl="1" indent="-171450">
              <a:spcBef>
                <a:spcPts val="605"/>
              </a:spcBef>
              <a:buFont typeface="Arial" panose="020B0604020202020204" pitchFamily="34" charset="0"/>
              <a:buChar char="•"/>
            </a:pPr>
            <a:r>
              <a:rPr lang="it-CH" sz="1200" dirty="0">
                <a:latin typeface="Arial Unicode MS"/>
                <a:cs typeface="Arial Unicode MS"/>
              </a:rPr>
              <a:t>Svantaggio sociale o educativo</a:t>
            </a:r>
          </a:p>
          <a:p>
            <a:pPr marL="710565" lvl="1" indent="-171450">
              <a:spcBef>
                <a:spcPts val="605"/>
              </a:spcBef>
              <a:buFont typeface="Arial" panose="020B0604020202020204" pitchFamily="34" charset="0"/>
              <a:buChar char="•"/>
            </a:pPr>
            <a:r>
              <a:rPr lang="it-CH" sz="1200" dirty="0">
                <a:latin typeface="Arial Unicode MS"/>
                <a:cs typeface="Arial Unicode MS"/>
              </a:rPr>
              <a:t>Mancanza di privacy e anonimato</a:t>
            </a:r>
          </a:p>
        </p:txBody>
      </p:sp>
      <p:sp>
        <p:nvSpPr>
          <p:cNvPr id="8" name="object 8"/>
          <p:cNvSpPr txBox="1"/>
          <p:nvPr/>
        </p:nvSpPr>
        <p:spPr>
          <a:xfrm>
            <a:off x="627259" y="4449885"/>
            <a:ext cx="9575800" cy="425116"/>
          </a:xfrm>
          <a:prstGeom prst="rect">
            <a:avLst/>
          </a:prstGeom>
        </p:spPr>
        <p:txBody>
          <a:bodyPr vert="horz" wrap="square" lIns="0" tIns="0" rIns="0" bIns="0" rtlCol="0">
            <a:spAutoFit/>
          </a:bodyPr>
          <a:lstStyle/>
          <a:p>
            <a:pPr marL="12700" marR="5080">
              <a:lnSpc>
                <a:spcPct val="120000"/>
              </a:lnSpc>
            </a:pPr>
            <a:r>
              <a:rPr lang="it-CH" sz="1200" dirty="0">
                <a:latin typeface="Arial Unicode MS"/>
                <a:cs typeface="Arial Unicode MS"/>
              </a:rPr>
              <a:t>Per seguire i principi dell'etica della ricerca, è importante considerare questi punti prima, durante e dopo l'inchiesta. Potreste scegliere di discuterne con colleghe e colleghi o di prendere appunti personali su alcuni di essi:</a:t>
            </a:r>
          </a:p>
        </p:txBody>
      </p:sp>
      <p:sp>
        <p:nvSpPr>
          <p:cNvPr id="11" name="object 11"/>
          <p:cNvSpPr/>
          <p:nvPr/>
        </p:nvSpPr>
        <p:spPr>
          <a:xfrm>
            <a:off x="9896989" y="5749806"/>
            <a:ext cx="91440" cy="91440"/>
          </a:xfrm>
          <a:custGeom>
            <a:avLst/>
            <a:gdLst/>
            <a:ahLst/>
            <a:cxnLst/>
            <a:rect l="l" t="t" r="r" b="b"/>
            <a:pathLst>
              <a:path w="91440" h="91439">
                <a:moveTo>
                  <a:pt x="0" y="0"/>
                </a:moveTo>
                <a:lnTo>
                  <a:pt x="91440" y="0"/>
                </a:lnTo>
                <a:lnTo>
                  <a:pt x="91440" y="91440"/>
                </a:lnTo>
                <a:lnTo>
                  <a:pt x="0" y="91440"/>
                </a:lnTo>
                <a:lnTo>
                  <a:pt x="0" y="0"/>
                </a:lnTo>
                <a:close/>
              </a:path>
            </a:pathLst>
          </a:custGeom>
          <a:solidFill>
            <a:srgbClr val="FFFFFF"/>
          </a:solidFill>
        </p:spPr>
        <p:txBody>
          <a:bodyPr wrap="square" lIns="0" tIns="0" rIns="0" bIns="0" rtlCol="0"/>
          <a:lstStyle/>
          <a:p>
            <a:endParaRPr/>
          </a:p>
        </p:txBody>
      </p:sp>
      <p:graphicFrame>
        <p:nvGraphicFramePr>
          <p:cNvPr id="12" name="Tabella 13">
            <a:extLst>
              <a:ext uri="{FF2B5EF4-FFF2-40B4-BE49-F238E27FC236}">
                <a16:creationId xmlns:a16="http://schemas.microsoft.com/office/drawing/2014/main" id="{0AEFA7CB-C3E1-4729-B767-DF9E17252F9B}"/>
              </a:ext>
            </a:extLst>
          </p:cNvPr>
          <p:cNvGraphicFramePr>
            <a:graphicFrameLocks noGrp="1"/>
          </p:cNvGraphicFramePr>
          <p:nvPr>
            <p:extLst>
              <p:ext uri="{D42A27DB-BD31-4B8C-83A1-F6EECF244321}">
                <p14:modId xmlns:p14="http://schemas.microsoft.com/office/powerpoint/2010/main" val="3638581110"/>
              </p:ext>
            </p:extLst>
          </p:nvPr>
        </p:nvGraphicFramePr>
        <p:xfrm>
          <a:off x="627259" y="5031105"/>
          <a:ext cx="9749912" cy="2103120"/>
        </p:xfrm>
        <a:graphic>
          <a:graphicData uri="http://schemas.openxmlformats.org/drawingml/2006/table">
            <a:tbl>
              <a:tblPr firstRow="1" bandRow="1">
                <a:tableStyleId>{5940675A-B579-460E-94D1-54222C63F5DA}</a:tableStyleId>
              </a:tblPr>
              <a:tblGrid>
                <a:gridCol w="4874956">
                  <a:extLst>
                    <a:ext uri="{9D8B030D-6E8A-4147-A177-3AD203B41FA5}">
                      <a16:colId xmlns:a16="http://schemas.microsoft.com/office/drawing/2014/main" val="1923707005"/>
                    </a:ext>
                  </a:extLst>
                </a:gridCol>
                <a:gridCol w="4874956">
                  <a:extLst>
                    <a:ext uri="{9D8B030D-6E8A-4147-A177-3AD203B41FA5}">
                      <a16:colId xmlns:a16="http://schemas.microsoft.com/office/drawing/2014/main" val="2065162786"/>
                    </a:ext>
                  </a:extLst>
                </a:gridCol>
              </a:tblGrid>
              <a:tr h="238760">
                <a:tc>
                  <a:txBody>
                    <a:bodyPr/>
                    <a:lstStyle/>
                    <a:p>
                      <a:pPr marL="228600" indent="-228600">
                        <a:buFont typeface="+mj-lt"/>
                        <a:buAutoNum type="arabicPeriod"/>
                      </a:pPr>
                      <a:r>
                        <a:rPr lang="it-CH" sz="1200" dirty="0"/>
                        <a:t>È opportuno considerare le opinioni di altri (genitori, allieve-i)?</a:t>
                      </a:r>
                    </a:p>
                  </a:txBody>
                  <a:tcPr anchor="ctr"/>
                </a:tc>
                <a:tc>
                  <a:txBody>
                    <a:bodyPr/>
                    <a:lstStyle/>
                    <a:p>
                      <a:pPr marL="228600" indent="-228600">
                        <a:buFont typeface="+mj-lt"/>
                        <a:buAutoNum type="arabicPeriod" startAt="6"/>
                      </a:pPr>
                      <a:r>
                        <a:rPr lang="it-CH" sz="1200" dirty="0">
                          <a:solidFill>
                            <a:schemeClr val="tx1"/>
                          </a:solidFill>
                          <a:latin typeface="+mn-lt"/>
                          <a:ea typeface="+mn-ea"/>
                          <a:cs typeface="+mn-cs"/>
                        </a:rPr>
                        <a:t>Potrebbero emergere dati negativi o imbarazzanti dall’inchiesta?</a:t>
                      </a:r>
                    </a:p>
                  </a:txBody>
                  <a:tcPr anchor="ctr"/>
                </a:tc>
                <a:extLst>
                  <a:ext uri="{0D108BD9-81ED-4DB2-BD59-A6C34878D82A}">
                    <a16:rowId xmlns:a16="http://schemas.microsoft.com/office/drawing/2014/main" val="3671505913"/>
                  </a:ext>
                </a:extLst>
              </a:tr>
              <a:tr h="370840">
                <a:tc>
                  <a:txBody>
                    <a:bodyPr/>
                    <a:lstStyle/>
                    <a:p>
                      <a:pPr marL="228600" indent="-228600">
                        <a:buFont typeface="+mj-lt"/>
                        <a:buAutoNum type="arabicPeriod" startAt="2"/>
                      </a:pPr>
                      <a:r>
                        <a:rPr lang="it-CH" sz="1200" dirty="0">
                          <a:solidFill>
                            <a:schemeClr val="tx1"/>
                          </a:solidFill>
                          <a:latin typeface="+mn-lt"/>
                          <a:ea typeface="+mn-ea"/>
                          <a:cs typeface="+mn-cs"/>
                        </a:rPr>
                        <a:t>Quali sono i benefici della tua inchiesta? (ad e. per colleghe-i, persone in formazione)</a:t>
                      </a:r>
                    </a:p>
                  </a:txBody>
                  <a:tcPr anchor="ctr"/>
                </a:tc>
                <a:tc>
                  <a:txBody>
                    <a:bodyPr/>
                    <a:lstStyle/>
                    <a:p>
                      <a:pPr marL="228600" indent="-228600">
                        <a:buFont typeface="+mj-lt"/>
                        <a:buAutoNum type="arabicPeriod" startAt="7"/>
                      </a:pPr>
                      <a:r>
                        <a:rPr lang="it-CH" sz="1200" dirty="0">
                          <a:solidFill>
                            <a:schemeClr val="tx1"/>
                          </a:solidFill>
                          <a:latin typeface="+mn-lt"/>
                          <a:ea typeface="+mn-ea"/>
                          <a:cs typeface="+mn-cs"/>
                        </a:rPr>
                        <a:t>Come potrai proteggere le persone in formazione da danni derivanti da eventuali dati negativi?</a:t>
                      </a:r>
                    </a:p>
                  </a:txBody>
                  <a:tcPr anchor="ctr"/>
                </a:tc>
                <a:extLst>
                  <a:ext uri="{0D108BD9-81ED-4DB2-BD59-A6C34878D82A}">
                    <a16:rowId xmlns:a16="http://schemas.microsoft.com/office/drawing/2014/main" val="580793770"/>
                  </a:ext>
                </a:extLst>
              </a:tr>
              <a:tr h="370840">
                <a:tc>
                  <a:txBody>
                    <a:bodyPr/>
                    <a:lstStyle/>
                    <a:p>
                      <a:pPr marL="228600" indent="-228600">
                        <a:buFont typeface="+mj-lt"/>
                        <a:buAutoNum type="arabicPeriod" startAt="3"/>
                      </a:pPr>
                      <a:r>
                        <a:rPr lang="it-CH" sz="1200" dirty="0">
                          <a:solidFill>
                            <a:schemeClr val="tx1"/>
                          </a:solidFill>
                          <a:latin typeface="+mn-lt"/>
                          <a:ea typeface="+mn-ea"/>
                          <a:cs typeface="+mn-cs"/>
                        </a:rPr>
                        <a:t>Come proteggerai i dati dei-</a:t>
                      </a:r>
                      <a:r>
                        <a:rPr lang="it-CH" sz="1200" dirty="0" err="1">
                          <a:solidFill>
                            <a:schemeClr val="tx1"/>
                          </a:solidFill>
                          <a:latin typeface="+mn-lt"/>
                          <a:ea typeface="+mn-ea"/>
                          <a:cs typeface="+mn-cs"/>
                        </a:rPr>
                        <a:t>lle</a:t>
                      </a:r>
                      <a:r>
                        <a:rPr lang="it-CH" sz="1200" dirty="0">
                          <a:solidFill>
                            <a:schemeClr val="tx1"/>
                          </a:solidFill>
                          <a:latin typeface="+mn-lt"/>
                          <a:ea typeface="+mn-ea"/>
                          <a:cs typeface="+mn-cs"/>
                        </a:rPr>
                        <a:t> partecipanti? (es. dati scritti o registrazioni)</a:t>
                      </a:r>
                    </a:p>
                  </a:txBody>
                  <a:tcPr anchor="ctr"/>
                </a:tc>
                <a:tc>
                  <a:txBody>
                    <a:bodyPr/>
                    <a:lstStyle/>
                    <a:p>
                      <a:pPr marL="228600" indent="-228600">
                        <a:buFont typeface="+mj-lt"/>
                        <a:buAutoNum type="arabicPeriod" startAt="8"/>
                      </a:pPr>
                      <a:r>
                        <a:rPr lang="it-CH" sz="1200" dirty="0">
                          <a:solidFill>
                            <a:schemeClr val="tx1"/>
                          </a:solidFill>
                          <a:latin typeface="+mn-lt"/>
                          <a:ea typeface="+mn-ea"/>
                          <a:cs typeface="+mn-cs"/>
                        </a:rPr>
                        <a:t>Hai bisogno di formulari per il consenso informato di studentesse e studenti e/o genitori?</a:t>
                      </a:r>
                    </a:p>
                  </a:txBody>
                  <a:tcPr anchor="ctr"/>
                </a:tc>
                <a:extLst>
                  <a:ext uri="{0D108BD9-81ED-4DB2-BD59-A6C34878D82A}">
                    <a16:rowId xmlns:a16="http://schemas.microsoft.com/office/drawing/2014/main" val="3149917124"/>
                  </a:ext>
                </a:extLst>
              </a:tr>
              <a:tr h="370840">
                <a:tc>
                  <a:txBody>
                    <a:bodyPr/>
                    <a:lstStyle/>
                    <a:p>
                      <a:pPr marL="228600" indent="-228600">
                        <a:buFont typeface="+mj-lt"/>
                        <a:buAutoNum type="arabicPeriod" startAt="4"/>
                      </a:pPr>
                      <a:r>
                        <a:rPr lang="it-CH" sz="1200" dirty="0">
                          <a:solidFill>
                            <a:schemeClr val="tx1"/>
                          </a:solidFill>
                          <a:latin typeface="+mn-lt"/>
                          <a:ea typeface="+mn-ea"/>
                          <a:cs typeface="+mn-cs"/>
                        </a:rPr>
                        <a:t>Come spiegherai l’inchiesta alla classe e ad altre persone nella scuola?</a:t>
                      </a:r>
                    </a:p>
                  </a:txBody>
                  <a:tcPr anchor="ctr"/>
                </a:tc>
                <a:tc>
                  <a:txBody>
                    <a:bodyPr/>
                    <a:lstStyle/>
                    <a:p>
                      <a:pPr marL="228600" indent="-228600">
                        <a:buFont typeface="+mj-lt"/>
                        <a:buAutoNum type="arabicPeriod" startAt="9"/>
                      </a:pPr>
                      <a:r>
                        <a:rPr lang="it-CH" sz="1200" dirty="0">
                          <a:solidFill>
                            <a:schemeClr val="tx1"/>
                          </a:solidFill>
                          <a:latin typeface="+mn-lt"/>
                          <a:ea typeface="+mn-ea"/>
                          <a:cs typeface="+mn-cs"/>
                        </a:rPr>
                        <a:t>Come proteggerai la privacy di ulteriori persone coinvolte nell’inchiesta?</a:t>
                      </a:r>
                    </a:p>
                  </a:txBody>
                  <a:tcPr anchor="ctr"/>
                </a:tc>
                <a:extLst>
                  <a:ext uri="{0D108BD9-81ED-4DB2-BD59-A6C34878D82A}">
                    <a16:rowId xmlns:a16="http://schemas.microsoft.com/office/drawing/2014/main" val="2855424096"/>
                  </a:ext>
                </a:extLst>
              </a:tr>
              <a:tr h="370840">
                <a:tc>
                  <a:txBody>
                    <a:bodyPr/>
                    <a:lstStyle/>
                    <a:p>
                      <a:pPr marL="228600" indent="-228600">
                        <a:buFont typeface="+mj-lt"/>
                        <a:buAutoNum type="arabicPeriod" startAt="5"/>
                      </a:pPr>
                      <a:r>
                        <a:rPr lang="it-CH" sz="1200" dirty="0">
                          <a:solidFill>
                            <a:schemeClr val="tx1"/>
                          </a:solidFill>
                          <a:latin typeface="+mn-lt"/>
                          <a:ea typeface="+mn-ea"/>
                          <a:cs typeface="+mn-cs"/>
                        </a:rPr>
                        <a:t>Nel momento in cui condividerai i risultati, come assicurerai anonimato e confidenzialità?</a:t>
                      </a:r>
                    </a:p>
                  </a:txBody>
                  <a:tcPr anchor="ctr"/>
                </a:tc>
                <a:tc>
                  <a:txBody>
                    <a:bodyPr/>
                    <a:lstStyle/>
                    <a:p>
                      <a:pPr marL="228600" indent="-228600">
                        <a:buFont typeface="+mj-lt"/>
                        <a:buAutoNum type="arabicPeriod" startAt="10"/>
                      </a:pPr>
                      <a:r>
                        <a:rPr lang="it-CH" sz="1200" dirty="0">
                          <a:solidFill>
                            <a:schemeClr val="tx1"/>
                          </a:solidFill>
                          <a:latin typeface="+mn-lt"/>
                          <a:ea typeface="+mn-ea"/>
                          <a:cs typeface="+mn-cs"/>
                        </a:rPr>
                        <a:t>Dovrai dare riconoscimento a colleghe-i per alcuni dei tuoi dati?</a:t>
                      </a:r>
                    </a:p>
                  </a:txBody>
                  <a:tcPr anchor="ctr"/>
                </a:tc>
                <a:extLst>
                  <a:ext uri="{0D108BD9-81ED-4DB2-BD59-A6C34878D82A}">
                    <a16:rowId xmlns:a16="http://schemas.microsoft.com/office/drawing/2014/main" val="3713800758"/>
                  </a:ext>
                </a:extLst>
              </a:tr>
            </a:tbl>
          </a:graphicData>
        </a:graphic>
      </p:graphicFrame>
      <p:sp>
        <p:nvSpPr>
          <p:cNvPr id="15" name="CasellaDiTesto 14">
            <a:extLst>
              <a:ext uri="{FF2B5EF4-FFF2-40B4-BE49-F238E27FC236}">
                <a16:creationId xmlns:a16="http://schemas.microsoft.com/office/drawing/2014/main" id="{9E382207-95D4-3536-E017-245712D56840}"/>
              </a:ext>
            </a:extLst>
          </p:cNvPr>
          <p:cNvSpPr txBox="1"/>
          <p:nvPr/>
        </p:nvSpPr>
        <p:spPr>
          <a:xfrm>
            <a:off x="10332917" y="7285851"/>
            <a:ext cx="341760" cy="276999"/>
          </a:xfrm>
          <a:prstGeom prst="rect">
            <a:avLst/>
          </a:prstGeom>
          <a:noFill/>
        </p:spPr>
        <p:txBody>
          <a:bodyPr wrap="none" rtlCol="0">
            <a:spAutoFit/>
          </a:bodyPr>
          <a:lstStyle/>
          <a:p>
            <a:r>
              <a:rPr lang="it-CH" sz="1200" dirty="0"/>
              <a:t>26</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427092" y="1695076"/>
            <a:ext cx="1835142" cy="169277"/>
          </a:xfrm>
          <a:prstGeom prst="rect">
            <a:avLst/>
          </a:prstGeom>
        </p:spPr>
        <p:txBody>
          <a:bodyPr vert="horz" wrap="square" lIns="0" tIns="0" rIns="0" bIns="0" rtlCol="0">
            <a:spAutoFit/>
          </a:bodyPr>
          <a:lstStyle/>
          <a:p>
            <a:pPr marL="12700">
              <a:lnSpc>
                <a:spcPct val="100000"/>
              </a:lnSpc>
            </a:pPr>
            <a:r>
              <a:rPr lang="it-CH" sz="1100" i="1" dirty="0">
                <a:latin typeface="Arial"/>
                <a:cs typeface="Arial"/>
              </a:rPr>
              <a:t>Sezione di ciclo d’inchiesta</a:t>
            </a:r>
            <a:endParaRPr sz="1100" dirty="0">
              <a:latin typeface="Arial"/>
              <a:cs typeface="Arial"/>
            </a:endParaRPr>
          </a:p>
        </p:txBody>
      </p:sp>
      <p:sp>
        <p:nvSpPr>
          <p:cNvPr id="3" name="object 3"/>
          <p:cNvSpPr txBox="1"/>
          <p:nvPr/>
        </p:nvSpPr>
        <p:spPr>
          <a:xfrm>
            <a:off x="4502532" y="739528"/>
            <a:ext cx="2368168" cy="492443"/>
          </a:xfrm>
          <a:prstGeom prst="rect">
            <a:avLst/>
          </a:prstGeom>
        </p:spPr>
        <p:txBody>
          <a:bodyPr vert="horz" wrap="square" lIns="0" tIns="0" rIns="0" bIns="0" rtlCol="0">
            <a:spAutoFit/>
          </a:bodyPr>
          <a:lstStyle/>
          <a:p>
            <a:pPr marL="12700">
              <a:lnSpc>
                <a:spcPct val="100000"/>
              </a:lnSpc>
            </a:pPr>
            <a:r>
              <a:rPr lang="it-CH" sz="1600" b="1" dirty="0">
                <a:latin typeface="Arial"/>
                <a:cs typeface="Arial"/>
              </a:rPr>
              <a:t>A proposito di codifica e classificazione</a:t>
            </a:r>
            <a:endParaRPr sz="1600" dirty="0">
              <a:latin typeface="Arial"/>
              <a:cs typeface="Arial"/>
            </a:endParaRPr>
          </a:p>
        </p:txBody>
      </p:sp>
      <p:sp>
        <p:nvSpPr>
          <p:cNvPr id="4" name="object 4"/>
          <p:cNvSpPr txBox="1"/>
          <p:nvPr/>
        </p:nvSpPr>
        <p:spPr>
          <a:xfrm>
            <a:off x="659130" y="610903"/>
            <a:ext cx="2769870" cy="1119089"/>
          </a:xfrm>
          <a:prstGeom prst="rect">
            <a:avLst/>
          </a:prstGeom>
          <a:solidFill>
            <a:srgbClr val="D9F1F6"/>
          </a:solidFill>
        </p:spPr>
        <p:txBody>
          <a:bodyPr vert="horz" wrap="square" lIns="0" tIns="6985" rIns="0" bIns="0" rtlCol="0">
            <a:spAutoFit/>
          </a:bodyPr>
          <a:lstStyle/>
          <a:p>
            <a:pPr marL="26034" marR="189230">
              <a:lnSpc>
                <a:spcPct val="102200"/>
              </a:lnSpc>
              <a:spcBef>
                <a:spcPts val="55"/>
              </a:spcBef>
            </a:pPr>
            <a:r>
              <a:rPr sz="1800" b="1" dirty="0">
                <a:solidFill>
                  <a:srgbClr val="1A616F"/>
                </a:solidFill>
                <a:latin typeface="Arial"/>
                <a:cs typeface="Arial"/>
              </a:rPr>
              <a:t>Part</a:t>
            </a:r>
            <a:r>
              <a:rPr lang="it-CH" sz="1800" b="1" dirty="0">
                <a:solidFill>
                  <a:srgbClr val="1A616F"/>
                </a:solidFill>
                <a:latin typeface="Arial"/>
                <a:cs typeface="Arial"/>
              </a:rPr>
              <a:t>e</a:t>
            </a:r>
            <a:r>
              <a:rPr sz="1800" b="1" dirty="0">
                <a:solidFill>
                  <a:srgbClr val="1A616F"/>
                </a:solidFill>
                <a:latin typeface="Arial"/>
                <a:cs typeface="Arial"/>
              </a:rPr>
              <a:t> h. </a:t>
            </a:r>
            <a:r>
              <a:rPr lang="it-CH" sz="1800" b="1" dirty="0">
                <a:solidFill>
                  <a:srgbClr val="1A616F"/>
                </a:solidFill>
                <a:latin typeface="Arial"/>
                <a:cs typeface="Arial"/>
              </a:rPr>
              <a:t>Analizzare la conversazione in classe</a:t>
            </a:r>
            <a:r>
              <a:rPr sz="1800" b="1" dirty="0">
                <a:solidFill>
                  <a:srgbClr val="1A616F"/>
                </a:solidFill>
                <a:latin typeface="Arial"/>
                <a:cs typeface="Arial"/>
              </a:rPr>
              <a:t>:  </a:t>
            </a:r>
            <a:r>
              <a:rPr lang="it-CH" sz="1800" b="1" dirty="0">
                <a:solidFill>
                  <a:srgbClr val="1A616F"/>
                </a:solidFill>
                <a:latin typeface="Arial"/>
                <a:cs typeface="Arial"/>
              </a:rPr>
              <a:t>osservazione sistematica</a:t>
            </a:r>
            <a:endParaRPr sz="1800" dirty="0">
              <a:latin typeface="Arial"/>
              <a:cs typeface="Arial"/>
            </a:endParaRPr>
          </a:p>
        </p:txBody>
      </p:sp>
      <p:sp>
        <p:nvSpPr>
          <p:cNvPr id="5" name="object 5"/>
          <p:cNvSpPr txBox="1"/>
          <p:nvPr/>
        </p:nvSpPr>
        <p:spPr>
          <a:xfrm>
            <a:off x="659130" y="1958342"/>
            <a:ext cx="4631690" cy="1722908"/>
          </a:xfrm>
          <a:prstGeom prst="rect">
            <a:avLst/>
          </a:prstGeom>
          <a:ln w="31733">
            <a:solidFill>
              <a:srgbClr val="2791A6"/>
            </a:solidFill>
          </a:ln>
        </p:spPr>
        <p:txBody>
          <a:bodyPr vert="horz" wrap="square" lIns="0" tIns="38735" rIns="0" bIns="0" rtlCol="0">
            <a:spAutoFit/>
          </a:bodyPr>
          <a:lstStyle/>
          <a:p>
            <a:pPr marL="83820" marR="94615" algn="just">
              <a:lnSpc>
                <a:spcPct val="120800"/>
              </a:lnSpc>
              <a:spcBef>
                <a:spcPts val="305"/>
              </a:spcBef>
            </a:pPr>
            <a:r>
              <a:rPr lang="it-CH" sz="1150" dirty="0">
                <a:latin typeface="Arial Unicode MS"/>
                <a:cs typeface="Arial Unicode MS"/>
              </a:rPr>
              <a:t>Quando pianifichi la tua inchiesta, devi pensare a come la porterai avanti nel tuo ambiente per poter rispondere alla tua domanda d’inchiesta. Considera quante osservazioni vuoi fare e quando; quanto è fattibile ripetere le osservazioni nel tempo per osservare i cambiamenti? Questa sezione fornisce un'introduzione alla codifica nei contesti educativi; ulteriori informazioni e modelli di codifica sono disponibili nelle sezioni 1 e 2.</a:t>
            </a:r>
          </a:p>
          <a:p>
            <a:pPr marL="635000">
              <a:lnSpc>
                <a:spcPct val="100000"/>
              </a:lnSpc>
            </a:pPr>
            <a:endParaRPr sz="1200" dirty="0">
              <a:latin typeface="Arial"/>
              <a:cs typeface="Arial"/>
            </a:endParaRPr>
          </a:p>
        </p:txBody>
      </p:sp>
      <p:sp>
        <p:nvSpPr>
          <p:cNvPr id="7" name="object 7"/>
          <p:cNvSpPr/>
          <p:nvPr/>
        </p:nvSpPr>
        <p:spPr>
          <a:xfrm>
            <a:off x="5499100" y="1955538"/>
            <a:ext cx="4887594" cy="4978839"/>
          </a:xfrm>
          <a:custGeom>
            <a:avLst/>
            <a:gdLst/>
            <a:ahLst/>
            <a:cxnLst/>
            <a:rect l="l" t="t" r="r" b="b"/>
            <a:pathLst>
              <a:path w="4692650" h="5387975">
                <a:moveTo>
                  <a:pt x="0" y="0"/>
                </a:moveTo>
                <a:lnTo>
                  <a:pt x="4692541" y="0"/>
                </a:lnTo>
                <a:lnTo>
                  <a:pt x="4692541" y="5387512"/>
                </a:lnTo>
                <a:lnTo>
                  <a:pt x="0" y="5387512"/>
                </a:lnTo>
                <a:lnTo>
                  <a:pt x="0" y="0"/>
                </a:lnTo>
                <a:close/>
              </a:path>
            </a:pathLst>
          </a:custGeom>
          <a:ln w="31733">
            <a:solidFill>
              <a:srgbClr val="2791A6"/>
            </a:solidFill>
          </a:ln>
        </p:spPr>
        <p:txBody>
          <a:bodyPr wrap="square" lIns="0" tIns="0" rIns="0" bIns="0" rtlCol="0"/>
          <a:lstStyle/>
          <a:p>
            <a:endParaRPr dirty="0"/>
          </a:p>
        </p:txBody>
      </p:sp>
      <p:sp>
        <p:nvSpPr>
          <p:cNvPr id="8" name="object 8"/>
          <p:cNvSpPr txBox="1"/>
          <p:nvPr/>
        </p:nvSpPr>
        <p:spPr>
          <a:xfrm>
            <a:off x="5499100" y="1952625"/>
            <a:ext cx="4887594" cy="4960845"/>
          </a:xfrm>
          <a:prstGeom prst="rect">
            <a:avLst/>
          </a:prstGeom>
        </p:spPr>
        <p:txBody>
          <a:bodyPr vert="horz" wrap="square" lIns="0" tIns="0" rIns="0" bIns="0" rtlCol="0">
            <a:spAutoFit/>
          </a:bodyPr>
          <a:lstStyle/>
          <a:p>
            <a:pPr marL="83820" marR="94615" algn="just">
              <a:lnSpc>
                <a:spcPct val="120800"/>
              </a:lnSpc>
              <a:spcBef>
                <a:spcPts val="305"/>
              </a:spcBef>
            </a:pPr>
            <a:r>
              <a:rPr lang="it-CH" sz="1150" b="1" dirty="0">
                <a:latin typeface="Arial Unicode MS"/>
              </a:rPr>
              <a:t>Che cos'è la codifica?</a:t>
            </a:r>
          </a:p>
          <a:p>
            <a:pPr marL="83820" marR="94615" algn="just">
              <a:lnSpc>
                <a:spcPct val="120800"/>
              </a:lnSpc>
              <a:spcBef>
                <a:spcPts val="305"/>
              </a:spcBef>
            </a:pPr>
            <a:r>
              <a:rPr lang="it-CH" sz="1150" dirty="0">
                <a:latin typeface="Arial Unicode MS"/>
              </a:rPr>
              <a:t>Codificare significa scomporre il dialogo in classe in pezzi e inserire sistematicamente ogni pezzo in una categoria. Questo viene spesso fatto per "turno" (Persona A... Persona B... ecc.).</a:t>
            </a:r>
          </a:p>
          <a:p>
            <a:pPr marL="83820" marR="94615" algn="just">
              <a:lnSpc>
                <a:spcPct val="120800"/>
              </a:lnSpc>
              <a:spcBef>
                <a:spcPts val="305"/>
              </a:spcBef>
            </a:pPr>
            <a:r>
              <a:rPr lang="it-CH" sz="1150" b="1" dirty="0">
                <a:latin typeface="Arial Unicode MS"/>
              </a:rPr>
              <a:t>Perché è importante la codifica?</a:t>
            </a:r>
          </a:p>
          <a:p>
            <a:pPr marL="83820" marR="94615" algn="just">
              <a:lnSpc>
                <a:spcPct val="120800"/>
              </a:lnSpc>
              <a:spcBef>
                <a:spcPts val="305"/>
              </a:spcBef>
            </a:pPr>
            <a:r>
              <a:rPr lang="it-CH" sz="1150" dirty="0">
                <a:latin typeface="Arial Unicode MS"/>
              </a:rPr>
              <a:t>È facile perdere il dialogo in un'aula affollata o dare per scontato che stia avvenendo quando invece non è così. La codifica è un modo per concentrarsi su particolari tipi di dialogo e registrarli in qualche modo. È possibile così ripercorrere il dialogo e individuare schemi o occasioni mancate per interrogare gli studenti. Inoltre, permette di notare i cambiamenti nel tempo.</a:t>
            </a:r>
          </a:p>
          <a:p>
            <a:pPr marL="83820" marR="94615" algn="just">
              <a:lnSpc>
                <a:spcPct val="120800"/>
              </a:lnSpc>
              <a:spcBef>
                <a:spcPts val="305"/>
              </a:spcBef>
            </a:pPr>
            <a:r>
              <a:rPr lang="it-CH" sz="1150" b="1" dirty="0">
                <a:latin typeface="Arial Unicode MS"/>
              </a:rPr>
              <a:t>Come si codifica?</a:t>
            </a:r>
          </a:p>
          <a:p>
            <a:pPr marL="83820" marR="94615" algn="just">
              <a:lnSpc>
                <a:spcPct val="120800"/>
              </a:lnSpc>
              <a:spcBef>
                <a:spcPts val="305"/>
              </a:spcBef>
            </a:pPr>
            <a:r>
              <a:rPr lang="it-CH" sz="1150" dirty="0">
                <a:latin typeface="Arial Unicode MS"/>
              </a:rPr>
              <a:t>Il pacchetto T-SEDA offre diverse risorse per supportare la codifica: maggiori informazioni al riguardo sono disponibili nella pagina seguente.</a:t>
            </a:r>
          </a:p>
          <a:p>
            <a:pPr marL="83820" marR="94615" algn="just">
              <a:lnSpc>
                <a:spcPct val="120800"/>
              </a:lnSpc>
              <a:spcBef>
                <a:spcPts val="305"/>
              </a:spcBef>
            </a:pPr>
            <a:r>
              <a:rPr lang="it-CH" sz="1150" b="1" dirty="0">
                <a:latin typeface="Arial Unicode MS"/>
              </a:rPr>
              <a:t>Che cos'è la classificazione?</a:t>
            </a:r>
          </a:p>
          <a:p>
            <a:pPr marL="83820" marR="94615" algn="just">
              <a:lnSpc>
                <a:spcPct val="120800"/>
              </a:lnSpc>
              <a:spcBef>
                <a:spcPts val="305"/>
              </a:spcBef>
            </a:pPr>
            <a:r>
              <a:rPr lang="it-CH" sz="1150" dirty="0">
                <a:latin typeface="Arial Unicode MS"/>
              </a:rPr>
              <a:t>Oltre a codificare il dialogo, potreste voler classificare i diversi livelli di partecipazione. Ad esempio, si può assegnare un "1" alle persone che hanno partecipato molto, un "2" a quelle che hanno partecipato meno e un "3" a quelle che non hanno partecipato abbastanza. Esistono anche risorse che aiutano a valutare gli aspetti del dialogo in classe (si vedano i modelli 2C e 2D per il lavoro di gruppo e 2E e 2F per la partecipazione dell'intera classe).</a:t>
            </a:r>
            <a:endParaRPr sz="1150" dirty="0">
              <a:latin typeface="Arial Unicode MS"/>
            </a:endParaRPr>
          </a:p>
        </p:txBody>
      </p:sp>
      <p:sp>
        <p:nvSpPr>
          <p:cNvPr id="13" name="object 17">
            <a:extLst>
              <a:ext uri="{FF2B5EF4-FFF2-40B4-BE49-F238E27FC236}">
                <a16:creationId xmlns:a16="http://schemas.microsoft.com/office/drawing/2014/main" id="{4E0F0CE7-C6E5-43DF-A60F-08EF95901905}"/>
              </a:ext>
            </a:extLst>
          </p:cNvPr>
          <p:cNvSpPr/>
          <p:nvPr/>
        </p:nvSpPr>
        <p:spPr>
          <a:xfrm>
            <a:off x="7936549" y="628473"/>
            <a:ext cx="2595245" cy="975418"/>
          </a:xfrm>
          <a:custGeom>
            <a:avLst/>
            <a:gdLst/>
            <a:ahLst/>
            <a:cxnLst/>
            <a:rect l="l" t="t" r="r" b="b"/>
            <a:pathLst>
              <a:path w="2264409" h="1009650">
                <a:moveTo>
                  <a:pt x="0" y="168275"/>
                </a:moveTo>
                <a:lnTo>
                  <a:pt x="5556" y="125227"/>
                </a:lnTo>
                <a:lnTo>
                  <a:pt x="21276" y="86307"/>
                </a:lnTo>
                <a:lnTo>
                  <a:pt x="45740" y="52938"/>
                </a:lnTo>
                <a:lnTo>
                  <a:pt x="77525" y="26541"/>
                </a:lnTo>
                <a:lnTo>
                  <a:pt x="115210" y="8536"/>
                </a:lnTo>
                <a:lnTo>
                  <a:pt x="157374" y="347"/>
                </a:lnTo>
                <a:lnTo>
                  <a:pt x="2096135" y="0"/>
                </a:lnTo>
                <a:lnTo>
                  <a:pt x="2110855" y="634"/>
                </a:lnTo>
                <a:lnTo>
                  <a:pt x="2152684" y="9737"/>
                </a:lnTo>
                <a:lnTo>
                  <a:pt x="2189912" y="28530"/>
                </a:lnTo>
                <a:lnTo>
                  <a:pt x="2221115" y="55592"/>
                </a:lnTo>
                <a:lnTo>
                  <a:pt x="2244872" y="89502"/>
                </a:lnTo>
                <a:lnTo>
                  <a:pt x="2259763" y="128838"/>
                </a:lnTo>
                <a:lnTo>
                  <a:pt x="2264410" y="841375"/>
                </a:lnTo>
                <a:lnTo>
                  <a:pt x="2263775" y="856093"/>
                </a:lnTo>
                <a:lnTo>
                  <a:pt x="2254672" y="897919"/>
                </a:lnTo>
                <a:lnTo>
                  <a:pt x="2235879" y="935146"/>
                </a:lnTo>
                <a:lnTo>
                  <a:pt x="2208817" y="966350"/>
                </a:lnTo>
                <a:lnTo>
                  <a:pt x="2174907" y="990110"/>
                </a:lnTo>
                <a:lnTo>
                  <a:pt x="2135571" y="1005002"/>
                </a:lnTo>
                <a:lnTo>
                  <a:pt x="168275" y="1009650"/>
                </a:lnTo>
                <a:lnTo>
                  <a:pt x="153554" y="1009015"/>
                </a:lnTo>
                <a:lnTo>
                  <a:pt x="111725" y="999911"/>
                </a:lnTo>
                <a:lnTo>
                  <a:pt x="74497" y="981116"/>
                </a:lnTo>
                <a:lnTo>
                  <a:pt x="43294" y="954052"/>
                </a:lnTo>
                <a:lnTo>
                  <a:pt x="19537" y="920142"/>
                </a:lnTo>
                <a:lnTo>
                  <a:pt x="4646" y="880807"/>
                </a:lnTo>
                <a:lnTo>
                  <a:pt x="0" y="168275"/>
                </a:lnTo>
                <a:close/>
              </a:path>
            </a:pathLst>
          </a:custGeom>
          <a:ln w="25400">
            <a:noFill/>
          </a:ln>
        </p:spPr>
        <p:txBody>
          <a:bodyPr wrap="square" lIns="0" tIns="0" rIns="0" bIns="0" rtlCol="0"/>
          <a:lstStyle/>
          <a:p>
            <a:endParaRPr/>
          </a:p>
        </p:txBody>
      </p:sp>
      <p:sp>
        <p:nvSpPr>
          <p:cNvPr id="15" name="object 19">
            <a:extLst>
              <a:ext uri="{FF2B5EF4-FFF2-40B4-BE49-F238E27FC236}">
                <a16:creationId xmlns:a16="http://schemas.microsoft.com/office/drawing/2014/main" id="{A819E016-C6BA-427E-AAA0-6313C28AC451}"/>
              </a:ext>
            </a:extLst>
          </p:cNvPr>
          <p:cNvSpPr txBox="1"/>
          <p:nvPr/>
        </p:nvSpPr>
        <p:spPr>
          <a:xfrm>
            <a:off x="8702824" y="833941"/>
            <a:ext cx="1683870" cy="553998"/>
          </a:xfrm>
          <a:prstGeom prst="rect">
            <a:avLst/>
          </a:prstGeom>
          <a:ln>
            <a:noFill/>
          </a:ln>
        </p:spPr>
        <p:txBody>
          <a:bodyPr vert="horz" wrap="square" lIns="0" tIns="0" rIns="0" bIns="0" rtlCol="0">
            <a:spAutoFit/>
          </a:bodyPr>
          <a:lstStyle/>
          <a:p>
            <a:pPr marL="12700" marR="5080"/>
            <a:r>
              <a:rPr lang="it-CH" sz="1800" spc="-25" dirty="0">
                <a:solidFill>
                  <a:srgbClr val="FFFFFF"/>
                </a:solidFill>
                <a:latin typeface="Calibri"/>
                <a:cs typeface="Calibri"/>
              </a:rPr>
              <a:t>Piano d'inchiesta e metodi</a:t>
            </a:r>
            <a:endParaRPr sz="1800" dirty="0">
              <a:latin typeface="Calibri"/>
              <a:cs typeface="Calibri"/>
            </a:endParaRPr>
          </a:p>
        </p:txBody>
      </p:sp>
      <p:sp>
        <p:nvSpPr>
          <p:cNvPr id="16" name="CasellaDiTesto 15">
            <a:extLst>
              <a:ext uri="{FF2B5EF4-FFF2-40B4-BE49-F238E27FC236}">
                <a16:creationId xmlns:a16="http://schemas.microsoft.com/office/drawing/2014/main" id="{E8E97C19-0938-FB93-D845-62B9EA1BE17B}"/>
              </a:ext>
            </a:extLst>
          </p:cNvPr>
          <p:cNvSpPr txBox="1"/>
          <p:nvPr/>
        </p:nvSpPr>
        <p:spPr>
          <a:xfrm>
            <a:off x="10332917" y="7285851"/>
            <a:ext cx="341760" cy="276999"/>
          </a:xfrm>
          <a:prstGeom prst="rect">
            <a:avLst/>
          </a:prstGeom>
          <a:noFill/>
        </p:spPr>
        <p:txBody>
          <a:bodyPr wrap="none" rtlCol="0">
            <a:spAutoFit/>
          </a:bodyPr>
          <a:lstStyle/>
          <a:p>
            <a:r>
              <a:rPr lang="it-CH" sz="1200" dirty="0"/>
              <a:t>27</a:t>
            </a:r>
          </a:p>
        </p:txBody>
      </p:sp>
      <p:grpSp>
        <p:nvGrpSpPr>
          <p:cNvPr id="17" name="Group 106">
            <a:extLst>
              <a:ext uri="{FF2B5EF4-FFF2-40B4-BE49-F238E27FC236}">
                <a16:creationId xmlns:a16="http://schemas.microsoft.com/office/drawing/2014/main" id="{F295AFD2-CFED-B16B-92F4-65763CA68EDC}"/>
              </a:ext>
            </a:extLst>
          </p:cNvPr>
          <p:cNvGrpSpPr/>
          <p:nvPr/>
        </p:nvGrpSpPr>
        <p:grpSpPr>
          <a:xfrm>
            <a:off x="8757510" y="331555"/>
            <a:ext cx="1110085" cy="1189154"/>
            <a:chOff x="6526600" y="3688187"/>
            <a:chExt cx="1110085" cy="1189154"/>
          </a:xfrm>
        </p:grpSpPr>
        <p:pic>
          <p:nvPicPr>
            <p:cNvPr id="18" name="Graphic 73">
              <a:extLst>
                <a:ext uri="{FF2B5EF4-FFF2-40B4-BE49-F238E27FC236}">
                  <a16:creationId xmlns:a16="http://schemas.microsoft.com/office/drawing/2014/main" id="{BF1BF233-A476-1A8B-75ED-F8DBD8F327C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530969" y="3688187"/>
              <a:ext cx="1038084" cy="1038084"/>
            </a:xfrm>
            <a:prstGeom prst="rect">
              <a:avLst/>
            </a:prstGeom>
          </p:spPr>
        </p:pic>
        <p:sp>
          <p:nvSpPr>
            <p:cNvPr id="19" name="TextBox 105">
              <a:extLst>
                <a:ext uri="{FF2B5EF4-FFF2-40B4-BE49-F238E27FC236}">
                  <a16:creationId xmlns:a16="http://schemas.microsoft.com/office/drawing/2014/main" id="{B1D45FE9-A203-71BD-8C23-2688A46D21EE}"/>
                </a:ext>
              </a:extLst>
            </p:cNvPr>
            <p:cNvSpPr txBox="1"/>
            <p:nvPr/>
          </p:nvSpPr>
          <p:spPr>
            <a:xfrm>
              <a:off x="6526600" y="4029847"/>
              <a:ext cx="1110085" cy="847494"/>
            </a:xfrm>
            <a:prstGeom prst="rect">
              <a:avLst/>
            </a:prstGeom>
            <a:noFill/>
          </p:spPr>
          <p:txBody>
            <a:bodyPr wrap="none" rtlCol="0">
              <a:prstTxWarp prst="textArchDown">
                <a:avLst>
                  <a:gd name="adj" fmla="val 547417"/>
                </a:avLst>
              </a:prstTxWarp>
              <a:spAutoFit/>
            </a:bodyPr>
            <a:lstStyle/>
            <a:p>
              <a:pPr algn="ctr"/>
              <a:r>
                <a:rPr lang="en-US" sz="6600" dirty="0" err="1"/>
                <a:t>Piani</a:t>
              </a:r>
              <a:r>
                <a:rPr lang="en-US" sz="6600" dirty="0"/>
                <a:t> e </a:t>
              </a:r>
              <a:r>
                <a:rPr lang="en-US" sz="6600" dirty="0" err="1"/>
                <a:t>metodi</a:t>
              </a:r>
              <a:endParaRPr lang="en-US" sz="6600" dirty="0"/>
            </a:p>
          </p:txBody>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109495" y="809625"/>
            <a:ext cx="4705985" cy="246221"/>
          </a:xfrm>
          <a:prstGeom prst="rect">
            <a:avLst/>
          </a:prstGeom>
        </p:spPr>
        <p:txBody>
          <a:bodyPr vert="horz" wrap="square" lIns="0" tIns="0" rIns="0" bIns="0" rtlCol="0">
            <a:spAutoFit/>
          </a:bodyPr>
          <a:lstStyle/>
          <a:p>
            <a:pPr marL="12700">
              <a:lnSpc>
                <a:spcPct val="100000"/>
              </a:lnSpc>
            </a:pPr>
            <a:r>
              <a:rPr lang="it-CH" sz="1600" b="1" dirty="0">
                <a:latin typeface="Arial"/>
                <a:cs typeface="Arial"/>
              </a:rPr>
              <a:t>A proposito della codifica: pianificare l’inchiesta</a:t>
            </a:r>
            <a:endParaRPr sz="1600" dirty="0">
              <a:latin typeface="Arial"/>
              <a:cs typeface="Arial"/>
            </a:endParaRPr>
          </a:p>
        </p:txBody>
      </p:sp>
      <p:sp>
        <p:nvSpPr>
          <p:cNvPr id="3" name="object 3"/>
          <p:cNvSpPr txBox="1"/>
          <p:nvPr/>
        </p:nvSpPr>
        <p:spPr>
          <a:xfrm>
            <a:off x="3136900" y="2105025"/>
            <a:ext cx="4705985" cy="3699026"/>
          </a:xfrm>
          <a:prstGeom prst="rect">
            <a:avLst/>
          </a:prstGeom>
          <a:solidFill>
            <a:srgbClr val="D9F1F6"/>
          </a:solidFill>
        </p:spPr>
        <p:txBody>
          <a:bodyPr vert="horz" wrap="square" lIns="0" tIns="38100" rIns="0" bIns="0" rtlCol="0">
            <a:spAutoFit/>
          </a:bodyPr>
          <a:lstStyle/>
          <a:p>
            <a:pPr marL="78740" marR="294640">
              <a:lnSpc>
                <a:spcPct val="120000"/>
              </a:lnSpc>
              <a:spcBef>
                <a:spcPts val="300"/>
              </a:spcBef>
            </a:pPr>
            <a:r>
              <a:rPr lang="it-CH" sz="1200" b="1" dirty="0">
                <a:latin typeface="Arial"/>
                <a:cs typeface="Arial"/>
              </a:rPr>
              <a:t>Momento di riflessione</a:t>
            </a:r>
            <a:r>
              <a:rPr sz="1200" b="1" dirty="0">
                <a:latin typeface="Arial"/>
                <a:cs typeface="Arial"/>
              </a:rPr>
              <a:t>: </a:t>
            </a:r>
            <a:r>
              <a:rPr lang="it-CH" sz="1200" dirty="0">
                <a:latin typeface="Arial"/>
                <a:cs typeface="Arial"/>
              </a:rPr>
              <a:t>La codifica può sembrare complicata se si è alle prime armi. Ecco alcuni suggerimenti per aiutarti a pianificare la codifica per la tua inchiesta:</a:t>
            </a:r>
            <a:endParaRPr lang="en-US" sz="1200" dirty="0">
              <a:latin typeface="Arial Unicode MS"/>
              <a:cs typeface="Arial Unicode MS"/>
            </a:endParaRPr>
          </a:p>
          <a:p>
            <a:pPr marL="258445" marR="358140" indent="-179705">
              <a:lnSpc>
                <a:spcPct val="121700"/>
              </a:lnSpc>
              <a:spcBef>
                <a:spcPts val="640"/>
              </a:spcBef>
              <a:buFont typeface="Symbol"/>
              <a:buChar char="•"/>
              <a:tabLst>
                <a:tab pos="177800" algn="l"/>
              </a:tabLst>
            </a:pPr>
            <a:r>
              <a:rPr lang="it-CH" sz="1200" dirty="0">
                <a:latin typeface="Arial Unicode MS"/>
                <a:cs typeface="Arial Unicode MS"/>
              </a:rPr>
              <a:t>Decidi uno o due codici di dialogo da esaminare per ogni inchiesta, così non cercherai di concentrarti su troppe cose in classe.</a:t>
            </a:r>
          </a:p>
          <a:p>
            <a:pPr marL="258445" marR="358140" indent="-179705">
              <a:lnSpc>
                <a:spcPct val="121700"/>
              </a:lnSpc>
              <a:spcBef>
                <a:spcPts val="640"/>
              </a:spcBef>
              <a:buFont typeface="Symbol"/>
              <a:buChar char="•"/>
              <a:tabLst>
                <a:tab pos="177800" algn="l"/>
              </a:tabLst>
            </a:pPr>
            <a:r>
              <a:rPr lang="it-CH" sz="1200" dirty="0">
                <a:latin typeface="Arial Unicode MS"/>
                <a:cs typeface="Arial Unicode MS"/>
              </a:rPr>
              <a:t>Guarda i modelli della Sezione 2. Pensa a come potresti utilizzarli nella tua classe per registrare il dialogo.</a:t>
            </a:r>
            <a:endParaRPr sz="1200" dirty="0">
              <a:latin typeface="Arial Unicode MS"/>
              <a:cs typeface="Arial Unicode MS"/>
            </a:endParaRPr>
          </a:p>
          <a:p>
            <a:pPr marL="258445" marR="195580" indent="-179705">
              <a:lnSpc>
                <a:spcPct val="120600"/>
              </a:lnSpc>
              <a:spcBef>
                <a:spcPts val="680"/>
              </a:spcBef>
              <a:buFont typeface="Symbol"/>
              <a:buChar char="•"/>
              <a:tabLst>
                <a:tab pos="177800" algn="l"/>
              </a:tabLst>
            </a:pPr>
            <a:r>
              <a:rPr lang="it-CH" sz="1200" dirty="0">
                <a:latin typeface="Arial Unicode MS"/>
                <a:cs typeface="Arial Unicode MS"/>
              </a:rPr>
              <a:t>Considera il modo in cui registrerai il dialogo e cosa comporta.  Dovrai procurarti un'apparecchiatura di registrazione? Ci sono altri adulti nel tuo ambiente che possono aiutarti mentre stai registrando di persona (codifica dal vivo)?</a:t>
            </a:r>
            <a:endParaRPr lang="en-US" sz="1200" dirty="0">
              <a:latin typeface="Arial Unicode MS"/>
              <a:cs typeface="Arial Unicode MS"/>
            </a:endParaRPr>
          </a:p>
          <a:p>
            <a:pPr marL="78740" marR="139700" algn="just">
              <a:lnSpc>
                <a:spcPct val="121700"/>
              </a:lnSpc>
              <a:spcBef>
                <a:spcPts val="570"/>
              </a:spcBef>
            </a:pPr>
            <a:r>
              <a:rPr lang="it-CH" sz="1200" dirty="0">
                <a:latin typeface="Arial Unicode MS"/>
                <a:cs typeface="Arial Unicode MS"/>
              </a:rPr>
              <a:t>Utilizzando le sezioni 1 e 2 e per aiutarti, annota alcune delle tue idee per queste domande. Questi no ti aiuteranno a decidere un piano per la tua inchiesta.</a:t>
            </a:r>
            <a:endParaRPr lang="en-US" sz="1200" dirty="0">
              <a:latin typeface="Arial Unicode MS"/>
              <a:cs typeface="Arial Unicode MS"/>
            </a:endParaRPr>
          </a:p>
        </p:txBody>
      </p:sp>
      <p:sp>
        <p:nvSpPr>
          <p:cNvPr id="11" name="CasellaDiTesto 10">
            <a:extLst>
              <a:ext uri="{FF2B5EF4-FFF2-40B4-BE49-F238E27FC236}">
                <a16:creationId xmlns:a16="http://schemas.microsoft.com/office/drawing/2014/main" id="{57FD6F53-D6C4-9FE8-8E76-46216A79BB55}"/>
              </a:ext>
            </a:extLst>
          </p:cNvPr>
          <p:cNvSpPr txBox="1"/>
          <p:nvPr/>
        </p:nvSpPr>
        <p:spPr>
          <a:xfrm>
            <a:off x="10332917" y="7285851"/>
            <a:ext cx="341760" cy="276999"/>
          </a:xfrm>
          <a:prstGeom prst="rect">
            <a:avLst/>
          </a:prstGeom>
          <a:noFill/>
        </p:spPr>
        <p:txBody>
          <a:bodyPr wrap="none" rtlCol="0">
            <a:spAutoFit/>
          </a:bodyPr>
          <a:lstStyle/>
          <a:p>
            <a:r>
              <a:rPr lang="it-CH" sz="1200" dirty="0"/>
              <a:t>28</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537844" y="541655"/>
            <a:ext cx="4999990" cy="1170701"/>
          </a:xfrm>
          <a:prstGeom prst="rect">
            <a:avLst/>
          </a:prstGeom>
          <a:ln w="31733">
            <a:solidFill>
              <a:srgbClr val="2791A6"/>
            </a:solidFill>
          </a:ln>
        </p:spPr>
        <p:txBody>
          <a:bodyPr vert="horz" wrap="square" lIns="0" tIns="37465" rIns="0" bIns="36000" rtlCol="0">
            <a:spAutoFit/>
          </a:bodyPr>
          <a:lstStyle/>
          <a:p>
            <a:pPr marL="83185" marR="95250" algn="just">
              <a:lnSpc>
                <a:spcPct val="121100"/>
              </a:lnSpc>
              <a:spcBef>
                <a:spcPts val="295"/>
              </a:spcBef>
            </a:pPr>
            <a:r>
              <a:rPr lang="it-CH" sz="1200" dirty="0">
                <a:latin typeface="Arial Unicode MS"/>
                <a:cs typeface="Arial Unicode MS"/>
              </a:rPr>
              <a:t>Qui puoi vedere un esempio di una sezione di dialogo che è stata codificata per "turno": ogni volta che una persona diversa parla, si guarda il quadro di codifica per vedere se uno (o più di uno) dei codici può essere applicato a ciò che è stato detto. In questo esempio, il dialogo è stato registrato e poi trascritto.</a:t>
            </a:r>
            <a:endParaRPr sz="1200" dirty="0">
              <a:latin typeface="Arial Unicode MS"/>
              <a:cs typeface="Arial Unicode MS"/>
            </a:endParaRPr>
          </a:p>
        </p:txBody>
      </p:sp>
      <p:sp>
        <p:nvSpPr>
          <p:cNvPr id="4" name="object 4"/>
          <p:cNvSpPr/>
          <p:nvPr/>
        </p:nvSpPr>
        <p:spPr>
          <a:xfrm>
            <a:off x="469900" y="1991094"/>
            <a:ext cx="1409065" cy="1232535"/>
          </a:xfrm>
          <a:custGeom>
            <a:avLst/>
            <a:gdLst/>
            <a:ahLst/>
            <a:cxnLst/>
            <a:rect l="l" t="t" r="r" b="b"/>
            <a:pathLst>
              <a:path w="1409064" h="1232535">
                <a:moveTo>
                  <a:pt x="1203642" y="0"/>
                </a:moveTo>
                <a:lnTo>
                  <a:pt x="205422" y="0"/>
                </a:lnTo>
                <a:lnTo>
                  <a:pt x="158321" y="5425"/>
                </a:lnTo>
                <a:lnTo>
                  <a:pt x="115084" y="20879"/>
                </a:lnTo>
                <a:lnTo>
                  <a:pt x="76942" y="45129"/>
                </a:lnTo>
                <a:lnTo>
                  <a:pt x="45129" y="76942"/>
                </a:lnTo>
                <a:lnTo>
                  <a:pt x="20879" y="115084"/>
                </a:lnTo>
                <a:lnTo>
                  <a:pt x="5425" y="158321"/>
                </a:lnTo>
                <a:lnTo>
                  <a:pt x="0" y="205422"/>
                </a:lnTo>
                <a:lnTo>
                  <a:pt x="0" y="1027099"/>
                </a:lnTo>
                <a:lnTo>
                  <a:pt x="5425" y="1074205"/>
                </a:lnTo>
                <a:lnTo>
                  <a:pt x="20879" y="1117446"/>
                </a:lnTo>
                <a:lnTo>
                  <a:pt x="45129" y="1155590"/>
                </a:lnTo>
                <a:lnTo>
                  <a:pt x="76942" y="1187404"/>
                </a:lnTo>
                <a:lnTo>
                  <a:pt x="115084" y="1211654"/>
                </a:lnTo>
                <a:lnTo>
                  <a:pt x="158321" y="1227109"/>
                </a:lnTo>
                <a:lnTo>
                  <a:pt x="205422" y="1232535"/>
                </a:lnTo>
                <a:lnTo>
                  <a:pt x="1203642" y="1232535"/>
                </a:lnTo>
                <a:lnTo>
                  <a:pt x="1250743" y="1227109"/>
                </a:lnTo>
                <a:lnTo>
                  <a:pt x="1293980" y="1211654"/>
                </a:lnTo>
                <a:lnTo>
                  <a:pt x="1332122" y="1187404"/>
                </a:lnTo>
                <a:lnTo>
                  <a:pt x="1363935" y="1155590"/>
                </a:lnTo>
                <a:lnTo>
                  <a:pt x="1388185" y="1117446"/>
                </a:lnTo>
                <a:lnTo>
                  <a:pt x="1403639" y="1074205"/>
                </a:lnTo>
                <a:lnTo>
                  <a:pt x="1409065" y="1027099"/>
                </a:lnTo>
                <a:lnTo>
                  <a:pt x="1409065" y="205422"/>
                </a:lnTo>
                <a:lnTo>
                  <a:pt x="1403639" y="158321"/>
                </a:lnTo>
                <a:lnTo>
                  <a:pt x="1388185" y="115084"/>
                </a:lnTo>
                <a:lnTo>
                  <a:pt x="1363935" y="76942"/>
                </a:lnTo>
                <a:lnTo>
                  <a:pt x="1332122" y="45129"/>
                </a:lnTo>
                <a:lnTo>
                  <a:pt x="1293980" y="20879"/>
                </a:lnTo>
                <a:lnTo>
                  <a:pt x="1250743" y="5425"/>
                </a:lnTo>
                <a:lnTo>
                  <a:pt x="1203642" y="0"/>
                </a:lnTo>
                <a:close/>
              </a:path>
            </a:pathLst>
          </a:custGeom>
          <a:solidFill>
            <a:srgbClr val="CCCCFF"/>
          </a:solidFill>
        </p:spPr>
        <p:txBody>
          <a:bodyPr wrap="square" lIns="0" tIns="0" rIns="0" bIns="0" rtlCol="0"/>
          <a:lstStyle/>
          <a:p>
            <a:endParaRPr dirty="0"/>
          </a:p>
        </p:txBody>
      </p:sp>
      <p:sp>
        <p:nvSpPr>
          <p:cNvPr id="5" name="object 5"/>
          <p:cNvSpPr txBox="1"/>
          <p:nvPr/>
        </p:nvSpPr>
        <p:spPr>
          <a:xfrm>
            <a:off x="546100" y="2150469"/>
            <a:ext cx="1292458" cy="866712"/>
          </a:xfrm>
          <a:prstGeom prst="rect">
            <a:avLst/>
          </a:prstGeom>
        </p:spPr>
        <p:txBody>
          <a:bodyPr vert="horz" wrap="square" lIns="0" tIns="635" rIns="0" bIns="0" rtlCol="0">
            <a:spAutoFit/>
          </a:bodyPr>
          <a:lstStyle/>
          <a:p>
            <a:pPr marL="12700" marR="5080">
              <a:lnSpc>
                <a:spcPct val="120000"/>
              </a:lnSpc>
              <a:spcBef>
                <a:spcPts val="5"/>
              </a:spcBef>
            </a:pPr>
            <a:r>
              <a:rPr lang="it-CH" sz="1200" dirty="0">
                <a:latin typeface="Arial Unicode MS"/>
                <a:cs typeface="Arial Unicode MS"/>
              </a:rPr>
              <a:t>A ogni turno viene dato un numero per una facile identificazione</a:t>
            </a:r>
            <a:endParaRPr sz="1200" dirty="0">
              <a:latin typeface="Arial Unicode MS"/>
              <a:cs typeface="Arial Unicode MS"/>
            </a:endParaRPr>
          </a:p>
        </p:txBody>
      </p:sp>
      <p:sp>
        <p:nvSpPr>
          <p:cNvPr id="6" name="object 6"/>
          <p:cNvSpPr/>
          <p:nvPr/>
        </p:nvSpPr>
        <p:spPr>
          <a:xfrm>
            <a:off x="3060700" y="1815270"/>
            <a:ext cx="1557020" cy="703580"/>
          </a:xfrm>
          <a:custGeom>
            <a:avLst/>
            <a:gdLst/>
            <a:ahLst/>
            <a:cxnLst/>
            <a:rect l="l" t="t" r="r" b="b"/>
            <a:pathLst>
              <a:path w="1557020" h="703580">
                <a:moveTo>
                  <a:pt x="1439760" y="0"/>
                </a:moveTo>
                <a:lnTo>
                  <a:pt x="117271" y="0"/>
                </a:lnTo>
                <a:lnTo>
                  <a:pt x="71623" y="9215"/>
                </a:lnTo>
                <a:lnTo>
                  <a:pt x="34347" y="34347"/>
                </a:lnTo>
                <a:lnTo>
                  <a:pt x="9215" y="71623"/>
                </a:lnTo>
                <a:lnTo>
                  <a:pt x="0" y="117271"/>
                </a:lnTo>
                <a:lnTo>
                  <a:pt x="0" y="586320"/>
                </a:lnTo>
                <a:lnTo>
                  <a:pt x="9215" y="631969"/>
                </a:lnTo>
                <a:lnTo>
                  <a:pt x="34347" y="669245"/>
                </a:lnTo>
                <a:lnTo>
                  <a:pt x="71623" y="694377"/>
                </a:lnTo>
                <a:lnTo>
                  <a:pt x="117271" y="703592"/>
                </a:lnTo>
                <a:lnTo>
                  <a:pt x="1439760" y="703592"/>
                </a:lnTo>
                <a:lnTo>
                  <a:pt x="1485402" y="694377"/>
                </a:lnTo>
                <a:lnTo>
                  <a:pt x="1522674" y="669245"/>
                </a:lnTo>
                <a:lnTo>
                  <a:pt x="1547804" y="631969"/>
                </a:lnTo>
                <a:lnTo>
                  <a:pt x="1557020" y="586320"/>
                </a:lnTo>
                <a:lnTo>
                  <a:pt x="1557020" y="117271"/>
                </a:lnTo>
                <a:lnTo>
                  <a:pt x="1547804" y="71623"/>
                </a:lnTo>
                <a:lnTo>
                  <a:pt x="1522674" y="34347"/>
                </a:lnTo>
                <a:lnTo>
                  <a:pt x="1485402" y="9215"/>
                </a:lnTo>
                <a:lnTo>
                  <a:pt x="1439760" y="0"/>
                </a:lnTo>
                <a:close/>
              </a:path>
            </a:pathLst>
          </a:custGeom>
          <a:solidFill>
            <a:srgbClr val="CCCCFF"/>
          </a:solidFill>
        </p:spPr>
        <p:txBody>
          <a:bodyPr wrap="square" lIns="0" tIns="0" rIns="0" bIns="0" rtlCol="0"/>
          <a:lstStyle/>
          <a:p>
            <a:endParaRPr/>
          </a:p>
        </p:txBody>
      </p:sp>
      <p:sp>
        <p:nvSpPr>
          <p:cNvPr id="7" name="object 7"/>
          <p:cNvSpPr txBox="1"/>
          <p:nvPr/>
        </p:nvSpPr>
        <p:spPr>
          <a:xfrm>
            <a:off x="3060700" y="1953335"/>
            <a:ext cx="1601135" cy="429413"/>
          </a:xfrm>
          <a:prstGeom prst="rect">
            <a:avLst/>
          </a:prstGeom>
        </p:spPr>
        <p:txBody>
          <a:bodyPr vert="horz" wrap="square" lIns="0" tIns="0" rIns="0" bIns="0" rtlCol="0">
            <a:spAutoFit/>
          </a:bodyPr>
          <a:lstStyle/>
          <a:p>
            <a:pPr marL="12700" marR="5080">
              <a:lnSpc>
                <a:spcPct val="121700"/>
              </a:lnSpc>
            </a:pPr>
            <a:r>
              <a:rPr lang="it-CH" sz="1200" dirty="0">
                <a:latin typeface="Arial Unicode MS"/>
                <a:cs typeface="Arial Unicode MS"/>
              </a:rPr>
              <a:t>Viene indicato il nome di ogni parlante</a:t>
            </a:r>
            <a:endParaRPr sz="1200" dirty="0">
              <a:latin typeface="Arial Unicode MS"/>
              <a:cs typeface="Arial Unicode MS"/>
            </a:endParaRPr>
          </a:p>
        </p:txBody>
      </p:sp>
      <p:sp>
        <p:nvSpPr>
          <p:cNvPr id="8" name="object 8"/>
          <p:cNvSpPr/>
          <p:nvPr/>
        </p:nvSpPr>
        <p:spPr>
          <a:xfrm>
            <a:off x="6814064" y="2203332"/>
            <a:ext cx="1744345" cy="661035"/>
          </a:xfrm>
          <a:custGeom>
            <a:avLst/>
            <a:gdLst/>
            <a:ahLst/>
            <a:cxnLst/>
            <a:rect l="l" t="t" r="r" b="b"/>
            <a:pathLst>
              <a:path w="1744345" h="661035">
                <a:moveTo>
                  <a:pt x="1634172" y="0"/>
                </a:moveTo>
                <a:lnTo>
                  <a:pt x="110172" y="0"/>
                </a:lnTo>
                <a:lnTo>
                  <a:pt x="67288" y="8658"/>
                </a:lnTo>
                <a:lnTo>
                  <a:pt x="32269" y="32269"/>
                </a:lnTo>
                <a:lnTo>
                  <a:pt x="8658" y="67288"/>
                </a:lnTo>
                <a:lnTo>
                  <a:pt x="0" y="110172"/>
                </a:lnTo>
                <a:lnTo>
                  <a:pt x="0" y="550862"/>
                </a:lnTo>
                <a:lnTo>
                  <a:pt x="8658" y="593746"/>
                </a:lnTo>
                <a:lnTo>
                  <a:pt x="32269" y="628765"/>
                </a:lnTo>
                <a:lnTo>
                  <a:pt x="67288" y="652376"/>
                </a:lnTo>
                <a:lnTo>
                  <a:pt x="110172" y="661035"/>
                </a:lnTo>
                <a:lnTo>
                  <a:pt x="1634172" y="661035"/>
                </a:lnTo>
                <a:lnTo>
                  <a:pt x="1677056" y="652376"/>
                </a:lnTo>
                <a:lnTo>
                  <a:pt x="1712075" y="628765"/>
                </a:lnTo>
                <a:lnTo>
                  <a:pt x="1735686" y="593746"/>
                </a:lnTo>
                <a:lnTo>
                  <a:pt x="1744345" y="550862"/>
                </a:lnTo>
                <a:lnTo>
                  <a:pt x="1744345" y="110172"/>
                </a:lnTo>
                <a:lnTo>
                  <a:pt x="1735686" y="67288"/>
                </a:lnTo>
                <a:lnTo>
                  <a:pt x="1712075" y="32269"/>
                </a:lnTo>
                <a:lnTo>
                  <a:pt x="1677056" y="8658"/>
                </a:lnTo>
                <a:lnTo>
                  <a:pt x="1634172" y="0"/>
                </a:lnTo>
                <a:close/>
              </a:path>
            </a:pathLst>
          </a:custGeom>
          <a:solidFill>
            <a:srgbClr val="CCCCFF"/>
          </a:solidFill>
        </p:spPr>
        <p:txBody>
          <a:bodyPr wrap="square" lIns="0" tIns="0" rIns="0" bIns="0" rtlCol="0"/>
          <a:lstStyle/>
          <a:p>
            <a:endParaRPr/>
          </a:p>
        </p:txBody>
      </p:sp>
      <p:sp>
        <p:nvSpPr>
          <p:cNvPr id="9" name="object 9"/>
          <p:cNvSpPr txBox="1"/>
          <p:nvPr/>
        </p:nvSpPr>
        <p:spPr>
          <a:xfrm>
            <a:off x="6969125" y="2289509"/>
            <a:ext cx="1425575" cy="422873"/>
          </a:xfrm>
          <a:prstGeom prst="rect">
            <a:avLst/>
          </a:prstGeom>
        </p:spPr>
        <p:txBody>
          <a:bodyPr vert="horz" wrap="square" lIns="0" tIns="0" rIns="0" bIns="0" rtlCol="0">
            <a:spAutoFit/>
          </a:bodyPr>
          <a:lstStyle>
            <a:defPPr>
              <a:defRPr lang="it-CH"/>
            </a:defPPr>
            <a:lvl1pPr marL="12700" marR="5080">
              <a:lnSpc>
                <a:spcPct val="121700"/>
              </a:lnSpc>
              <a:defRPr sz="1200">
                <a:latin typeface="Arial Unicode MS"/>
                <a:cs typeface="Arial Unicode MS"/>
              </a:defRPr>
            </a:lvl1pPr>
          </a:lstStyle>
          <a:p>
            <a:r>
              <a:rPr lang="it-CH" dirty="0"/>
              <a:t>Ogni turno va su una riga separata</a:t>
            </a:r>
            <a:endParaRPr dirty="0"/>
          </a:p>
        </p:txBody>
      </p:sp>
      <p:sp>
        <p:nvSpPr>
          <p:cNvPr id="10" name="object 10"/>
          <p:cNvSpPr/>
          <p:nvPr/>
        </p:nvSpPr>
        <p:spPr>
          <a:xfrm>
            <a:off x="8358530" y="3068644"/>
            <a:ext cx="1976657" cy="1357665"/>
          </a:xfrm>
          <a:custGeom>
            <a:avLst/>
            <a:gdLst/>
            <a:ahLst/>
            <a:cxnLst/>
            <a:rect l="l" t="t" r="r" b="b"/>
            <a:pathLst>
              <a:path w="1913254" h="1125220">
                <a:moveTo>
                  <a:pt x="1725714" y="0"/>
                </a:moveTo>
                <a:lnTo>
                  <a:pt x="187540" y="0"/>
                </a:lnTo>
                <a:lnTo>
                  <a:pt x="137683" y="6698"/>
                </a:lnTo>
                <a:lnTo>
                  <a:pt x="92883" y="25603"/>
                </a:lnTo>
                <a:lnTo>
                  <a:pt x="54927" y="54927"/>
                </a:lnTo>
                <a:lnTo>
                  <a:pt x="25603" y="92883"/>
                </a:lnTo>
                <a:lnTo>
                  <a:pt x="6698" y="137683"/>
                </a:lnTo>
                <a:lnTo>
                  <a:pt x="0" y="187540"/>
                </a:lnTo>
                <a:lnTo>
                  <a:pt x="0" y="937679"/>
                </a:lnTo>
                <a:lnTo>
                  <a:pt x="6698" y="987536"/>
                </a:lnTo>
                <a:lnTo>
                  <a:pt x="25603" y="1032336"/>
                </a:lnTo>
                <a:lnTo>
                  <a:pt x="54927" y="1070292"/>
                </a:lnTo>
                <a:lnTo>
                  <a:pt x="92883" y="1099616"/>
                </a:lnTo>
                <a:lnTo>
                  <a:pt x="137683" y="1118521"/>
                </a:lnTo>
                <a:lnTo>
                  <a:pt x="187540" y="1125220"/>
                </a:lnTo>
                <a:lnTo>
                  <a:pt x="1725714" y="1125220"/>
                </a:lnTo>
                <a:lnTo>
                  <a:pt x="1775571" y="1118521"/>
                </a:lnTo>
                <a:lnTo>
                  <a:pt x="1820371" y="1099616"/>
                </a:lnTo>
                <a:lnTo>
                  <a:pt x="1858327" y="1070292"/>
                </a:lnTo>
                <a:lnTo>
                  <a:pt x="1887651" y="1032336"/>
                </a:lnTo>
                <a:lnTo>
                  <a:pt x="1906556" y="987536"/>
                </a:lnTo>
                <a:lnTo>
                  <a:pt x="1913255" y="937679"/>
                </a:lnTo>
                <a:lnTo>
                  <a:pt x="1913255" y="187540"/>
                </a:lnTo>
                <a:lnTo>
                  <a:pt x="1906556" y="137683"/>
                </a:lnTo>
                <a:lnTo>
                  <a:pt x="1887651" y="92883"/>
                </a:lnTo>
                <a:lnTo>
                  <a:pt x="1858327" y="54927"/>
                </a:lnTo>
                <a:lnTo>
                  <a:pt x="1820371" y="25603"/>
                </a:lnTo>
                <a:lnTo>
                  <a:pt x="1775571" y="6698"/>
                </a:lnTo>
                <a:lnTo>
                  <a:pt x="1725714" y="0"/>
                </a:lnTo>
                <a:close/>
              </a:path>
            </a:pathLst>
          </a:custGeom>
          <a:solidFill>
            <a:srgbClr val="CCCCFF"/>
          </a:solidFill>
        </p:spPr>
        <p:txBody>
          <a:bodyPr wrap="square" lIns="0" tIns="0" rIns="0" bIns="0" rtlCol="0"/>
          <a:lstStyle/>
          <a:p>
            <a:endParaRPr/>
          </a:p>
        </p:txBody>
      </p:sp>
      <p:sp>
        <p:nvSpPr>
          <p:cNvPr id="11" name="object 11"/>
          <p:cNvSpPr txBox="1"/>
          <p:nvPr/>
        </p:nvSpPr>
        <p:spPr>
          <a:xfrm>
            <a:off x="8470900" y="3209458"/>
            <a:ext cx="1864287" cy="1105367"/>
          </a:xfrm>
          <a:prstGeom prst="rect">
            <a:avLst/>
          </a:prstGeom>
        </p:spPr>
        <p:txBody>
          <a:bodyPr vert="horz" wrap="square" lIns="0" tIns="0" rIns="0" bIns="0" rtlCol="0">
            <a:spAutoFit/>
          </a:bodyPr>
          <a:lstStyle>
            <a:defPPr>
              <a:defRPr lang="it-CH"/>
            </a:defPPr>
            <a:lvl1pPr marL="12700" marR="5080">
              <a:lnSpc>
                <a:spcPct val="121700"/>
              </a:lnSpc>
              <a:defRPr sz="1200">
                <a:latin typeface="Arial Unicode MS"/>
                <a:cs typeface="Arial Unicode MS"/>
              </a:defRPr>
            </a:lvl1pPr>
          </a:lstStyle>
          <a:p>
            <a:r>
              <a:rPr lang="it-CH" dirty="0"/>
              <a:t>Puoi identificare il codice confrontando ciò che è stato con il quadro di riferimento per la codifica riportato nella Sezione 1</a:t>
            </a:r>
            <a:endParaRPr dirty="0"/>
          </a:p>
        </p:txBody>
      </p:sp>
      <p:sp>
        <p:nvSpPr>
          <p:cNvPr id="14" name="object 14"/>
          <p:cNvSpPr/>
          <p:nvPr/>
        </p:nvSpPr>
        <p:spPr>
          <a:xfrm>
            <a:off x="2527300" y="2287575"/>
            <a:ext cx="1196904" cy="953285"/>
          </a:xfrm>
          <a:prstGeom prst="rect">
            <a:avLst/>
          </a:prstGeom>
          <a:blipFill>
            <a:blip r:embed="rId2" cstate="print"/>
            <a:stretch>
              <a:fillRect/>
            </a:stretch>
          </a:blipFill>
        </p:spPr>
        <p:txBody>
          <a:bodyPr wrap="square" lIns="0" tIns="0" rIns="0" bIns="0" rtlCol="0"/>
          <a:lstStyle/>
          <a:p>
            <a:endParaRPr/>
          </a:p>
        </p:txBody>
      </p:sp>
      <p:sp>
        <p:nvSpPr>
          <p:cNvPr id="18" name="object 18"/>
          <p:cNvSpPr/>
          <p:nvPr/>
        </p:nvSpPr>
        <p:spPr>
          <a:xfrm>
            <a:off x="5723166" y="2141760"/>
            <a:ext cx="831919" cy="485646"/>
          </a:xfrm>
          <a:prstGeom prst="rect">
            <a:avLst/>
          </a:prstGeom>
          <a:blipFill>
            <a:blip r:embed="rId3" cstate="print"/>
            <a:stretch>
              <a:fillRect/>
            </a:stretch>
          </a:blipFill>
        </p:spPr>
        <p:txBody>
          <a:bodyPr wrap="square" lIns="0" tIns="0" rIns="0" bIns="0" rtlCol="0"/>
          <a:lstStyle/>
          <a:p>
            <a:endParaRPr/>
          </a:p>
        </p:txBody>
      </p:sp>
      <p:sp>
        <p:nvSpPr>
          <p:cNvPr id="19" name="object 19"/>
          <p:cNvSpPr/>
          <p:nvPr/>
        </p:nvSpPr>
        <p:spPr>
          <a:xfrm>
            <a:off x="5896305" y="1986529"/>
            <a:ext cx="1317560" cy="1317555"/>
          </a:xfrm>
          <a:prstGeom prst="rect">
            <a:avLst/>
          </a:prstGeom>
          <a:blipFill>
            <a:blip r:embed="rId4" cstate="print"/>
            <a:stretch>
              <a:fillRect/>
            </a:stretch>
          </a:blipFill>
        </p:spPr>
        <p:txBody>
          <a:bodyPr wrap="square" lIns="0" tIns="0" rIns="0" bIns="0" rtlCol="0"/>
          <a:lstStyle/>
          <a:p>
            <a:endParaRPr/>
          </a:p>
        </p:txBody>
      </p:sp>
      <p:sp>
        <p:nvSpPr>
          <p:cNvPr id="23" name="object 23"/>
          <p:cNvSpPr/>
          <p:nvPr/>
        </p:nvSpPr>
        <p:spPr>
          <a:xfrm>
            <a:off x="9084667" y="4453291"/>
            <a:ext cx="329105" cy="1351149"/>
          </a:xfrm>
          <a:prstGeom prst="rect">
            <a:avLst/>
          </a:prstGeom>
          <a:blipFill>
            <a:blip r:embed="rId5" cstate="print"/>
            <a:stretch>
              <a:fillRect/>
            </a:stretch>
          </a:blipFill>
        </p:spPr>
        <p:txBody>
          <a:bodyPr wrap="square" lIns="0" tIns="0" rIns="0" bIns="0" rtlCol="0"/>
          <a:lstStyle/>
          <a:p>
            <a:endParaRPr/>
          </a:p>
        </p:txBody>
      </p:sp>
      <p:sp>
        <p:nvSpPr>
          <p:cNvPr id="24" name="object 24"/>
          <p:cNvSpPr/>
          <p:nvPr/>
        </p:nvSpPr>
        <p:spPr>
          <a:xfrm>
            <a:off x="7733524" y="4025466"/>
            <a:ext cx="1680248" cy="1680252"/>
          </a:xfrm>
          <a:prstGeom prst="rect">
            <a:avLst/>
          </a:prstGeom>
          <a:blipFill>
            <a:blip r:embed="rId6" cstate="print"/>
            <a:stretch>
              <a:fillRect/>
            </a:stretch>
          </a:blipFill>
        </p:spPr>
        <p:txBody>
          <a:bodyPr wrap="square" lIns="0" tIns="0" rIns="0" bIns="0" rtlCol="0"/>
          <a:lstStyle/>
          <a:p>
            <a:endParaRPr/>
          </a:p>
        </p:txBody>
      </p:sp>
      <p:sp>
        <p:nvSpPr>
          <p:cNvPr id="28" name="object 28"/>
          <p:cNvSpPr/>
          <p:nvPr/>
        </p:nvSpPr>
        <p:spPr>
          <a:xfrm>
            <a:off x="1378242" y="3665249"/>
            <a:ext cx="550283" cy="790653"/>
          </a:xfrm>
          <a:prstGeom prst="rect">
            <a:avLst/>
          </a:prstGeom>
          <a:blipFill>
            <a:blip r:embed="rId7" cstate="print"/>
            <a:stretch>
              <a:fillRect/>
            </a:stretch>
          </a:blipFill>
        </p:spPr>
        <p:txBody>
          <a:bodyPr wrap="square" lIns="0" tIns="0" rIns="0" bIns="0" rtlCol="0"/>
          <a:lstStyle/>
          <a:p>
            <a:endParaRPr/>
          </a:p>
        </p:txBody>
      </p:sp>
      <p:sp>
        <p:nvSpPr>
          <p:cNvPr id="29" name="object 29"/>
          <p:cNvSpPr/>
          <p:nvPr/>
        </p:nvSpPr>
        <p:spPr>
          <a:xfrm>
            <a:off x="850900" y="2953445"/>
            <a:ext cx="1340929" cy="1340932"/>
          </a:xfrm>
          <a:prstGeom prst="rect">
            <a:avLst/>
          </a:prstGeom>
          <a:blipFill>
            <a:blip r:embed="rId8" cstate="print"/>
            <a:stretch>
              <a:fillRect/>
            </a:stretch>
          </a:blipFill>
        </p:spPr>
        <p:txBody>
          <a:bodyPr wrap="square" lIns="0" tIns="0" rIns="0" bIns="0" rtlCol="0"/>
          <a:lstStyle/>
          <a:p>
            <a:endParaRPr/>
          </a:p>
        </p:txBody>
      </p:sp>
      <p:graphicFrame>
        <p:nvGraphicFramePr>
          <p:cNvPr id="2" name="Table 11">
            <a:extLst>
              <a:ext uri="{FF2B5EF4-FFF2-40B4-BE49-F238E27FC236}">
                <a16:creationId xmlns:a16="http://schemas.microsoft.com/office/drawing/2014/main" id="{4AEF5F08-94EC-C899-498E-D9CF038B14C7}"/>
              </a:ext>
            </a:extLst>
          </p:cNvPr>
          <p:cNvGraphicFramePr>
            <a:graphicFrameLocks noGrp="1"/>
          </p:cNvGraphicFramePr>
          <p:nvPr>
            <p:extLst>
              <p:ext uri="{D42A27DB-BD31-4B8C-83A1-F6EECF244321}">
                <p14:modId xmlns:p14="http://schemas.microsoft.com/office/powerpoint/2010/main" val="3649685881"/>
              </p:ext>
            </p:extLst>
          </p:nvPr>
        </p:nvGraphicFramePr>
        <p:xfrm>
          <a:off x="1917700" y="3081453"/>
          <a:ext cx="6372163" cy="3824172"/>
        </p:xfrm>
        <a:graphic>
          <a:graphicData uri="http://schemas.openxmlformats.org/drawingml/2006/table">
            <a:tbl>
              <a:tblPr>
                <a:tableStyleId>{5C22544A-7EE6-4342-B048-85BDC9FD1C3A}</a:tableStyleId>
              </a:tblPr>
              <a:tblGrid>
                <a:gridCol w="531246">
                  <a:extLst>
                    <a:ext uri="{9D8B030D-6E8A-4147-A177-3AD203B41FA5}">
                      <a16:colId xmlns:a16="http://schemas.microsoft.com/office/drawing/2014/main" val="1482649599"/>
                    </a:ext>
                  </a:extLst>
                </a:gridCol>
                <a:gridCol w="1040317">
                  <a:extLst>
                    <a:ext uri="{9D8B030D-6E8A-4147-A177-3AD203B41FA5}">
                      <a16:colId xmlns:a16="http://schemas.microsoft.com/office/drawing/2014/main" val="694061657"/>
                    </a:ext>
                  </a:extLst>
                </a:gridCol>
                <a:gridCol w="4101746">
                  <a:extLst>
                    <a:ext uri="{9D8B030D-6E8A-4147-A177-3AD203B41FA5}">
                      <a16:colId xmlns:a16="http://schemas.microsoft.com/office/drawing/2014/main" val="3832956866"/>
                    </a:ext>
                  </a:extLst>
                </a:gridCol>
                <a:gridCol w="698854">
                  <a:extLst>
                    <a:ext uri="{9D8B030D-6E8A-4147-A177-3AD203B41FA5}">
                      <a16:colId xmlns:a16="http://schemas.microsoft.com/office/drawing/2014/main" val="3795263785"/>
                    </a:ext>
                  </a:extLst>
                </a:gridCol>
              </a:tblGrid>
              <a:tr h="584334">
                <a:tc>
                  <a:txBody>
                    <a:bodyPr/>
                    <a:lstStyle/>
                    <a:p>
                      <a:r>
                        <a:rPr lang="it-CH" sz="1200" noProof="0" dirty="0">
                          <a:effectLst/>
                        </a:rPr>
                        <a:t>223</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Matthew</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Se pensi, 300 grammi sarebbero molto più vicini a 500, come ha detto Aria, che a 0 chilogrammi. Quindi sarebbe…credo che sarebbe più vicino.</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100" noProof="0" dirty="0">
                          <a:effectLst/>
                        </a:rPr>
                        <a:t>RE, Q</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713659397"/>
                  </a:ext>
                </a:extLst>
              </a:tr>
              <a:tr h="389556">
                <a:tc>
                  <a:txBody>
                    <a:bodyPr/>
                    <a:lstStyle/>
                    <a:p>
                      <a:r>
                        <a:rPr lang="it-CH" sz="1200" noProof="0" dirty="0">
                          <a:effectLst/>
                        </a:rPr>
                        <a:t>224</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Insegnante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Quindi non sei d’accord con la direzione che sta prendendo al momento. Vorresti che si avvicinasse a 500?</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100" noProof="0" dirty="0">
                          <a:effectLst/>
                        </a:rPr>
                        <a:t>IB</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248371541"/>
                  </a:ext>
                </a:extLst>
              </a:tr>
              <a:tr h="194778">
                <a:tc>
                  <a:txBody>
                    <a:bodyPr/>
                    <a:lstStyle/>
                    <a:p>
                      <a:r>
                        <a:rPr lang="it-CH" sz="1200" noProof="0" dirty="0">
                          <a:effectLst/>
                        </a:rPr>
                        <a:t>225</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Aria</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Credo di essere d’accordo con Matthew.</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 </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975222490"/>
                  </a:ext>
                </a:extLst>
              </a:tr>
              <a:tr h="194778">
                <a:tc>
                  <a:txBody>
                    <a:bodyPr/>
                    <a:lstStyle/>
                    <a:p>
                      <a:r>
                        <a:rPr lang="it-CH" sz="1200" noProof="0" dirty="0">
                          <a:effectLst/>
                        </a:rPr>
                        <a:t>226</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Insegnante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Sei d’accordo con Matthew.  Vai avanti allora, spostalo se vuoi.</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100" noProof="0" dirty="0">
                          <a:effectLst/>
                        </a:rPr>
                        <a:t>IRE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545044714"/>
                  </a:ext>
                </a:extLst>
              </a:tr>
              <a:tr h="389556">
                <a:tc gridSpan="3">
                  <a:txBody>
                    <a:bodyPr/>
                    <a:lstStyle/>
                    <a:p>
                      <a:r>
                        <a:rPr lang="it-CH" sz="1200" noProof="0" dirty="0">
                          <a:effectLst/>
                        </a:rPr>
                        <a:t>Dopo qualche turno di parola, uno studente fissa 0,9 sulla linea dei numeri. Un altro studente è indeciso sulla risposta precedente e mette in discussione il posizionamento come segue…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hMerge="1">
                  <a:txBody>
                    <a:bodyPr/>
                    <a:lstStyle/>
                    <a:p>
                      <a:endParaRPr lang="en-US"/>
                    </a:p>
                  </a:txBody>
                  <a:tcPr/>
                </a:tc>
                <a:tc hMerge="1">
                  <a:txBody>
                    <a:bodyPr/>
                    <a:lstStyle/>
                    <a:p>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 </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496804296"/>
                  </a:ext>
                </a:extLst>
              </a:tr>
              <a:tr h="389556">
                <a:tc>
                  <a:txBody>
                    <a:bodyPr/>
                    <a:lstStyle/>
                    <a:p>
                      <a:r>
                        <a:rPr lang="it-CH" sz="1200" noProof="0" dirty="0">
                          <a:effectLst/>
                        </a:rPr>
                        <a:t>268</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Dillis</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Penso che sarà-, perché 0 è più grande di 0,9? Sarebbe prima dello 0 chilogrammi?</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050" noProof="0" dirty="0">
                          <a:effectLst/>
                        </a:rPr>
                        <a:t> R</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3299290925"/>
                  </a:ext>
                </a:extLst>
              </a:tr>
              <a:tr h="584334">
                <a:tc>
                  <a:txBody>
                    <a:bodyPr/>
                    <a:lstStyle/>
                    <a:p>
                      <a:r>
                        <a:rPr lang="it-CH" sz="1200" noProof="0" dirty="0">
                          <a:effectLst/>
                        </a:rPr>
                        <a:t>269</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Insegnante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OK, bella domanda, Dillis. Mi piacciono le tue domande di questa mattina. Cosa ne pensiamo? Qual è il più grande: 0 o 0,9? 0 or 0.9? ((Alcune mani alzate)) Cody.</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050" noProof="0" dirty="0">
                          <a:effectLst/>
                        </a:rPr>
                        <a:t> IB</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4104064673"/>
                  </a:ext>
                </a:extLst>
              </a:tr>
              <a:tr h="194778">
                <a:tc>
                  <a:txBody>
                    <a:bodyPr/>
                    <a:lstStyle/>
                    <a:p>
                      <a:r>
                        <a:rPr lang="it-CH" sz="1200" noProof="0" dirty="0">
                          <a:effectLst/>
                        </a:rPr>
                        <a:t>270</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Cody</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0.9.</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 </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2020529425"/>
                  </a:ext>
                </a:extLst>
              </a:tr>
              <a:tr h="194778">
                <a:tc>
                  <a:txBody>
                    <a:bodyPr/>
                    <a:lstStyle/>
                    <a:p>
                      <a:r>
                        <a:rPr lang="it-CH" sz="1200" noProof="0" dirty="0">
                          <a:effectLst/>
                        </a:rPr>
                        <a:t>271</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Insegnante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a:effectLst/>
                        </a:rPr>
                        <a:t>Perché?</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050" noProof="0" dirty="0">
                          <a:effectLst/>
                        </a:rPr>
                        <a:t> IRE</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30648860"/>
                  </a:ext>
                </a:extLst>
              </a:tr>
              <a:tr h="389556">
                <a:tc>
                  <a:txBody>
                    <a:bodyPr/>
                    <a:lstStyle/>
                    <a:p>
                      <a:r>
                        <a:rPr lang="it-CH" sz="1200" noProof="0" dirty="0">
                          <a:effectLst/>
                        </a:rPr>
                        <a:t>272</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Cody</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200" noProof="0" dirty="0">
                          <a:effectLst/>
                        </a:rPr>
                        <a:t>Perché 0 sarebbe anche 0 grammi, ma 0,9 chilogrammi sarebbero 90 grammi, 900 grammi, e 900 grammi sono più grandi di 0 grammi.</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tc>
                  <a:txBody>
                    <a:bodyPr/>
                    <a:lstStyle/>
                    <a:p>
                      <a:r>
                        <a:rPr lang="it-CH" sz="1050" noProof="0" dirty="0">
                          <a:effectLst/>
                        </a:rPr>
                        <a:t> R</a:t>
                      </a:r>
                      <a:endParaRPr lang="it-CH" sz="1200" noProof="0" dirty="0">
                        <a:effectLst/>
                        <a:latin typeface="Calibri" panose="020F0502020204030204" pitchFamily="34" charset="0"/>
                        <a:ea typeface="Calibri" panose="020F0502020204030204" pitchFamily="34" charset="0"/>
                      </a:endParaRPr>
                    </a:p>
                  </a:txBody>
                  <a:tcPr marL="68580" marR="68580" marT="0" marB="0">
                    <a:solidFill>
                      <a:schemeClr val="accent6">
                        <a:lumMod val="20000"/>
                        <a:lumOff val="80000"/>
                      </a:schemeClr>
                    </a:solidFill>
                  </a:tcPr>
                </a:tc>
                <a:extLst>
                  <a:ext uri="{0D108BD9-81ED-4DB2-BD59-A6C34878D82A}">
                    <a16:rowId xmlns:a16="http://schemas.microsoft.com/office/drawing/2014/main" val="1020015616"/>
                  </a:ext>
                </a:extLst>
              </a:tr>
            </a:tbl>
          </a:graphicData>
        </a:graphic>
      </p:graphicFrame>
      <p:sp>
        <p:nvSpPr>
          <p:cNvPr id="15" name="CasellaDiTesto 14">
            <a:extLst>
              <a:ext uri="{FF2B5EF4-FFF2-40B4-BE49-F238E27FC236}">
                <a16:creationId xmlns:a16="http://schemas.microsoft.com/office/drawing/2014/main" id="{778BC2B0-8A75-3B3A-4A19-00D0F377B7AD}"/>
              </a:ext>
            </a:extLst>
          </p:cNvPr>
          <p:cNvSpPr txBox="1"/>
          <p:nvPr/>
        </p:nvSpPr>
        <p:spPr>
          <a:xfrm>
            <a:off x="10332917" y="7285851"/>
            <a:ext cx="341760" cy="276999"/>
          </a:xfrm>
          <a:prstGeom prst="rect">
            <a:avLst/>
          </a:prstGeom>
          <a:noFill/>
        </p:spPr>
        <p:txBody>
          <a:bodyPr wrap="none" rtlCol="0">
            <a:spAutoFit/>
          </a:bodyPr>
          <a:lstStyle/>
          <a:p>
            <a:r>
              <a:rPr lang="it-CH" sz="1200" dirty="0"/>
              <a:t>29</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3700" y="352425"/>
            <a:ext cx="4142740" cy="6906442"/>
          </a:xfrm>
          <a:custGeom>
            <a:avLst/>
            <a:gdLst/>
            <a:ahLst/>
            <a:cxnLst/>
            <a:rect l="l" t="t" r="r" b="b"/>
            <a:pathLst>
              <a:path w="4142740" h="6817995">
                <a:moveTo>
                  <a:pt x="0" y="0"/>
                </a:moveTo>
                <a:lnTo>
                  <a:pt x="4142277" y="0"/>
                </a:lnTo>
                <a:lnTo>
                  <a:pt x="4142277" y="6817437"/>
                </a:lnTo>
                <a:lnTo>
                  <a:pt x="0" y="681743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480275" y="456383"/>
            <a:ext cx="3949700" cy="6906442"/>
          </a:xfrm>
          <a:prstGeom prst="rect">
            <a:avLst/>
          </a:prstGeom>
        </p:spPr>
        <p:txBody>
          <a:bodyPr vert="horz" wrap="square" lIns="0" tIns="0" rIns="0" bIns="0" rtlCol="0">
            <a:spAutoFit/>
          </a:bodyPr>
          <a:lstStyle/>
          <a:p>
            <a:pPr marL="12700" algn="just">
              <a:lnSpc>
                <a:spcPct val="121000"/>
              </a:lnSpc>
            </a:pPr>
            <a:r>
              <a:rPr lang="it-CH" sz="1200" b="1" dirty="0">
                <a:latin typeface="Arial Unicode MS"/>
              </a:rPr>
              <a:t>Raccogliere dati nelle tue indagini: i dati iniziali di riferimento</a:t>
            </a:r>
          </a:p>
          <a:p>
            <a:pPr marL="12700" algn="just">
              <a:lnSpc>
                <a:spcPct val="121000"/>
              </a:lnSpc>
            </a:pPr>
            <a:r>
              <a:rPr lang="it-CH" sz="1200" b="1" dirty="0">
                <a:solidFill>
                  <a:srgbClr val="0070C0"/>
                </a:solidFill>
                <a:latin typeface="Arial Unicode MS"/>
              </a:rPr>
              <a:t>Cosa sono i dati iniziali di riferimento?</a:t>
            </a:r>
          </a:p>
          <a:p>
            <a:pPr marL="12700" algn="just">
              <a:lnSpc>
                <a:spcPct val="121000"/>
              </a:lnSpc>
            </a:pPr>
            <a:r>
              <a:rPr lang="it-CH" sz="1200" dirty="0">
                <a:latin typeface="Arial Unicode MS"/>
              </a:rPr>
              <a:t>Avere dati iniziali di riferimento significa fare osservazioni e raccogliere informazioni prima di apportare qualsiasi modifica al tuo ambiente di apprendimento.</a:t>
            </a:r>
          </a:p>
          <a:p>
            <a:pPr marL="12700" algn="just">
              <a:lnSpc>
                <a:spcPct val="121000"/>
              </a:lnSpc>
            </a:pPr>
            <a:r>
              <a:rPr lang="it-CH" sz="1200" dirty="0">
                <a:latin typeface="Arial Unicode MS"/>
              </a:rPr>
              <a:t>Perché dovrei raccogliere i dati di base?</a:t>
            </a:r>
          </a:p>
          <a:p>
            <a:pPr marL="12700" algn="just">
              <a:lnSpc>
                <a:spcPct val="121000"/>
              </a:lnSpc>
            </a:pPr>
            <a:r>
              <a:rPr lang="it-CH" sz="1200" dirty="0">
                <a:latin typeface="Arial Unicode MS"/>
              </a:rPr>
              <a:t>Sapere che tipo di dialogo si sta svolgendo nella tua classe all'inizio della tua inchiesta può:</a:t>
            </a:r>
          </a:p>
          <a:p>
            <a:pPr marL="184150" indent="-171450" algn="just">
              <a:lnSpc>
                <a:spcPct val="121000"/>
              </a:lnSpc>
              <a:buFont typeface="Arial" panose="020B0604020202020204" pitchFamily="34" charset="0"/>
              <a:buChar char="•"/>
            </a:pPr>
            <a:r>
              <a:rPr lang="it-CH" sz="1200" dirty="0">
                <a:latin typeface="Arial Unicode MS"/>
              </a:rPr>
              <a:t>darti maggiori informazioni sulle tue ipotesi (le persone in formazione potrebbero essere migliori o peggiori di quanto pensi);</a:t>
            </a:r>
          </a:p>
          <a:p>
            <a:pPr marL="184150" indent="-171450" algn="just">
              <a:lnSpc>
                <a:spcPct val="121000"/>
              </a:lnSpc>
              <a:buFont typeface="Arial" panose="020B0604020202020204" pitchFamily="34" charset="0"/>
              <a:buChar char="•"/>
            </a:pPr>
            <a:r>
              <a:rPr lang="it-CH" sz="1200" dirty="0">
                <a:latin typeface="Arial Unicode MS"/>
              </a:rPr>
              <a:t>aiutarti a capire i cambiamenti nel tempo: puoi confrontare i dati di partenza con quelli raccolti in seguito, per vedere se qualcosa cambia.</a:t>
            </a:r>
          </a:p>
          <a:p>
            <a:pPr marL="184150" indent="-171450" algn="just">
              <a:lnSpc>
                <a:spcPct val="121000"/>
              </a:lnSpc>
              <a:buFont typeface="Arial" panose="020B0604020202020204" pitchFamily="34" charset="0"/>
              <a:buChar char="•"/>
            </a:pPr>
            <a:r>
              <a:rPr lang="it-CH" sz="1200" dirty="0">
                <a:latin typeface="Arial Unicode MS"/>
              </a:rPr>
              <a:t>Indicarti se gli interventi che stai mettendo in atto stanno facendo una differenza positiva.</a:t>
            </a:r>
          </a:p>
          <a:p>
            <a:pPr marL="12700" algn="just">
              <a:lnSpc>
                <a:spcPct val="121000"/>
              </a:lnSpc>
            </a:pPr>
            <a:r>
              <a:rPr lang="it-CH" sz="1200" dirty="0">
                <a:latin typeface="Arial Unicode MS"/>
              </a:rPr>
              <a:t>Considera le due sezioni di dialogo sulla destra. Si tratta dello stesso gruppo di bambine-i prima e dopo un intervento. Le bambine e i bambini stanno partecipando a un'attività di gruppo in cui risolvono problemi di ragionamento non verbale a scelta multipla. Nel primo esempio, si può notare che non ci sono molti ragionamenti in corso: le/i bambine-i non passano molto tempo a discutere dell'attività o a dare spiegazioni agli altri. Nel secondo esempio, le interazioni sono più lunghe e c'è molto più ragionamento (la parola </a:t>
            </a:r>
            <a:r>
              <a:rPr lang="it-CH" sz="1200" i="1" dirty="0">
                <a:latin typeface="Arial Unicode MS"/>
              </a:rPr>
              <a:t>perché</a:t>
            </a:r>
            <a:r>
              <a:rPr lang="it-CH" sz="1200" dirty="0">
                <a:latin typeface="Arial Unicode MS"/>
              </a:rPr>
              <a:t> è usata spesso).</a:t>
            </a:r>
          </a:p>
          <a:p>
            <a:pPr marL="12700" algn="just">
              <a:lnSpc>
                <a:spcPct val="121000"/>
              </a:lnSpc>
            </a:pPr>
            <a:r>
              <a:rPr lang="it-CH" sz="1200" dirty="0">
                <a:latin typeface="Arial Unicode MS"/>
              </a:rPr>
              <a:t>Questo indica che dopo l'intervento le/i bambine-i si impegnano maggiormente nel dialogo, in particolare nel ragionamento.</a:t>
            </a:r>
            <a:endParaRPr sz="1200" dirty="0">
              <a:latin typeface="Arial Unicode MS"/>
            </a:endParaRPr>
          </a:p>
        </p:txBody>
      </p:sp>
      <p:sp>
        <p:nvSpPr>
          <p:cNvPr id="6" name="object 6"/>
          <p:cNvSpPr txBox="1"/>
          <p:nvPr/>
        </p:nvSpPr>
        <p:spPr>
          <a:xfrm>
            <a:off x="4824797" y="276225"/>
            <a:ext cx="4247000" cy="184666"/>
          </a:xfrm>
          <a:prstGeom prst="rect">
            <a:avLst/>
          </a:prstGeom>
        </p:spPr>
        <p:txBody>
          <a:bodyPr vert="horz" wrap="square" lIns="0" tIns="0" rIns="0" bIns="0" rtlCol="0">
            <a:spAutoFit/>
          </a:bodyPr>
          <a:lstStyle/>
          <a:p>
            <a:pPr marL="12700">
              <a:lnSpc>
                <a:spcPct val="100000"/>
              </a:lnSpc>
            </a:pPr>
            <a:r>
              <a:rPr lang="it-CH" sz="1200" b="1" dirty="0">
                <a:latin typeface="Arial"/>
                <a:cs typeface="Arial"/>
              </a:rPr>
              <a:t>Esempio</a:t>
            </a:r>
            <a:r>
              <a:rPr sz="1200" b="1" dirty="0">
                <a:latin typeface="Arial"/>
                <a:cs typeface="Arial"/>
              </a:rPr>
              <a:t> 1: </a:t>
            </a:r>
            <a:r>
              <a:rPr lang="it-CH" sz="1200" b="1" dirty="0">
                <a:latin typeface="Arial"/>
                <a:cs typeface="Arial"/>
              </a:rPr>
              <a:t>Dati iniziali di riferimento prima dell’intervento</a:t>
            </a:r>
            <a:endParaRPr sz="1200" dirty="0">
              <a:latin typeface="Arial"/>
              <a:cs typeface="Arial"/>
            </a:endParaRPr>
          </a:p>
        </p:txBody>
      </p:sp>
      <p:sp>
        <p:nvSpPr>
          <p:cNvPr id="7" name="object 7"/>
          <p:cNvSpPr txBox="1"/>
          <p:nvPr/>
        </p:nvSpPr>
        <p:spPr>
          <a:xfrm>
            <a:off x="4834255" y="2790825"/>
            <a:ext cx="5665212" cy="184666"/>
          </a:xfrm>
          <a:prstGeom prst="rect">
            <a:avLst/>
          </a:prstGeom>
        </p:spPr>
        <p:txBody>
          <a:bodyPr vert="horz" wrap="square" lIns="0" tIns="0" rIns="0" bIns="0" rtlCol="0">
            <a:spAutoFit/>
          </a:bodyPr>
          <a:lstStyle/>
          <a:p>
            <a:pPr marL="12700">
              <a:lnSpc>
                <a:spcPct val="100000"/>
              </a:lnSpc>
            </a:pPr>
            <a:r>
              <a:rPr lang="it-CH" sz="1200" b="1" dirty="0">
                <a:latin typeface="Arial"/>
                <a:cs typeface="Arial"/>
              </a:rPr>
              <a:t>Esempio</a:t>
            </a:r>
            <a:r>
              <a:rPr sz="1200" b="1" dirty="0">
                <a:latin typeface="Arial"/>
                <a:cs typeface="Arial"/>
              </a:rPr>
              <a:t> 2: </a:t>
            </a:r>
            <a:r>
              <a:rPr lang="it-CH" sz="1200" b="1" dirty="0">
                <a:latin typeface="Arial"/>
                <a:cs typeface="Arial"/>
              </a:rPr>
              <a:t>Dati raccolti dopo l’intervento mostrano un cambiamento positivo</a:t>
            </a:r>
            <a:endParaRPr sz="1200" dirty="0">
              <a:latin typeface="Arial"/>
              <a:cs typeface="Arial"/>
            </a:endParaRPr>
          </a:p>
        </p:txBody>
      </p:sp>
      <p:graphicFrame>
        <p:nvGraphicFramePr>
          <p:cNvPr id="10" name="Tabella 9">
            <a:extLst>
              <a:ext uri="{FF2B5EF4-FFF2-40B4-BE49-F238E27FC236}">
                <a16:creationId xmlns:a16="http://schemas.microsoft.com/office/drawing/2014/main" id="{869BECCF-DF2D-47FD-B0E5-FD4CF21BD50B}"/>
              </a:ext>
            </a:extLst>
          </p:cNvPr>
          <p:cNvGraphicFramePr>
            <a:graphicFrameLocks noGrp="1"/>
          </p:cNvGraphicFramePr>
          <p:nvPr>
            <p:extLst>
              <p:ext uri="{D42A27DB-BD31-4B8C-83A1-F6EECF244321}">
                <p14:modId xmlns:p14="http://schemas.microsoft.com/office/powerpoint/2010/main" val="2920223371"/>
              </p:ext>
            </p:extLst>
          </p:nvPr>
        </p:nvGraphicFramePr>
        <p:xfrm>
          <a:off x="4824797" y="504825"/>
          <a:ext cx="5665212" cy="2053415"/>
        </p:xfrm>
        <a:graphic>
          <a:graphicData uri="http://schemas.openxmlformats.org/drawingml/2006/table">
            <a:tbl>
              <a:tblPr firstRow="1" firstCol="1" bandRow="1"/>
              <a:tblGrid>
                <a:gridCol w="489799">
                  <a:extLst>
                    <a:ext uri="{9D8B030D-6E8A-4147-A177-3AD203B41FA5}">
                      <a16:colId xmlns:a16="http://schemas.microsoft.com/office/drawing/2014/main" val="48341881"/>
                    </a:ext>
                  </a:extLst>
                </a:gridCol>
                <a:gridCol w="570953">
                  <a:extLst>
                    <a:ext uri="{9D8B030D-6E8A-4147-A177-3AD203B41FA5}">
                      <a16:colId xmlns:a16="http://schemas.microsoft.com/office/drawing/2014/main" val="956363402"/>
                    </a:ext>
                  </a:extLst>
                </a:gridCol>
                <a:gridCol w="2214449">
                  <a:extLst>
                    <a:ext uri="{9D8B030D-6E8A-4147-A177-3AD203B41FA5}">
                      <a16:colId xmlns:a16="http://schemas.microsoft.com/office/drawing/2014/main" val="250064993"/>
                    </a:ext>
                  </a:extLst>
                </a:gridCol>
                <a:gridCol w="2390011">
                  <a:extLst>
                    <a:ext uri="{9D8B030D-6E8A-4147-A177-3AD203B41FA5}">
                      <a16:colId xmlns:a16="http://schemas.microsoft.com/office/drawing/2014/main" val="794664830"/>
                    </a:ext>
                  </a:extLst>
                </a:gridCol>
              </a:tblGrid>
              <a:tr h="408765">
                <a:tc>
                  <a:txBody>
                    <a:bodyPr/>
                    <a:lstStyle/>
                    <a:p>
                      <a:pPr>
                        <a:lnSpc>
                          <a:spcPct val="115000"/>
                        </a:lnSpc>
                        <a:spcAft>
                          <a:spcPts val="10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03.12</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K</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Questa, </a:t>
                      </a:r>
                      <a:r>
                        <a:rPr lang="en-GB" sz="1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questa</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solidFill>
                            <a:srgbClr val="000000"/>
                          </a:solidFill>
                          <a:effectLst/>
                          <a:latin typeface="Calibri"/>
                          <a:ea typeface="Calibri" panose="020F0502020204030204" pitchFamily="34" charset="0"/>
                          <a:cs typeface="Times New Roman"/>
                        </a:rPr>
                        <a:t>K indica la risposta con il dito e D la cerchia.</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305577458"/>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03.14</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M</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Quella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dirty="0">
                          <a:effectLst/>
                          <a:latin typeface="Calibri"/>
                          <a:ea typeface="Calibri" panose="020F0502020204030204" pitchFamily="34" charset="0"/>
                          <a:cs typeface="Times New Roman"/>
                        </a:rPr>
                        <a:t>Anche K indica la stessa risposta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97474770"/>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03.21</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K</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dirty="0">
                          <a:effectLst/>
                          <a:latin typeface="Calibri"/>
                          <a:ea typeface="Calibri" panose="020F0502020204030204" pitchFamily="34" charset="0"/>
                          <a:cs typeface="Times New Roman"/>
                        </a:rPr>
                        <a:t>Sarà quella, A. Questa, sarà moto, quella, credo sia C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7849930"/>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03.34</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D</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err="1">
                          <a:effectLst/>
                          <a:latin typeface="Calibri"/>
                          <a:ea typeface="Calibri" panose="020F0502020204030204" pitchFamily="34" charset="0"/>
                          <a:cs typeface="Times New Roman"/>
                        </a:rPr>
                        <a:t>Sì</a:t>
                      </a:r>
                      <a:endParaRPr lang="it-CH" sz="1100" dirty="0" err="1">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0908041"/>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03.34</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M</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err="1">
                          <a:effectLst/>
                          <a:latin typeface="Calibri"/>
                          <a:ea typeface="Calibri" panose="020F0502020204030204" pitchFamily="34" charset="0"/>
                          <a:cs typeface="Times New Roman"/>
                        </a:rPr>
                        <a:t>Sì</a:t>
                      </a:r>
                      <a:endParaRPr lang="it-CH" sz="1100" dirty="0" err="1">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34599138"/>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03.35</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K</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Fai solo la C</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75470847"/>
                  </a:ext>
                </a:extLst>
              </a:tr>
              <a:tr h="0">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03.38</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D</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err="1">
                          <a:solidFill>
                            <a:srgbClr val="000000"/>
                          </a:solidFill>
                          <a:effectLst/>
                          <a:latin typeface="Calibri"/>
                          <a:ea typeface="Calibri" panose="020F0502020204030204" pitchFamily="34" charset="0"/>
                          <a:cs typeface="Times New Roman"/>
                        </a:rPr>
                        <a:t>Sì</a:t>
                      </a:r>
                      <a:r>
                        <a:rPr lang="en-GB" sz="1100" dirty="0">
                          <a:solidFill>
                            <a:srgbClr val="000000"/>
                          </a:solidFill>
                          <a:effectLst/>
                          <a:latin typeface="Calibri"/>
                          <a:ea typeface="Calibri" panose="020F0502020204030204" pitchFamily="34" charset="0"/>
                          <a:cs typeface="Times New Roman"/>
                        </a:rPr>
                        <a:t> </a:t>
                      </a:r>
                      <a:r>
                        <a:rPr lang="en-GB" sz="1100" dirty="0" err="1">
                          <a:solidFill>
                            <a:srgbClr val="000000"/>
                          </a:solidFill>
                          <a:effectLst/>
                          <a:latin typeface="Calibri"/>
                          <a:ea typeface="Calibri" panose="020F0502020204030204" pitchFamily="34" charset="0"/>
                          <a:cs typeface="Times New Roman"/>
                        </a:rPr>
                        <a:t>perché</a:t>
                      </a:r>
                      <a:r>
                        <a:rPr lang="en-GB" sz="1100" dirty="0">
                          <a:solidFill>
                            <a:srgbClr val="000000"/>
                          </a:solidFill>
                          <a:effectLst/>
                          <a:latin typeface="Calibri"/>
                          <a:ea typeface="Calibri" panose="020F0502020204030204" pitchFamily="34" charset="0"/>
                          <a:cs typeface="Times New Roman"/>
                        </a:rPr>
                        <a:t> </a:t>
                      </a:r>
                      <a:r>
                        <a:rPr lang="en-GB" sz="1100" dirty="0" err="1">
                          <a:solidFill>
                            <a:srgbClr val="000000"/>
                          </a:solidFill>
                          <a:effectLst/>
                          <a:latin typeface="Calibri"/>
                          <a:ea typeface="Calibri" panose="020F0502020204030204" pitchFamily="34" charset="0"/>
                          <a:cs typeface="Times New Roman"/>
                        </a:rPr>
                        <a:t>guarda</a:t>
                      </a:r>
                      <a:endParaRPr lang="it-CH" sz="1100" dirty="0" err="1">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D indica la </a:t>
                      </a:r>
                      <a:r>
                        <a:rPr lang="en-GB" sz="1100" dirty="0" err="1">
                          <a:solidFill>
                            <a:srgbClr val="000000"/>
                          </a:solidFill>
                          <a:effectLst/>
                          <a:latin typeface="Calibri"/>
                          <a:ea typeface="Calibri" panose="020F0502020204030204" pitchFamily="34" charset="0"/>
                          <a:cs typeface="Times New Roman"/>
                        </a:rPr>
                        <a:t>domanda</a:t>
                      </a:r>
                      <a:r>
                        <a:rPr lang="en-GB" sz="1100" dirty="0">
                          <a:solidFill>
                            <a:srgbClr val="000000"/>
                          </a:solidFill>
                          <a:effectLst/>
                          <a:latin typeface="Calibri"/>
                          <a:ea typeface="Calibri" panose="020F0502020204030204" pitchFamily="34" charset="0"/>
                          <a:cs typeface="Times New Roman"/>
                        </a:rPr>
                        <a:t>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2622839974"/>
                  </a:ext>
                </a:extLst>
              </a:tr>
              <a:tr h="0">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03.40</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K</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err="1">
                          <a:solidFill>
                            <a:srgbClr val="000000"/>
                          </a:solidFill>
                          <a:effectLst/>
                          <a:latin typeface="Calibri"/>
                          <a:ea typeface="Calibri" panose="020F0502020204030204" pitchFamily="34" charset="0"/>
                          <a:cs typeface="Times New Roman"/>
                        </a:rPr>
                        <a:t>Sì</a:t>
                      </a:r>
                      <a:r>
                        <a:rPr lang="en-GB" sz="1100" dirty="0">
                          <a:solidFill>
                            <a:srgbClr val="000000"/>
                          </a:solidFill>
                          <a:effectLst/>
                          <a:latin typeface="Calibri"/>
                          <a:ea typeface="Calibri" panose="020F0502020204030204" pitchFamily="34" charset="0"/>
                          <a:cs typeface="Times New Roman"/>
                        </a:rPr>
                        <a:t> </a:t>
                      </a:r>
                      <a:r>
                        <a:rPr lang="en-GB" sz="1100" dirty="0" err="1">
                          <a:solidFill>
                            <a:srgbClr val="000000"/>
                          </a:solidFill>
                          <a:effectLst/>
                          <a:latin typeface="Calibri"/>
                          <a:ea typeface="Calibri" panose="020F0502020204030204" pitchFamily="34" charset="0"/>
                          <a:cs typeface="Times New Roman"/>
                        </a:rPr>
                        <a:t>Sì</a:t>
                      </a:r>
                      <a:r>
                        <a:rPr lang="en-GB" sz="1100" dirty="0">
                          <a:solidFill>
                            <a:srgbClr val="000000"/>
                          </a:solidFill>
                          <a:effectLst/>
                          <a:latin typeface="Calibri"/>
                          <a:ea typeface="Calibri" panose="020F0502020204030204" pitchFamily="34" charset="0"/>
                          <a:cs typeface="Times New Roman"/>
                        </a:rPr>
                        <a:t> </a:t>
                      </a:r>
                      <a:r>
                        <a:rPr lang="en-GB" sz="1100" dirty="0" err="1">
                          <a:solidFill>
                            <a:srgbClr val="000000"/>
                          </a:solidFill>
                          <a:effectLst/>
                          <a:latin typeface="Calibri"/>
                          <a:ea typeface="Calibri" panose="020F0502020204030204" pitchFamily="34" charset="0"/>
                          <a:cs typeface="Times New Roman"/>
                        </a:rPr>
                        <a:t>Sì</a:t>
                      </a:r>
                      <a:endParaRPr lang="it-CH" sz="1100" dirty="0" err="1">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a:ea typeface="Calibri" panose="020F0502020204030204" pitchFamily="34" charset="0"/>
                          <a:cs typeface="Times New Roman"/>
                        </a:rPr>
                        <a:t>D </a:t>
                      </a:r>
                      <a:r>
                        <a:rPr lang="en-GB" sz="1100" dirty="0" err="1">
                          <a:solidFill>
                            <a:srgbClr val="000000"/>
                          </a:solidFill>
                          <a:effectLst/>
                          <a:latin typeface="Calibri"/>
                          <a:ea typeface="Calibri" panose="020F0502020204030204" pitchFamily="34" charset="0"/>
                          <a:cs typeface="Times New Roman"/>
                        </a:rPr>
                        <a:t>cerchia</a:t>
                      </a:r>
                      <a:r>
                        <a:rPr lang="en-GB" sz="1100" dirty="0">
                          <a:solidFill>
                            <a:srgbClr val="000000"/>
                          </a:solidFill>
                          <a:effectLst/>
                          <a:latin typeface="Calibri"/>
                          <a:ea typeface="Calibri" panose="020F0502020204030204" pitchFamily="34" charset="0"/>
                          <a:cs typeface="Times New Roman"/>
                        </a:rPr>
                        <a:t> la </a:t>
                      </a:r>
                      <a:r>
                        <a:rPr lang="en-GB" sz="1100" dirty="0" err="1">
                          <a:solidFill>
                            <a:srgbClr val="000000"/>
                          </a:solidFill>
                          <a:effectLst/>
                          <a:latin typeface="Calibri"/>
                          <a:ea typeface="Calibri" panose="020F0502020204030204" pitchFamily="34" charset="0"/>
                          <a:cs typeface="Times New Roman"/>
                        </a:rPr>
                        <a:t>risposta</a:t>
                      </a:r>
                      <a:r>
                        <a:rPr lang="en-GB" sz="1100" dirty="0">
                          <a:solidFill>
                            <a:srgbClr val="000000"/>
                          </a:solidFill>
                          <a:effectLst/>
                          <a:latin typeface="Calibri"/>
                          <a:ea typeface="Calibri" panose="020F0502020204030204" pitchFamily="34" charset="0"/>
                          <a:cs typeface="Times New Roman"/>
                        </a:rPr>
                        <a:t>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3930689507"/>
                  </a:ext>
                </a:extLst>
              </a:tr>
              <a:tr h="0">
                <a:tc>
                  <a:txBody>
                    <a:bodyPr/>
                    <a:lstStyle/>
                    <a:p>
                      <a:pPr>
                        <a:lnSpc>
                          <a:spcPct val="115000"/>
                        </a:lnSpc>
                        <a:spcAft>
                          <a:spcPts val="1000"/>
                        </a:spcAft>
                      </a:pPr>
                      <a:r>
                        <a:rPr lang="en-GB" sz="1100" dirty="0">
                          <a:effectLst/>
                          <a:latin typeface="Calibri"/>
                          <a:ea typeface="Calibri" panose="020F0502020204030204" pitchFamily="34" charset="0"/>
                          <a:cs typeface="Times New Roman"/>
                        </a:rPr>
                        <a:t>03.45</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K</a:t>
                      </a:r>
                      <a:endParaRPr lang="it-CH" sz="1100" dirty="0">
                        <a:effectLst/>
                        <a:latin typeface="Calibri"/>
                        <a:ea typeface="Calibri" panose="020F0502020204030204" pitchFamily="34" charset="0"/>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dirty="0">
                          <a:effectLst/>
                          <a:latin typeface="Calibri"/>
                          <a:ea typeface="Calibri" panose="020F0502020204030204" pitchFamily="34" charset="0"/>
                          <a:cs typeface="Times New Roman"/>
                        </a:rPr>
                        <a:t>Pepe, sale, sale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dirty="0">
                          <a:effectLst/>
                          <a:latin typeface="Calibri" panose="020F0502020204030204" pitchFamily="34" charset="0"/>
                          <a:ea typeface="Calibri" panose="020F0502020204030204" pitchFamily="34" charset="0"/>
                          <a:cs typeface="Times New Roman" panose="02020603050405020304" pitchFamily="18" charset="0"/>
                        </a:rPr>
                        <a:t>Indica la risposta, D cerchia la risposta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45425452"/>
                  </a:ext>
                </a:extLst>
              </a:tr>
            </a:tbl>
          </a:graphicData>
        </a:graphic>
      </p:graphicFrame>
      <p:graphicFrame>
        <p:nvGraphicFramePr>
          <p:cNvPr id="12" name="Tabella 11">
            <a:extLst>
              <a:ext uri="{FF2B5EF4-FFF2-40B4-BE49-F238E27FC236}">
                <a16:creationId xmlns:a16="http://schemas.microsoft.com/office/drawing/2014/main" id="{D9571D19-6442-4B8B-84BA-5D9748FE6C04}"/>
              </a:ext>
            </a:extLst>
          </p:cNvPr>
          <p:cNvGraphicFramePr>
            <a:graphicFrameLocks noGrp="1"/>
          </p:cNvGraphicFramePr>
          <p:nvPr>
            <p:extLst>
              <p:ext uri="{D42A27DB-BD31-4B8C-83A1-F6EECF244321}">
                <p14:modId xmlns:p14="http://schemas.microsoft.com/office/powerpoint/2010/main" val="2020459673"/>
              </p:ext>
            </p:extLst>
          </p:nvPr>
        </p:nvGraphicFramePr>
        <p:xfrm>
          <a:off x="4786887" y="3019425"/>
          <a:ext cx="5665213" cy="3890264"/>
        </p:xfrm>
        <a:graphic>
          <a:graphicData uri="http://schemas.openxmlformats.org/drawingml/2006/table">
            <a:tbl>
              <a:tblPr firstRow="1" firstCol="1" bandRow="1"/>
              <a:tblGrid>
                <a:gridCol w="514676">
                  <a:extLst>
                    <a:ext uri="{9D8B030D-6E8A-4147-A177-3AD203B41FA5}">
                      <a16:colId xmlns:a16="http://schemas.microsoft.com/office/drawing/2014/main" val="185693059"/>
                    </a:ext>
                  </a:extLst>
                </a:gridCol>
                <a:gridCol w="516296">
                  <a:extLst>
                    <a:ext uri="{9D8B030D-6E8A-4147-A177-3AD203B41FA5}">
                      <a16:colId xmlns:a16="http://schemas.microsoft.com/office/drawing/2014/main" val="648998765"/>
                    </a:ext>
                  </a:extLst>
                </a:gridCol>
                <a:gridCol w="2069987">
                  <a:extLst>
                    <a:ext uri="{9D8B030D-6E8A-4147-A177-3AD203B41FA5}">
                      <a16:colId xmlns:a16="http://schemas.microsoft.com/office/drawing/2014/main" val="824090620"/>
                    </a:ext>
                  </a:extLst>
                </a:gridCol>
                <a:gridCol w="2564254">
                  <a:extLst>
                    <a:ext uri="{9D8B030D-6E8A-4147-A177-3AD203B41FA5}">
                      <a16:colId xmlns:a16="http://schemas.microsoft.com/office/drawing/2014/main" val="4244987608"/>
                    </a:ext>
                  </a:extLst>
                </a:gridCol>
              </a:tblGrid>
              <a:tr h="0">
                <a:tc>
                  <a:txBody>
                    <a:bodyPr/>
                    <a:lstStyle/>
                    <a:p>
                      <a:pPr>
                        <a:lnSpc>
                          <a:spcPct val="115000"/>
                        </a:lnSpc>
                        <a:spcAft>
                          <a:spcPts val="10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02.00</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ma guarda quella, è la stessa </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2686972960"/>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02.03</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Non è ((incomprensibile))</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4147232272"/>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02.03</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È questa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3452620126"/>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02.05</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No, perché poi ci sono tazze diverse </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526590220"/>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02.07</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Sì, perché questa è quella diversa</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1850359613"/>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02.10</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Devi fare questa, la 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1671515224"/>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02.12</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Anche io pernso quella</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 cerchia la risposta 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3190625073"/>
                  </a:ext>
                </a:extLst>
              </a:tr>
              <a:tr h="0">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02.25</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Quella?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dirty="0">
                          <a:effectLst/>
                          <a:latin typeface="Calibri" panose="020F0502020204030204" pitchFamily="34" charset="0"/>
                          <a:ea typeface="Calibri" panose="020F0502020204030204" pitchFamily="34" charset="0"/>
                          <a:cs typeface="Times New Roman" panose="02020603050405020304" pitchFamily="18" charset="0"/>
                        </a:rPr>
                        <a:t>Le bambine e i bambini leggono la domanda in silenzio . </a:t>
                      </a:r>
                      <a:r>
                        <a:rPr lang="en-GB" sz="1100" dirty="0">
                          <a:effectLst/>
                          <a:latin typeface="Calibri" panose="020F0502020204030204" pitchFamily="34" charset="0"/>
                          <a:ea typeface="Calibri" panose="020F0502020204030204" pitchFamily="34" charset="0"/>
                          <a:cs typeface="Times New Roman" panose="02020603050405020304" pitchFamily="18" charset="0"/>
                        </a:rPr>
                        <a:t>D indica una </a:t>
                      </a:r>
                      <a:r>
                        <a:rPr lang="en-GB" sz="1100" dirty="0" err="1">
                          <a:effectLst/>
                          <a:latin typeface="Calibri" panose="020F0502020204030204" pitchFamily="34" charset="0"/>
                          <a:ea typeface="Calibri" panose="020F0502020204030204" pitchFamily="34" charset="0"/>
                          <a:cs typeface="Times New Roman" panose="02020603050405020304" pitchFamily="18" charset="0"/>
                        </a:rPr>
                        <a:t>risposta</a:t>
                      </a:r>
                      <a:r>
                        <a:rPr lang="en-GB" sz="1100" dirty="0">
                          <a:effectLst/>
                          <a:latin typeface="Calibri" panose="020F0502020204030204" pitchFamily="34" charset="0"/>
                          <a:ea typeface="Calibri" panose="020F0502020204030204" pitchFamily="34" charset="0"/>
                          <a:cs typeface="Times New Roman" panose="02020603050405020304" pitchFamily="18" charset="0"/>
                        </a:rPr>
                        <a:t> </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0768115"/>
                  </a:ext>
                </a:extLst>
              </a:tr>
              <a:tr h="0">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02.29</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K</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Dovrebbe essere questa perché opi c’è un altro livello. 4 e 5 </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K indica la stessa risposta di 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08505173"/>
                  </a:ext>
                </a:extLst>
              </a:tr>
              <a:tr h="0">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02.35</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Sì Sì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D guarda tutte le risposte, indicando ciascuna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74698579"/>
                  </a:ext>
                </a:extLst>
              </a:tr>
              <a:tr h="0">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02.37</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M</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Questa?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it-CH" sz="1100">
                          <a:effectLst/>
                          <a:latin typeface="Calibri" panose="020F0502020204030204" pitchFamily="34" charset="0"/>
                          <a:ea typeface="Calibri" panose="020F0502020204030204" pitchFamily="34" charset="0"/>
                          <a:cs typeface="Times New Roman" panose="02020603050405020304" pitchFamily="18" charset="0"/>
                        </a:rPr>
                        <a:t>M indica la risposta B</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30656121"/>
                  </a:ext>
                </a:extLst>
              </a:tr>
              <a:tr h="0">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02.28</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K</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È A, questa. </a:t>
                      </a:r>
                      <a:r>
                        <a:rPr lang="it-CH" sz="1100">
                          <a:effectLst/>
                          <a:latin typeface="Calibri" panose="020F0502020204030204" pitchFamily="34" charset="0"/>
                          <a:ea typeface="Calibri" panose="020F0502020204030204" pitchFamily="34" charset="0"/>
                          <a:cs typeface="Times New Roman" panose="02020603050405020304" pitchFamily="18" charset="0"/>
                        </a:rPr>
                        <a:t>Perché quella ha 3, poi dovrebbe essere 2 poi dovrebbe essere 1.</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1000"/>
                        </a:spcAft>
                      </a:pPr>
                      <a:r>
                        <a:rPr lang="en-GB" sz="1100">
                          <a:effectLst/>
                          <a:latin typeface="Calibri" panose="020F0502020204030204" pitchFamily="34" charset="0"/>
                          <a:ea typeface="Calibri" panose="020F0502020204030204" pitchFamily="34" charset="0"/>
                          <a:cs typeface="Times New Roman" panose="02020603050405020304" pitchFamily="18" charset="0"/>
                        </a:rPr>
                        <a:t>M cerchia A</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8368989"/>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02.57</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D</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È quella, perché quella non ha dentro niente </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Le bambine e i bambini guardano alla domanda successiva</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2648659489"/>
                  </a:ext>
                </a:extLst>
              </a:tr>
              <a:tr h="0">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03.01</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a:t>
                      </a:r>
                      <a:endParaRPr lang="it-CH"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en-GB" sz="1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Sì</a:t>
                      </a:r>
                      <a:r>
                        <a:rPr lang="en-GB"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no, è </a:t>
                      </a:r>
                      <a:r>
                        <a:rPr lang="en-GB" sz="11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quella</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tc>
                  <a:txBody>
                    <a:bodyPr/>
                    <a:lstStyle/>
                    <a:p>
                      <a:pPr>
                        <a:lnSpc>
                          <a:spcPct val="115000"/>
                        </a:lnSpc>
                        <a:spcAft>
                          <a:spcPts val="1000"/>
                        </a:spcAft>
                      </a:pPr>
                      <a:r>
                        <a:rPr lang="it-CH" sz="11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K indica una risposta diversa </a:t>
                      </a:r>
                      <a:endParaRPr lang="it-CH"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6D9F1"/>
                    </a:solidFill>
                  </a:tcPr>
                </a:tc>
                <a:extLst>
                  <a:ext uri="{0D108BD9-81ED-4DB2-BD59-A6C34878D82A}">
                    <a16:rowId xmlns:a16="http://schemas.microsoft.com/office/drawing/2014/main" val="3354538201"/>
                  </a:ext>
                </a:extLst>
              </a:tr>
            </a:tbl>
          </a:graphicData>
        </a:graphic>
      </p:graphicFrame>
      <p:sp>
        <p:nvSpPr>
          <p:cNvPr id="9" name="CasellaDiTesto 8">
            <a:extLst>
              <a:ext uri="{FF2B5EF4-FFF2-40B4-BE49-F238E27FC236}">
                <a16:creationId xmlns:a16="http://schemas.microsoft.com/office/drawing/2014/main" id="{6FB9DD5C-0F62-21AC-7D16-3356C602D1EC}"/>
              </a:ext>
            </a:extLst>
          </p:cNvPr>
          <p:cNvSpPr txBox="1"/>
          <p:nvPr/>
        </p:nvSpPr>
        <p:spPr>
          <a:xfrm>
            <a:off x="10332917" y="7285851"/>
            <a:ext cx="341760" cy="276999"/>
          </a:xfrm>
          <a:prstGeom prst="rect">
            <a:avLst/>
          </a:prstGeom>
          <a:noFill/>
        </p:spPr>
        <p:txBody>
          <a:bodyPr wrap="none" rtlCol="0">
            <a:spAutoFit/>
          </a:bodyPr>
          <a:lstStyle/>
          <a:p>
            <a:r>
              <a:rPr lang="it-CH" sz="1200" dirty="0"/>
              <a:t>30</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0653232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16464" y="428625"/>
            <a:ext cx="2596636" cy="570028"/>
          </a:xfrm>
          <a:prstGeom prst="rect">
            <a:avLst/>
          </a:prstGeom>
          <a:solidFill>
            <a:srgbClr val="D9F1F6"/>
          </a:solidFill>
        </p:spPr>
        <p:txBody>
          <a:bodyPr vert="horz" wrap="square" lIns="0" tIns="15875" rIns="0" bIns="0" rtlCol="0">
            <a:spAutoFit/>
          </a:bodyPr>
          <a:lstStyle/>
          <a:p>
            <a:pPr marL="26034">
              <a:lnSpc>
                <a:spcPct val="100000"/>
              </a:lnSpc>
              <a:spcBef>
                <a:spcPts val="125"/>
              </a:spcBef>
            </a:pPr>
            <a:r>
              <a:rPr sz="1800" b="1" dirty="0">
                <a:solidFill>
                  <a:srgbClr val="1A616F"/>
                </a:solidFill>
                <a:latin typeface="Arial"/>
                <a:cs typeface="Arial"/>
              </a:rPr>
              <a:t>Part</a:t>
            </a:r>
            <a:r>
              <a:rPr lang="it-CH" sz="1800" b="1" dirty="0">
                <a:solidFill>
                  <a:srgbClr val="1A616F"/>
                </a:solidFill>
                <a:latin typeface="Arial"/>
                <a:cs typeface="Arial"/>
              </a:rPr>
              <a:t>e</a:t>
            </a:r>
            <a:r>
              <a:rPr sz="1800" b="1" dirty="0">
                <a:solidFill>
                  <a:srgbClr val="1A616F"/>
                </a:solidFill>
                <a:latin typeface="Arial"/>
                <a:cs typeface="Arial"/>
              </a:rPr>
              <a:t> i. </a:t>
            </a:r>
            <a:r>
              <a:rPr lang="it-CH" sz="1800" b="1" dirty="0">
                <a:solidFill>
                  <a:srgbClr val="1A616F"/>
                </a:solidFill>
                <a:latin typeface="Arial"/>
                <a:cs typeface="Arial"/>
              </a:rPr>
              <a:t>Usi possibili del pacchetto </a:t>
            </a:r>
            <a:r>
              <a:rPr sz="1800" b="1" dirty="0">
                <a:solidFill>
                  <a:srgbClr val="1A616F"/>
                </a:solidFill>
                <a:latin typeface="Arial"/>
                <a:cs typeface="Arial"/>
              </a:rPr>
              <a:t>T-SEDA</a:t>
            </a:r>
            <a:endParaRPr sz="1800" dirty="0">
              <a:latin typeface="Arial"/>
              <a:cs typeface="Arial"/>
            </a:endParaRPr>
          </a:p>
        </p:txBody>
      </p:sp>
      <p:sp>
        <p:nvSpPr>
          <p:cNvPr id="3" name="object 3"/>
          <p:cNvSpPr txBox="1"/>
          <p:nvPr/>
        </p:nvSpPr>
        <p:spPr>
          <a:xfrm>
            <a:off x="629284" y="1190625"/>
            <a:ext cx="4735195" cy="5927969"/>
          </a:xfrm>
          <a:prstGeom prst="rect">
            <a:avLst/>
          </a:prstGeom>
          <a:ln w="31733">
            <a:solidFill>
              <a:srgbClr val="2791A6"/>
            </a:solidFill>
          </a:ln>
        </p:spPr>
        <p:txBody>
          <a:bodyPr vert="horz" wrap="square" lIns="0" tIns="39370" rIns="0" bIns="0" rtlCol="0">
            <a:spAutoFit/>
          </a:bodyPr>
          <a:lstStyle/>
          <a:p>
            <a:pPr marL="83185" marR="95885" algn="just">
              <a:lnSpc>
                <a:spcPct val="120600"/>
              </a:lnSpc>
              <a:spcBef>
                <a:spcPts val="310"/>
              </a:spcBef>
            </a:pPr>
            <a:r>
              <a:rPr lang="it-CH" sz="1200" dirty="0">
                <a:latin typeface="Arial Unicode MS"/>
                <a:cs typeface="Arial Unicode MS"/>
              </a:rPr>
              <a:t>Il modo in cui utilizzerai il pacchetto dipenderà da ciò che ti interessa, ma anche dal tipo di opportunità che hai a disposizione. Ecco alcuni suggerimenti su diversi modi in cui potresti utilizzare queste risorse:</a:t>
            </a:r>
          </a:p>
          <a:p>
            <a:pPr marL="262255" marR="193675" indent="-179070" algn="just">
              <a:lnSpc>
                <a:spcPct val="120800"/>
              </a:lnSpc>
              <a:spcBef>
                <a:spcPts val="585"/>
              </a:spcBef>
              <a:buSzPct val="83333"/>
              <a:buFont typeface="Symbol"/>
              <a:buChar char="•"/>
              <a:tabLst>
                <a:tab pos="170815" algn="l"/>
              </a:tabLst>
            </a:pPr>
            <a:r>
              <a:rPr lang="it-CH" sz="1200" dirty="0">
                <a:latin typeface="Arial Unicode MS"/>
                <a:cs typeface="Arial Unicode MS"/>
              </a:rPr>
              <a:t>Se nel tuo ambiente c'è un assistente didattico, potresti chiedergli di aiutarti a fare dei video o delle osservazioni dal vivo. Oppure potresti chiedergli di filmarti se vuoi concentrarti sulla tua pratica.</a:t>
            </a:r>
          </a:p>
          <a:p>
            <a:pPr marL="262255" marR="193675" indent="-179070" algn="just">
              <a:lnSpc>
                <a:spcPct val="120800"/>
              </a:lnSpc>
              <a:spcBef>
                <a:spcPts val="585"/>
              </a:spcBef>
              <a:buSzPct val="83333"/>
              <a:buFont typeface="Symbol"/>
              <a:buChar char="•"/>
              <a:tabLst>
                <a:tab pos="170815" algn="l"/>
              </a:tabLst>
            </a:pPr>
            <a:r>
              <a:rPr lang="it-CH" sz="1200" dirty="0">
                <a:latin typeface="Arial Unicode MS"/>
                <a:cs typeface="Arial Unicode MS"/>
              </a:rPr>
              <a:t>Se nella tua scuola ci sono diverse-i insegnanti che stanno svolgendo indagini T-SEDA, potresti collaborare per condividere i tuoi risultati e valutare come integrare le pratiche dell'intera scuola.</a:t>
            </a:r>
          </a:p>
          <a:p>
            <a:pPr marL="262255" marR="193675" indent="-179070" algn="just">
              <a:lnSpc>
                <a:spcPct val="120800"/>
              </a:lnSpc>
              <a:spcBef>
                <a:spcPts val="585"/>
              </a:spcBef>
              <a:buSzPct val="83333"/>
              <a:buFont typeface="Symbol"/>
              <a:buChar char="•"/>
              <a:tabLst>
                <a:tab pos="170815" algn="l"/>
              </a:tabLst>
            </a:pPr>
            <a:r>
              <a:rPr lang="it-CH" sz="1200" dirty="0">
                <a:latin typeface="Arial Unicode MS"/>
                <a:cs typeface="Arial Unicode MS"/>
              </a:rPr>
              <a:t>Potresti chiedere ad altre-i colleghe-i di osservarti o tu potresti osservare loro durante conversazioni didattiche.</a:t>
            </a:r>
          </a:p>
          <a:p>
            <a:pPr marL="262255" marR="193675" indent="-179070" algn="just">
              <a:lnSpc>
                <a:spcPct val="120800"/>
              </a:lnSpc>
              <a:spcBef>
                <a:spcPts val="585"/>
              </a:spcBef>
              <a:buSzPct val="83333"/>
              <a:buFont typeface="Symbol"/>
              <a:buChar char="•"/>
              <a:tabLst>
                <a:tab pos="170815" algn="l"/>
              </a:tabLst>
            </a:pPr>
            <a:r>
              <a:rPr lang="it-CH" sz="1200" dirty="0">
                <a:latin typeface="Arial Unicode MS"/>
                <a:cs typeface="Arial Unicode MS"/>
              </a:rPr>
              <a:t>A seconda dell'età delle persone in formazione, potresti chiedere il loro contributo mentre pianifichi la tua inchiesta e condividere con loro i tuoi risultati, oppure coinvolgerli nella formulazione del tuo piano d'azione.</a:t>
            </a:r>
          </a:p>
          <a:p>
            <a:pPr marL="262255" marR="193675" indent="-179070" algn="just">
              <a:lnSpc>
                <a:spcPct val="120800"/>
              </a:lnSpc>
              <a:spcBef>
                <a:spcPts val="585"/>
              </a:spcBef>
              <a:buSzPct val="83333"/>
              <a:buFont typeface="Symbol"/>
              <a:buChar char="•"/>
              <a:tabLst>
                <a:tab pos="170815" algn="l"/>
              </a:tabLst>
            </a:pPr>
            <a:r>
              <a:rPr lang="it-CH" sz="1200" dirty="0">
                <a:latin typeface="Arial Unicode MS"/>
                <a:cs typeface="Arial Unicode MS"/>
              </a:rPr>
              <a:t>Potresti valutare come integrare la tecnologia nella tua inchiesta e come questa influisca sul dialogo.</a:t>
            </a:r>
          </a:p>
          <a:p>
            <a:pPr marL="262255" marR="193675" indent="-179070" algn="just">
              <a:lnSpc>
                <a:spcPct val="120800"/>
              </a:lnSpc>
              <a:spcBef>
                <a:spcPts val="585"/>
              </a:spcBef>
              <a:spcAft>
                <a:spcPts val="1600"/>
              </a:spcAft>
              <a:buSzPct val="83333"/>
              <a:buFont typeface="Symbol"/>
              <a:buChar char="•"/>
              <a:tabLst>
                <a:tab pos="170815" algn="l"/>
              </a:tabLst>
            </a:pPr>
            <a:r>
              <a:rPr lang="it-CH" sz="1200" dirty="0">
                <a:latin typeface="Arial Unicode MS"/>
                <a:cs typeface="Arial Unicode MS"/>
              </a:rPr>
              <a:t>Le sezioni 1-5 del pacchetto ti daranno altre idee su ciò che potresti fare.</a:t>
            </a:r>
          </a:p>
          <a:p>
            <a:pPr marL="83185" marR="193675" algn="just">
              <a:lnSpc>
                <a:spcPct val="120800"/>
              </a:lnSpc>
              <a:spcBef>
                <a:spcPts val="585"/>
              </a:spcBef>
              <a:buSzPct val="83333"/>
              <a:tabLst>
                <a:tab pos="170815" algn="l"/>
              </a:tabLst>
            </a:pPr>
            <a:r>
              <a:rPr lang="it-CH" sz="1200" dirty="0">
                <a:latin typeface="Arial Unicode MS"/>
                <a:cs typeface="Arial Unicode MS"/>
              </a:rPr>
              <a:t> 		</a:t>
            </a:r>
            <a:r>
              <a:rPr lang="it-IT" sz="1200" b="1" dirty="0">
                <a:latin typeface="Arial" panose="020B0604020202020204" pitchFamily="34" charset="0"/>
                <a:cs typeface="Arial" panose="020B0604020202020204" pitchFamily="34" charset="0"/>
                <a:hlinkClick r:id="rId2"/>
              </a:rPr>
              <a:t>Video 9: L'impatto dell'inchiesta T-SEDA</a:t>
            </a:r>
            <a:endParaRPr lang="it-CH" sz="1200" dirty="0">
              <a:latin typeface="Arial Unicode MS"/>
              <a:cs typeface="Arial Unicode MS"/>
            </a:endParaRPr>
          </a:p>
        </p:txBody>
      </p:sp>
      <p:sp>
        <p:nvSpPr>
          <p:cNvPr id="4" name="object 4"/>
          <p:cNvSpPr/>
          <p:nvPr/>
        </p:nvSpPr>
        <p:spPr>
          <a:xfrm>
            <a:off x="6059055" y="622181"/>
            <a:ext cx="3619493" cy="2040253"/>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6450850" y="5174496"/>
            <a:ext cx="2821936" cy="2045334"/>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5573280" y="2820550"/>
            <a:ext cx="4716767" cy="2212338"/>
          </a:xfrm>
          <a:prstGeom prst="rect">
            <a:avLst/>
          </a:prstGeom>
          <a:blipFill>
            <a:blip r:embed="rId5" cstate="print"/>
            <a:stretch>
              <a:fillRect/>
            </a:stretch>
          </a:blipFill>
        </p:spPr>
        <p:txBody>
          <a:bodyPr wrap="square" lIns="0" tIns="0" rIns="0" bIns="0" rtlCol="0"/>
          <a:lstStyle/>
          <a:p>
            <a:endParaRPr/>
          </a:p>
        </p:txBody>
      </p:sp>
      <p:sp>
        <p:nvSpPr>
          <p:cNvPr id="9" name="object 6">
            <a:extLst>
              <a:ext uri="{FF2B5EF4-FFF2-40B4-BE49-F238E27FC236}">
                <a16:creationId xmlns:a16="http://schemas.microsoft.com/office/drawing/2014/main" id="{DE1253E6-4034-4725-A309-F34D67CD1D3D}"/>
              </a:ext>
            </a:extLst>
          </p:cNvPr>
          <p:cNvSpPr/>
          <p:nvPr/>
        </p:nvSpPr>
        <p:spPr>
          <a:xfrm>
            <a:off x="1021085" y="6694807"/>
            <a:ext cx="439415" cy="439418"/>
          </a:xfrm>
          <a:prstGeom prst="rect">
            <a:avLst/>
          </a:prstGeom>
          <a:blipFill>
            <a:blip r:embed="rId6" cstate="print"/>
            <a:stretch>
              <a:fillRect/>
            </a:stretch>
          </a:blipFill>
        </p:spPr>
        <p:txBody>
          <a:bodyPr wrap="square" lIns="0" tIns="0" rIns="0" bIns="0" rtlCol="0"/>
          <a:lstStyle/>
          <a:p>
            <a:endParaRPr/>
          </a:p>
        </p:txBody>
      </p:sp>
      <p:sp>
        <p:nvSpPr>
          <p:cNvPr id="11" name="CasellaDiTesto 10">
            <a:extLst>
              <a:ext uri="{FF2B5EF4-FFF2-40B4-BE49-F238E27FC236}">
                <a16:creationId xmlns:a16="http://schemas.microsoft.com/office/drawing/2014/main" id="{6C6B7A28-0C0A-E056-427D-3A0033FB6FDC}"/>
              </a:ext>
            </a:extLst>
          </p:cNvPr>
          <p:cNvSpPr txBox="1"/>
          <p:nvPr/>
        </p:nvSpPr>
        <p:spPr>
          <a:xfrm>
            <a:off x="10332917" y="7285851"/>
            <a:ext cx="341760" cy="276999"/>
          </a:xfrm>
          <a:prstGeom prst="rect">
            <a:avLst/>
          </a:prstGeom>
          <a:noFill/>
        </p:spPr>
        <p:txBody>
          <a:bodyPr wrap="none" rtlCol="0">
            <a:spAutoFit/>
          </a:bodyPr>
          <a:lstStyle/>
          <a:p>
            <a:r>
              <a:rPr lang="it-CH" sz="1200" dirty="0"/>
              <a:t>31</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198510" y="648088"/>
            <a:ext cx="8296379" cy="430887"/>
          </a:xfrm>
          <a:prstGeom prst="rect">
            <a:avLst/>
          </a:prstGeom>
        </p:spPr>
        <p:txBody>
          <a:bodyPr vert="horz" wrap="square" lIns="0" tIns="0" rIns="0" bIns="0" rtlCol="0">
            <a:spAutoFit/>
          </a:bodyPr>
          <a:lstStyle/>
          <a:p>
            <a:pPr marL="241935" algn="ctr">
              <a:lnSpc>
                <a:spcPct val="100000"/>
              </a:lnSpc>
            </a:pPr>
            <a:r>
              <a:rPr lang="it-CH" sz="2800" spc="-20" dirty="0">
                <a:solidFill>
                  <a:schemeClr val="accent5">
                    <a:lumMod val="50000"/>
                  </a:schemeClr>
                </a:solidFill>
              </a:rPr>
              <a:t>T-SEDA:</a:t>
            </a:r>
            <a:r>
              <a:rPr spc="10" dirty="0"/>
              <a:t> </a:t>
            </a:r>
            <a:r>
              <a:rPr lang="it-CH" sz="2800" spc="10" dirty="0"/>
              <a:t>Risorse di supporto</a:t>
            </a:r>
            <a:endParaRPr sz="2800" spc="10" dirty="0"/>
          </a:p>
        </p:txBody>
      </p:sp>
      <p:sp>
        <p:nvSpPr>
          <p:cNvPr id="3" name="object 3"/>
          <p:cNvSpPr txBox="1">
            <a:spLocks noGrp="1"/>
          </p:cNvSpPr>
          <p:nvPr>
            <p:ph type="body" idx="1"/>
          </p:nvPr>
        </p:nvSpPr>
        <p:spPr>
          <a:xfrm>
            <a:off x="6022506" y="2260110"/>
            <a:ext cx="4347148" cy="3959715"/>
          </a:xfrm>
          <a:prstGeom prst="rect">
            <a:avLst/>
          </a:prstGeom>
          <a:ln>
            <a:solidFill>
              <a:schemeClr val="tx1"/>
            </a:solidFill>
          </a:ln>
        </p:spPr>
        <p:txBody>
          <a:bodyPr vert="horz" wrap="square" lIns="90000" tIns="90000" rIns="90000" bIns="90000" rtlCol="0" anchor="t" anchorCtr="0">
            <a:spAutoFit/>
          </a:bodyPr>
          <a:lstStyle/>
          <a:p>
            <a:pPr marR="5080">
              <a:lnSpc>
                <a:spcPct val="111400"/>
              </a:lnSpc>
              <a:tabLst>
                <a:tab pos="2353310" algn="l"/>
              </a:tabLst>
            </a:pPr>
            <a:r>
              <a:rPr lang="it-CH" sz="1400" b="1" spc="10" dirty="0">
                <a:latin typeface="+mj-lt"/>
                <a:cs typeface="Arial"/>
              </a:rPr>
              <a:t>Le seguenti risorse sono disponibili online </a:t>
            </a:r>
            <a:r>
              <a:rPr sz="1400" b="1" spc="10" dirty="0">
                <a:latin typeface="+mj-lt"/>
                <a:cs typeface="Arial"/>
              </a:rPr>
              <a:t>(</a:t>
            </a:r>
            <a:r>
              <a:rPr lang="en-GB" sz="1400" u="sng" dirty="0">
                <a:solidFill>
                  <a:srgbClr val="0000FF"/>
                </a:solidFill>
                <a:latin typeface="Calibri" panose="020F0502020204030204" pitchFamily="34" charset="0"/>
                <a:cs typeface="Calibri" panose="020F0502020204030204" pitchFamily="34" charset="0"/>
                <a:hlinkClick r:id="rId2"/>
              </a:rPr>
              <a:t>https://camtree.learnworlds.com/t-</a:t>
            </a:r>
            <a:r>
              <a:rPr lang="en-GB" sz="1400" u="sng">
                <a:solidFill>
                  <a:srgbClr val="0000FF"/>
                </a:solidFill>
                <a:latin typeface="Calibri" panose="020F0502020204030204" pitchFamily="34" charset="0"/>
                <a:cs typeface="Calibri" panose="020F0502020204030204" pitchFamily="34" charset="0"/>
                <a:hlinkClick r:id="rId2"/>
              </a:rPr>
              <a:t>seda</a:t>
            </a:r>
            <a:r>
              <a:rPr sz="1400" b="1" spc="10">
                <a:latin typeface="+mj-lt"/>
                <a:cs typeface="Arial"/>
                <a:hlinkClick r:id="rId3"/>
              </a:rPr>
              <a:t>),</a:t>
            </a:r>
            <a:r>
              <a:rPr sz="1400" b="1" spc="10">
                <a:latin typeface="+mj-lt"/>
                <a:cs typeface="Arial"/>
              </a:rPr>
              <a:t> </a:t>
            </a:r>
            <a:r>
              <a:rPr lang="it-CH" sz="1400" b="1" spc="10" dirty="0">
                <a:latin typeface="+mj-lt"/>
                <a:cs typeface="Arial"/>
              </a:rPr>
              <a:t>compresi i modelli scaricabili separatamente per la stampa o la modifica; cerca l'icona</a:t>
            </a:r>
            <a:r>
              <a:rPr sz="1400" b="1" spc="10" dirty="0">
                <a:latin typeface="+mj-lt"/>
                <a:cs typeface="Arial"/>
              </a:rPr>
              <a:t>	</a:t>
            </a:r>
          </a:p>
          <a:p>
            <a:pPr>
              <a:lnSpc>
                <a:spcPct val="100000"/>
              </a:lnSpc>
              <a:spcBef>
                <a:spcPts val="1315"/>
              </a:spcBef>
              <a:tabLst>
                <a:tab pos="481330" algn="l"/>
              </a:tabLst>
            </a:pPr>
            <a:endParaRPr lang="it-CH" sz="1400" b="1" u="sng" spc="10" dirty="0">
              <a:latin typeface="+mj-lt"/>
              <a:cs typeface="Arial"/>
            </a:endParaRPr>
          </a:p>
          <a:p>
            <a:pPr>
              <a:lnSpc>
                <a:spcPct val="100000"/>
              </a:lnSpc>
              <a:spcBef>
                <a:spcPts val="1315"/>
              </a:spcBef>
              <a:tabLst>
                <a:tab pos="481330" algn="l"/>
              </a:tabLst>
            </a:pPr>
            <a:r>
              <a:rPr sz="1400" b="1" u="sng" spc="10" dirty="0">
                <a:latin typeface="+mj-lt"/>
                <a:cs typeface="Arial"/>
              </a:rPr>
              <a:t>SE</a:t>
            </a:r>
            <a:r>
              <a:rPr lang="it-CH" sz="1400" b="1" u="sng" spc="10" dirty="0">
                <a:latin typeface="+mj-lt"/>
                <a:cs typeface="Arial"/>
              </a:rPr>
              <a:t>ZIONE</a:t>
            </a:r>
            <a:r>
              <a:rPr sz="1400" b="1" u="sng" spc="10" dirty="0">
                <a:latin typeface="+mj-lt"/>
                <a:cs typeface="Arial"/>
              </a:rPr>
              <a:t> 3</a:t>
            </a:r>
            <a:r>
              <a:rPr sz="1400" b="1" spc="10" dirty="0">
                <a:latin typeface="+mj-lt"/>
                <a:cs typeface="Arial"/>
              </a:rPr>
              <a:t>: </a:t>
            </a:r>
            <a:r>
              <a:rPr lang="it-CH" sz="1400" b="1" spc="10" dirty="0">
                <a:latin typeface="+mj-lt"/>
                <a:cs typeface="Arial"/>
              </a:rPr>
              <a:t>Guida tecnica per la registrazione e la trascrizione</a:t>
            </a:r>
            <a:endParaRPr lang="it-CH" sz="1400" spc="10" dirty="0">
              <a:latin typeface="+mj-lt"/>
              <a:cs typeface="Times New Roman"/>
            </a:endParaRPr>
          </a:p>
          <a:p>
            <a:pPr>
              <a:lnSpc>
                <a:spcPct val="100000"/>
              </a:lnSpc>
              <a:spcBef>
                <a:spcPts val="1315"/>
              </a:spcBef>
              <a:tabLst>
                <a:tab pos="481330" algn="l"/>
              </a:tabLst>
            </a:pPr>
            <a:r>
              <a:rPr lang="it-CH" sz="1400" b="1" u="sng" spc="10" dirty="0">
                <a:latin typeface="+mj-lt"/>
                <a:cs typeface="Arial"/>
              </a:rPr>
              <a:t>SEZIONE</a:t>
            </a:r>
            <a:r>
              <a:rPr sz="1400" b="1" u="sng" spc="10" dirty="0">
                <a:latin typeface="+mj-lt"/>
                <a:cs typeface="Arial"/>
              </a:rPr>
              <a:t> 4: </a:t>
            </a:r>
            <a:r>
              <a:rPr lang="it-CH" sz="1400" b="1" u="sng" spc="10" dirty="0">
                <a:latin typeface="+mj-lt"/>
                <a:cs typeface="Arial"/>
              </a:rPr>
              <a:t>Studi di caso</a:t>
            </a:r>
            <a:r>
              <a:rPr lang="it-CH" sz="1400" b="1" spc="10" dirty="0">
                <a:latin typeface="+mj-lt"/>
                <a:cs typeface="Arial"/>
              </a:rPr>
              <a:t> </a:t>
            </a:r>
            <a:r>
              <a:rPr lang="it-CH" sz="1400" spc="10" dirty="0">
                <a:latin typeface="+mj-lt"/>
              </a:rPr>
              <a:t>Illustra la codifica e l'interpretazione del dialogo da parte degli insegnanti in diversi contesti; include i risultati degli insegnanti e i passi successivi.</a:t>
            </a:r>
            <a:endParaRPr lang="it-CH" sz="1400" spc="10" dirty="0">
              <a:latin typeface="+mj-lt"/>
              <a:cs typeface="Times New Roman"/>
            </a:endParaRPr>
          </a:p>
          <a:p>
            <a:pPr>
              <a:lnSpc>
                <a:spcPct val="100000"/>
              </a:lnSpc>
              <a:spcBef>
                <a:spcPts val="1315"/>
              </a:spcBef>
              <a:tabLst>
                <a:tab pos="481330" algn="l"/>
              </a:tabLst>
            </a:pPr>
            <a:r>
              <a:rPr lang="it-CH" sz="1400" b="1" u="sng" spc="10" dirty="0">
                <a:latin typeface="+mj-lt"/>
                <a:cs typeface="Arial"/>
              </a:rPr>
              <a:t>SEZIONE</a:t>
            </a:r>
            <a:r>
              <a:rPr sz="1400" b="1" u="sng" spc="10" dirty="0">
                <a:latin typeface="+mj-lt"/>
                <a:cs typeface="Arial"/>
              </a:rPr>
              <a:t> 5: </a:t>
            </a:r>
            <a:r>
              <a:rPr lang="it-CH" sz="1400" b="1" u="sng" spc="10" dirty="0">
                <a:latin typeface="+mj-lt"/>
                <a:cs typeface="Arial"/>
              </a:rPr>
              <a:t>Risorse e attività</a:t>
            </a:r>
            <a:r>
              <a:rPr sz="1400" b="1" u="sng" spc="10" dirty="0">
                <a:latin typeface="+mj-lt"/>
                <a:cs typeface="Arial"/>
              </a:rPr>
              <a:t>:</a:t>
            </a:r>
            <a:r>
              <a:rPr sz="1400" b="1" spc="10" dirty="0">
                <a:latin typeface="+mj-lt"/>
                <a:cs typeface="Arial"/>
              </a:rPr>
              <a:t> </a:t>
            </a:r>
            <a:r>
              <a:rPr lang="it-CH" sz="1400" spc="10" dirty="0">
                <a:latin typeface="+mj-lt"/>
              </a:rPr>
              <a:t>Idee per implementare il dialogo nella tua classe, riferimenti ad altre ricerche sul dialogo e link a risorse correlate.</a:t>
            </a:r>
            <a:endParaRPr sz="1400" spc="10" dirty="0">
              <a:latin typeface="+mj-lt"/>
            </a:endParaRPr>
          </a:p>
        </p:txBody>
      </p:sp>
      <p:sp>
        <p:nvSpPr>
          <p:cNvPr id="4" name="object 4"/>
          <p:cNvSpPr/>
          <p:nvPr/>
        </p:nvSpPr>
        <p:spPr>
          <a:xfrm>
            <a:off x="6718300" y="3095625"/>
            <a:ext cx="306000" cy="304800"/>
          </a:xfrm>
          <a:prstGeom prst="rect">
            <a:avLst/>
          </a:prstGeom>
          <a:blipFill>
            <a:blip r:embed="rId4" cstate="print"/>
            <a:stretch>
              <a:fillRect/>
            </a:stretch>
          </a:blipFill>
        </p:spPr>
        <p:txBody>
          <a:bodyPr wrap="square" lIns="0" tIns="0" rIns="0" bIns="0" rtlCol="0"/>
          <a:lstStyle/>
          <a:p>
            <a:endParaRPr/>
          </a:p>
        </p:txBody>
      </p:sp>
      <p:graphicFrame>
        <p:nvGraphicFramePr>
          <p:cNvPr id="7" name="Table 6">
            <a:extLst>
              <a:ext uri="{FF2B5EF4-FFF2-40B4-BE49-F238E27FC236}">
                <a16:creationId xmlns:a16="http://schemas.microsoft.com/office/drawing/2014/main" id="{D13062D8-5297-4E63-8407-5DB7523EBF61}"/>
              </a:ext>
            </a:extLst>
          </p:cNvPr>
          <p:cNvGraphicFramePr>
            <a:graphicFrameLocks noGrp="1"/>
          </p:cNvGraphicFramePr>
          <p:nvPr>
            <p:extLst>
              <p:ext uri="{D42A27DB-BD31-4B8C-83A1-F6EECF244321}">
                <p14:modId xmlns:p14="http://schemas.microsoft.com/office/powerpoint/2010/main" val="1097920673"/>
              </p:ext>
            </p:extLst>
          </p:nvPr>
        </p:nvGraphicFramePr>
        <p:xfrm>
          <a:off x="294243" y="1419225"/>
          <a:ext cx="5521888" cy="5808573"/>
        </p:xfrm>
        <a:graphic>
          <a:graphicData uri="http://schemas.openxmlformats.org/drawingml/2006/table">
            <a:tbl>
              <a:tblPr firstRow="1" bandRow="1">
                <a:tableStyleId>{5A111915-BE36-4E01-A7E5-04B1672EAD32}</a:tableStyleId>
              </a:tblPr>
              <a:tblGrid>
                <a:gridCol w="4759888">
                  <a:extLst>
                    <a:ext uri="{9D8B030D-6E8A-4147-A177-3AD203B41FA5}">
                      <a16:colId xmlns:a16="http://schemas.microsoft.com/office/drawing/2014/main" val="2414019375"/>
                    </a:ext>
                  </a:extLst>
                </a:gridCol>
                <a:gridCol w="762000">
                  <a:extLst>
                    <a:ext uri="{9D8B030D-6E8A-4147-A177-3AD203B41FA5}">
                      <a16:colId xmlns:a16="http://schemas.microsoft.com/office/drawing/2014/main" val="2554660328"/>
                    </a:ext>
                  </a:extLst>
                </a:gridCol>
              </a:tblGrid>
              <a:tr h="416280">
                <a:tc>
                  <a:txBody>
                    <a:bodyPr/>
                    <a:lstStyle/>
                    <a:p>
                      <a:pPr algn="ctr">
                        <a:spcBef>
                          <a:spcPts val="800"/>
                        </a:spcBef>
                      </a:pPr>
                      <a:r>
                        <a:rPr lang="en-US" dirty="0"/>
                        <a:t>SEZIONE</a:t>
                      </a:r>
                    </a:p>
                  </a:txBody>
                  <a:tcPr>
                    <a:solidFill>
                      <a:srgbClr val="2E6A7B"/>
                    </a:solidFill>
                  </a:tcPr>
                </a:tc>
                <a:tc>
                  <a:txBody>
                    <a:bodyPr/>
                    <a:lstStyle/>
                    <a:p>
                      <a:pPr algn="ctr"/>
                      <a:r>
                        <a:rPr lang="en-US" dirty="0"/>
                        <a:t>Pag.</a:t>
                      </a:r>
                    </a:p>
                  </a:txBody>
                  <a:tcPr>
                    <a:solidFill>
                      <a:srgbClr val="2E6A7B"/>
                    </a:solidFill>
                  </a:tcPr>
                </a:tc>
                <a:extLst>
                  <a:ext uri="{0D108BD9-81ED-4DB2-BD59-A6C34878D82A}">
                    <a16:rowId xmlns:a16="http://schemas.microsoft.com/office/drawing/2014/main" val="3222549903"/>
                  </a:ext>
                </a:extLst>
              </a:tr>
              <a:tr h="586468">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rPr>
                        <a:t>SEZIONE 1: Quadro </a:t>
                      </a:r>
                      <a:r>
                        <a:rPr lang="en-GB" sz="1400" b="1" spc="10" dirty="0" err="1">
                          <a:latin typeface="+mj-lt"/>
                        </a:rPr>
                        <a:t>dettagliato</a:t>
                      </a:r>
                      <a:r>
                        <a:rPr lang="en-GB" sz="1400" b="1" spc="10" dirty="0">
                          <a:latin typeface="+mj-lt"/>
                        </a:rPr>
                        <a:t> di </a:t>
                      </a:r>
                      <a:r>
                        <a:rPr lang="en-GB" sz="1400" b="1" spc="10" dirty="0" err="1">
                          <a:latin typeface="+mj-lt"/>
                        </a:rPr>
                        <a:t>codifica</a:t>
                      </a:r>
                      <a:r>
                        <a:rPr lang="en-GB" sz="1400" b="1" spc="10" dirty="0">
                          <a:latin typeface="+mj-lt"/>
                        </a:rPr>
                        <a:t>. </a:t>
                      </a:r>
                      <a:r>
                        <a:rPr lang="en-GB" sz="1400" spc="10" dirty="0">
                          <a:latin typeface="+mj-lt"/>
                        </a:rPr>
                        <a:t>Un </a:t>
                      </a:r>
                      <a:r>
                        <a:rPr lang="en-GB" sz="1400" spc="10" dirty="0" err="1">
                          <a:latin typeface="+mj-lt"/>
                        </a:rPr>
                        <a:t>elenco</a:t>
                      </a:r>
                      <a:r>
                        <a:rPr lang="en-GB" sz="1400" spc="10" dirty="0">
                          <a:latin typeface="+mj-lt"/>
                        </a:rPr>
                        <a:t> e una </a:t>
                      </a:r>
                      <a:r>
                        <a:rPr lang="en-GB" sz="1400" spc="10" dirty="0" err="1">
                          <a:latin typeface="+mj-lt"/>
                        </a:rPr>
                        <a:t>spiegazione</a:t>
                      </a:r>
                      <a:r>
                        <a:rPr lang="en-GB" sz="1400" spc="10" dirty="0">
                          <a:latin typeface="+mj-lt"/>
                        </a:rPr>
                        <a:t> </a:t>
                      </a:r>
                      <a:r>
                        <a:rPr lang="en-GB" sz="1400" spc="10" dirty="0" err="1">
                          <a:latin typeface="+mj-lt"/>
                        </a:rPr>
                        <a:t>delle</a:t>
                      </a:r>
                      <a:r>
                        <a:rPr lang="en-GB" sz="1400" spc="10" dirty="0">
                          <a:latin typeface="+mj-lt"/>
                        </a:rPr>
                        <a:t> </a:t>
                      </a:r>
                      <a:r>
                        <a:rPr lang="en-GB" sz="1400" spc="10" dirty="0" err="1">
                          <a:latin typeface="+mj-lt"/>
                        </a:rPr>
                        <a:t>categorie</a:t>
                      </a:r>
                      <a:r>
                        <a:rPr lang="en-GB" sz="1400" spc="10" dirty="0">
                          <a:latin typeface="+mj-lt"/>
                        </a:rPr>
                        <a:t> di </a:t>
                      </a:r>
                      <a:r>
                        <a:rPr lang="en-GB" sz="1400" spc="10" dirty="0" err="1">
                          <a:latin typeface="+mj-lt"/>
                        </a:rPr>
                        <a:t>dialogo</a:t>
                      </a:r>
                      <a:r>
                        <a:rPr lang="en-GB" sz="1400" spc="10" dirty="0">
                          <a:latin typeface="+mj-lt"/>
                        </a:rPr>
                        <a:t>, illustrate con </a:t>
                      </a:r>
                      <a:r>
                        <a:rPr lang="en-GB" sz="1400" spc="10" dirty="0" err="1">
                          <a:latin typeface="+mj-lt"/>
                        </a:rPr>
                        <a:t>esempi</a:t>
                      </a:r>
                      <a:r>
                        <a:rPr lang="en-GB" sz="1400" spc="10" dirty="0">
                          <a:latin typeface="+mj-lt"/>
                        </a:rPr>
                        <a:t> di </a:t>
                      </a:r>
                      <a:r>
                        <a:rPr lang="en-GB" sz="1400" spc="10" dirty="0" err="1">
                          <a:latin typeface="+mj-lt"/>
                        </a:rPr>
                        <a:t>suggerimenti</a:t>
                      </a:r>
                      <a:r>
                        <a:rPr lang="en-GB" sz="1400" spc="10" dirty="0">
                          <a:latin typeface="+mj-lt"/>
                        </a:rPr>
                        <a:t> e contribute, </a:t>
                      </a:r>
                      <a:r>
                        <a:rPr lang="en-GB" sz="1400" spc="10" dirty="0" err="1">
                          <a:latin typeface="+mj-lt"/>
                        </a:rPr>
                        <a:t>oltre</a:t>
                      </a:r>
                      <a:r>
                        <a:rPr lang="en-GB" sz="1400" spc="10" dirty="0">
                          <a:latin typeface="+mj-lt"/>
                        </a:rPr>
                        <a:t> a </a:t>
                      </a:r>
                      <a:r>
                        <a:rPr lang="en-GB" sz="1400" spc="10" dirty="0" err="1">
                          <a:latin typeface="+mj-lt"/>
                        </a:rPr>
                        <a:t>pratiche</a:t>
                      </a:r>
                      <a:r>
                        <a:rPr lang="en-GB" sz="1400" spc="10" dirty="0">
                          <a:latin typeface="+mj-lt"/>
                        </a:rPr>
                        <a:t> più </a:t>
                      </a:r>
                      <a:r>
                        <a:rPr lang="en-GB" sz="1400" spc="10" dirty="0" err="1">
                          <a:latin typeface="+mj-lt"/>
                        </a:rPr>
                        <a:t>generali</a:t>
                      </a:r>
                      <a:r>
                        <a:rPr lang="en-GB" sz="1400" spc="10" dirty="0">
                          <a:latin typeface="+mj-lt"/>
                        </a:rPr>
                        <a:t> di </a:t>
                      </a:r>
                      <a:r>
                        <a:rPr lang="en-GB" sz="1400" spc="10" dirty="0" err="1">
                          <a:latin typeface="+mj-lt"/>
                        </a:rPr>
                        <a:t>dialogo</a:t>
                      </a:r>
                      <a:r>
                        <a:rPr lang="en-GB" sz="1400" spc="10" dirty="0">
                          <a:latin typeface="+mj-lt"/>
                        </a:rPr>
                        <a:t> in </a:t>
                      </a:r>
                      <a:r>
                        <a:rPr lang="en-GB" sz="1400" spc="10" dirty="0" err="1">
                          <a:latin typeface="+mj-lt"/>
                        </a:rPr>
                        <a:t>classe</a:t>
                      </a:r>
                      <a:r>
                        <a:rPr lang="en-GB" sz="1400" spc="10" dirty="0">
                          <a:latin typeface="+mj-lt"/>
                        </a:rPr>
                        <a:t>.</a:t>
                      </a:r>
                    </a:p>
                  </a:txBody>
                  <a:tcPr/>
                </a:tc>
                <a:tc>
                  <a:txBody>
                    <a:bodyPr/>
                    <a:lstStyle/>
                    <a:p>
                      <a:pPr algn="ctr"/>
                      <a:r>
                        <a:rPr lang="en-US" sz="1400" dirty="0"/>
                        <a:t>32</a:t>
                      </a:r>
                    </a:p>
                  </a:txBody>
                  <a:tcPr>
                    <a:solidFill>
                      <a:srgbClr val="D8D8D8"/>
                    </a:solidFill>
                  </a:tcPr>
                </a:tc>
                <a:extLst>
                  <a:ext uri="{0D108BD9-81ED-4DB2-BD59-A6C34878D82A}">
                    <a16:rowId xmlns:a16="http://schemas.microsoft.com/office/drawing/2014/main" val="702968102"/>
                  </a:ext>
                </a:extLst>
              </a:tr>
              <a:tr h="415415">
                <a:tc>
                  <a: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rPr>
                        <a:t>SEZIONE 2: </a:t>
                      </a:r>
                      <a:r>
                        <a:rPr lang="en-GB" sz="1400" b="1" spc="10" dirty="0">
                          <a:latin typeface="+mj-lt"/>
                          <a:cs typeface="Arial"/>
                        </a:rPr>
                        <a:t>Tipi di </a:t>
                      </a:r>
                      <a:r>
                        <a:rPr lang="en-GB" sz="1400" b="1" spc="10" dirty="0" err="1">
                          <a:latin typeface="+mj-lt"/>
                          <a:cs typeface="Arial"/>
                        </a:rPr>
                        <a:t>osservazione</a:t>
                      </a:r>
                      <a:r>
                        <a:rPr lang="en-GB" sz="1400" b="1" spc="10" dirty="0">
                          <a:latin typeface="+mj-lt"/>
                          <a:cs typeface="Arial"/>
                        </a:rPr>
                        <a:t> e </a:t>
                      </a:r>
                      <a:r>
                        <a:rPr lang="en-GB" sz="1400" b="1" spc="10" dirty="0" err="1">
                          <a:latin typeface="+mj-lt"/>
                          <a:cs typeface="Arial"/>
                        </a:rPr>
                        <a:t>modelli</a:t>
                      </a:r>
                      <a:r>
                        <a:rPr lang="en-GB" sz="1400" b="1" spc="10" dirty="0">
                          <a:latin typeface="+mj-lt"/>
                          <a:cs typeface="Arial"/>
                        </a:rPr>
                        <a:t> per </a:t>
                      </a:r>
                      <a:r>
                        <a:rPr lang="en-GB" sz="1400" b="1" spc="10" dirty="0" err="1">
                          <a:latin typeface="+mj-lt"/>
                          <a:cs typeface="Arial"/>
                        </a:rPr>
                        <a:t>l’osservazione</a:t>
                      </a:r>
                      <a:r>
                        <a:rPr lang="en-GB" sz="1400" b="1" spc="10" dirty="0">
                          <a:latin typeface="+mj-lt"/>
                          <a:cs typeface="Arial"/>
                        </a:rPr>
                        <a:t> e la </a:t>
                      </a:r>
                      <a:r>
                        <a:rPr lang="en-GB" sz="1400" b="1" spc="10" dirty="0" err="1">
                          <a:latin typeface="+mj-lt"/>
                          <a:cs typeface="Arial"/>
                        </a:rPr>
                        <a:t>codifica</a:t>
                      </a:r>
                      <a:r>
                        <a:rPr lang="en-GB" sz="1400" b="1" spc="10" dirty="0">
                          <a:latin typeface="+mj-lt"/>
                        </a:rPr>
                        <a:t>.  </a:t>
                      </a:r>
                      <a:r>
                        <a:rPr lang="en-GB" sz="1400" spc="10" dirty="0">
                          <a:latin typeface="+mj-lt"/>
                        </a:rPr>
                        <a:t>Include </a:t>
                      </a:r>
                      <a:r>
                        <a:rPr lang="en-GB" sz="1400" spc="10" dirty="0" err="1">
                          <a:latin typeface="+mj-lt"/>
                        </a:rPr>
                        <a:t>l’osservazione</a:t>
                      </a:r>
                      <a:r>
                        <a:rPr lang="en-GB" sz="1400" spc="10" dirty="0">
                          <a:latin typeface="+mj-lt"/>
                        </a:rPr>
                        <a:t> </a:t>
                      </a:r>
                      <a:r>
                        <a:rPr lang="en-GB" sz="1400" spc="10" dirty="0" err="1">
                          <a:latin typeface="+mj-lt"/>
                        </a:rPr>
                        <a:t>della</a:t>
                      </a:r>
                      <a:r>
                        <a:rPr lang="en-GB" sz="1400" spc="10" dirty="0">
                          <a:latin typeface="+mj-lt"/>
                        </a:rPr>
                        <a:t> </a:t>
                      </a:r>
                      <a:r>
                        <a:rPr lang="en-GB" sz="1400" spc="10" dirty="0" err="1">
                          <a:latin typeface="+mj-lt"/>
                        </a:rPr>
                        <a:t>lezione</a:t>
                      </a:r>
                      <a:r>
                        <a:rPr lang="en-GB" sz="1400" spc="10" dirty="0">
                          <a:latin typeface="+mj-lt"/>
                        </a:rPr>
                        <a:t> (</a:t>
                      </a:r>
                      <a:r>
                        <a:rPr lang="en-GB" sz="1400" spc="10" dirty="0" err="1">
                          <a:latin typeface="+mj-lt"/>
                        </a:rPr>
                        <a:t>campionamento</a:t>
                      </a:r>
                      <a:r>
                        <a:rPr lang="en-GB" sz="1400" spc="10" dirty="0">
                          <a:latin typeface="+mj-lt"/>
                        </a:rPr>
                        <a:t> del tempo; </a:t>
                      </a:r>
                      <a:r>
                        <a:rPr lang="en-GB" sz="1400" spc="10" dirty="0" err="1">
                          <a:latin typeface="+mj-lt"/>
                        </a:rPr>
                        <a:t>lista</a:t>
                      </a:r>
                      <a:r>
                        <a:rPr lang="en-GB" sz="1400" spc="10" dirty="0">
                          <a:latin typeface="+mj-lt"/>
                        </a:rPr>
                        <a:t> di </a:t>
                      </a:r>
                      <a:r>
                        <a:rPr lang="en-GB" sz="1400" spc="10" dirty="0" err="1">
                          <a:latin typeface="+mj-lt"/>
                        </a:rPr>
                        <a:t>controllo</a:t>
                      </a:r>
                      <a:r>
                        <a:rPr lang="en-GB" sz="1400" spc="10" dirty="0">
                          <a:latin typeface="+mj-lt"/>
                        </a:rPr>
                        <a:t>; scale di </a:t>
                      </a:r>
                      <a:r>
                        <a:rPr lang="en-GB" sz="1400" spc="10" dirty="0" err="1">
                          <a:latin typeface="+mj-lt"/>
                        </a:rPr>
                        <a:t>valutazione</a:t>
                      </a:r>
                      <a:r>
                        <a:rPr lang="en-GB" sz="1400" spc="10" dirty="0">
                          <a:latin typeface="+mj-lt"/>
                        </a:rPr>
                        <a:t>).</a:t>
                      </a:r>
                    </a:p>
                  </a:txBody>
                  <a:tcPr/>
                </a:tc>
                <a:tc>
                  <a:txBody>
                    <a:bodyPr/>
                    <a:lstStyle/>
                    <a:p>
                      <a:pPr algn="ctr"/>
                      <a:r>
                        <a:rPr lang="en-US" sz="1400" dirty="0"/>
                        <a:t>38</a:t>
                      </a:r>
                    </a:p>
                  </a:txBody>
                  <a:tcPr>
                    <a:solidFill>
                      <a:srgbClr val="D8D8D8"/>
                    </a:solidFill>
                  </a:tcPr>
                </a:tc>
                <a:extLst>
                  <a:ext uri="{0D108BD9-81ED-4DB2-BD59-A6C34878D82A}">
                    <a16:rowId xmlns:a16="http://schemas.microsoft.com/office/drawing/2014/main" val="385041652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cs typeface="Arial"/>
                        </a:rPr>
                        <a:t> </a:t>
                      </a:r>
                      <a:r>
                        <a:rPr lang="en-GB" sz="1400" b="1" spc="10" dirty="0" err="1">
                          <a:latin typeface="+mj-lt"/>
                          <a:cs typeface="Arial"/>
                        </a:rPr>
                        <a:t>Modello</a:t>
                      </a:r>
                      <a:r>
                        <a:rPr lang="en-GB" sz="1400" b="1" spc="10" dirty="0">
                          <a:latin typeface="+mj-lt"/>
                          <a:cs typeface="Arial"/>
                        </a:rPr>
                        <a:t> 2A: </a:t>
                      </a:r>
                      <a:r>
                        <a:rPr lang="en-GB" sz="1400" b="1" spc="10" dirty="0" err="1">
                          <a:latin typeface="+mj-lt"/>
                          <a:cs typeface="Arial"/>
                        </a:rPr>
                        <a:t>Codificare</a:t>
                      </a:r>
                      <a:r>
                        <a:rPr lang="en-GB" sz="1400" b="1" spc="10" dirty="0">
                          <a:latin typeface="+mj-lt"/>
                          <a:cs typeface="Arial"/>
                        </a:rPr>
                        <a:t> una </a:t>
                      </a:r>
                      <a:r>
                        <a:rPr lang="en-GB" sz="1400" b="1" spc="10" dirty="0" err="1">
                          <a:latin typeface="+mj-lt"/>
                          <a:cs typeface="Arial"/>
                        </a:rPr>
                        <a:t>trascrizione</a:t>
                      </a:r>
                      <a:endParaRPr lang="en-GB" sz="1400" b="1" spc="10" dirty="0">
                        <a:latin typeface="+mj-lt"/>
                        <a:cs typeface="Arial"/>
                      </a:endParaRPr>
                    </a:p>
                  </a:txBody>
                  <a:tcPr/>
                </a:tc>
                <a:tc>
                  <a:txBody>
                    <a:bodyPr/>
                    <a:lstStyle/>
                    <a:p>
                      <a:pPr algn="ctr"/>
                      <a:r>
                        <a:rPr lang="en-US" sz="1400" dirty="0"/>
                        <a:t>41</a:t>
                      </a:r>
                    </a:p>
                  </a:txBody>
                  <a:tcPr>
                    <a:solidFill>
                      <a:srgbClr val="D8D8D8"/>
                    </a:solidFill>
                  </a:tcPr>
                </a:tc>
                <a:extLst>
                  <a:ext uri="{0D108BD9-81ED-4DB2-BD59-A6C34878D82A}">
                    <a16:rowId xmlns:a16="http://schemas.microsoft.com/office/drawing/2014/main" val="2453129498"/>
                  </a:ext>
                </a:extLst>
              </a:tr>
              <a:tr h="297307">
                <a:tc>
                  <a:txBody>
                    <a:bodyPr/>
                    <a:lstStyle/>
                    <a:p>
                      <a:pPr marL="93663" indent="0">
                        <a:lnSpc>
                          <a:spcPct val="100000"/>
                        </a:lnSpc>
                        <a:spcBef>
                          <a:spcPts val="1315"/>
                        </a:spcBef>
                        <a:tabLst/>
                      </a:pPr>
                      <a:r>
                        <a:rPr lang="en-GB" sz="1400" b="1" spc="10" dirty="0">
                          <a:latin typeface="+mj-lt"/>
                          <a:cs typeface="Arial"/>
                        </a:rPr>
                        <a:t> </a:t>
                      </a:r>
                      <a:r>
                        <a:rPr lang="en-GB" sz="1400" b="1" spc="10" dirty="0" err="1">
                          <a:latin typeface="+mj-lt"/>
                          <a:cs typeface="Arial"/>
                        </a:rPr>
                        <a:t>Modello</a:t>
                      </a:r>
                      <a:r>
                        <a:rPr lang="en-GB" sz="1400" b="1" spc="10" dirty="0">
                          <a:latin typeface="+mj-lt"/>
                          <a:cs typeface="Arial"/>
                        </a:rPr>
                        <a:t> 2B: </a:t>
                      </a:r>
                      <a:r>
                        <a:rPr lang="en-GB" sz="1400" b="1" spc="10" dirty="0" err="1">
                          <a:latin typeface="+mj-lt"/>
                          <a:cs typeface="Arial"/>
                        </a:rPr>
                        <a:t>Codifica</a:t>
                      </a:r>
                      <a:r>
                        <a:rPr lang="en-GB" sz="1400" b="1" spc="10" dirty="0">
                          <a:latin typeface="+mj-lt"/>
                          <a:cs typeface="Arial"/>
                        </a:rPr>
                        <a:t> a </a:t>
                      </a:r>
                      <a:r>
                        <a:rPr lang="en-GB" sz="1400" b="1" spc="10" dirty="0" err="1">
                          <a:latin typeface="+mj-lt"/>
                          <a:cs typeface="Arial"/>
                        </a:rPr>
                        <a:t>campionamento</a:t>
                      </a:r>
                      <a:r>
                        <a:rPr lang="en-GB" sz="1400" b="1" spc="10" dirty="0">
                          <a:latin typeface="+mj-lt"/>
                          <a:cs typeface="Arial"/>
                        </a:rPr>
                        <a:t> </a:t>
                      </a:r>
                      <a:r>
                        <a:rPr lang="en-GB" sz="1400" b="1" spc="10" dirty="0" err="1">
                          <a:latin typeface="+mj-lt"/>
                          <a:cs typeface="Arial"/>
                        </a:rPr>
                        <a:t>temporale</a:t>
                      </a:r>
                      <a:r>
                        <a:rPr lang="en-GB" sz="1400" b="1" spc="10" dirty="0">
                          <a:latin typeface="+mj-lt"/>
                          <a:cs typeface="Arial"/>
                        </a:rPr>
                        <a:t> per il lavoro di </a:t>
                      </a:r>
                      <a:r>
                        <a:rPr lang="en-GB" sz="1400" b="1" spc="10" dirty="0" err="1">
                          <a:latin typeface="+mj-lt"/>
                          <a:cs typeface="Arial"/>
                        </a:rPr>
                        <a:t>gruppo</a:t>
                      </a:r>
                      <a:endParaRPr lang="en-GB" sz="1400" b="1" spc="10" dirty="0">
                        <a:latin typeface="+mj-lt"/>
                        <a:cs typeface="Arial"/>
                      </a:endParaRPr>
                    </a:p>
                  </a:txBody>
                  <a:tcPr/>
                </a:tc>
                <a:tc>
                  <a:txBody>
                    <a:bodyPr/>
                    <a:lstStyle/>
                    <a:p>
                      <a:pPr algn="ctr"/>
                      <a:r>
                        <a:rPr lang="en-US" sz="1400" dirty="0"/>
                        <a:t>43</a:t>
                      </a:r>
                    </a:p>
                  </a:txBody>
                  <a:tcPr>
                    <a:solidFill>
                      <a:srgbClr val="D8D8D8"/>
                    </a:solidFill>
                  </a:tcPr>
                </a:tc>
                <a:extLst>
                  <a:ext uri="{0D108BD9-81ED-4DB2-BD59-A6C34878D82A}">
                    <a16:rowId xmlns:a16="http://schemas.microsoft.com/office/drawing/2014/main" val="1296792514"/>
                  </a:ext>
                </a:extLst>
              </a:tr>
              <a:tr h="297307">
                <a:tc>
                  <a:txBody>
                    <a:bodyPr/>
                    <a:lstStyle/>
                    <a:p>
                      <a:pPr marL="93663" marR="130810" indent="0">
                        <a:lnSpc>
                          <a:spcPct val="101400"/>
                        </a:lnSpc>
                        <a:spcBef>
                          <a:spcPts val="1045"/>
                        </a:spcBef>
                        <a:tabLst/>
                      </a:pPr>
                      <a:r>
                        <a:rPr lang="en-GB" sz="1400" b="1" spc="10" dirty="0">
                          <a:latin typeface="+mj-lt"/>
                          <a:cs typeface="Arial"/>
                        </a:rPr>
                        <a:t> </a:t>
                      </a:r>
                      <a:r>
                        <a:rPr lang="en-GB" sz="1400" b="1" spc="10" dirty="0" err="1">
                          <a:solidFill>
                            <a:schemeClr val="tx1"/>
                          </a:solidFill>
                          <a:latin typeface="+mn-lt"/>
                          <a:ea typeface="+mn-ea"/>
                          <a:cs typeface="Arial"/>
                        </a:rPr>
                        <a:t>Modello</a:t>
                      </a:r>
                      <a:r>
                        <a:rPr lang="en-GB" sz="1400" b="1" spc="10" dirty="0">
                          <a:latin typeface="+mj-lt"/>
                          <a:cs typeface="Arial"/>
                        </a:rPr>
                        <a:t> 2C: Checklist per single-</a:t>
                      </a:r>
                      <a:r>
                        <a:rPr lang="en-GB" sz="1400" b="1" spc="10" dirty="0" err="1">
                          <a:latin typeface="+mj-lt"/>
                          <a:cs typeface="Arial"/>
                        </a:rPr>
                        <a:t>i</a:t>
                      </a:r>
                      <a:r>
                        <a:rPr lang="en-GB" sz="1400" b="1" spc="10" dirty="0">
                          <a:latin typeface="+mj-lt"/>
                          <a:cs typeface="Arial"/>
                        </a:rPr>
                        <a:t> </a:t>
                      </a:r>
                      <a:r>
                        <a:rPr lang="en-GB" sz="1400" b="1" spc="10" dirty="0" err="1">
                          <a:latin typeface="+mj-lt"/>
                          <a:cs typeface="Arial"/>
                        </a:rPr>
                        <a:t>allieve-i</a:t>
                      </a:r>
                      <a:r>
                        <a:rPr lang="en-GB" sz="1400" b="1" spc="10" dirty="0">
                          <a:latin typeface="+mj-lt"/>
                          <a:cs typeface="Arial"/>
                        </a:rPr>
                        <a:t> (</a:t>
                      </a:r>
                      <a:r>
                        <a:rPr lang="en-GB" sz="1400" b="1" spc="10" dirty="0" err="1">
                          <a:latin typeface="+mj-lt"/>
                          <a:cs typeface="Arial"/>
                        </a:rPr>
                        <a:t>entro</a:t>
                      </a:r>
                      <a:r>
                        <a:rPr lang="en-GB" sz="1400" b="1" spc="10" dirty="0">
                          <a:latin typeface="+mj-lt"/>
                          <a:cs typeface="Arial"/>
                        </a:rPr>
                        <a:t> il lavoro di </a:t>
                      </a:r>
                      <a:r>
                        <a:rPr lang="en-GB" sz="1400" b="1" spc="10" dirty="0" err="1">
                          <a:latin typeface="+mj-lt"/>
                          <a:cs typeface="Arial"/>
                        </a:rPr>
                        <a:t>gruppo</a:t>
                      </a:r>
                      <a:r>
                        <a:rPr lang="en-GB" sz="1400" b="1" spc="10" dirty="0">
                          <a:latin typeface="+mj-lt"/>
                          <a:cs typeface="Arial"/>
                        </a:rPr>
                        <a:t>)</a:t>
                      </a:r>
                      <a:endParaRPr lang="en-GB" sz="1400" spc="10" dirty="0">
                        <a:latin typeface="+mj-lt"/>
                      </a:endParaRPr>
                    </a:p>
                  </a:txBody>
                  <a:tcPr/>
                </a:tc>
                <a:tc>
                  <a:txBody>
                    <a:bodyPr/>
                    <a:lstStyle/>
                    <a:p>
                      <a:pPr algn="ctr"/>
                      <a:r>
                        <a:rPr lang="en-US" sz="1400" dirty="0"/>
                        <a:t>45</a:t>
                      </a:r>
                    </a:p>
                  </a:txBody>
                  <a:tcPr>
                    <a:solidFill>
                      <a:srgbClr val="D8D8D8"/>
                    </a:solidFill>
                  </a:tcPr>
                </a:tc>
                <a:extLst>
                  <a:ext uri="{0D108BD9-81ED-4DB2-BD59-A6C34878D82A}">
                    <a16:rowId xmlns:a16="http://schemas.microsoft.com/office/drawing/2014/main" val="3060916660"/>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latin typeface="+mj-lt"/>
                          <a:cs typeface="Arial"/>
                        </a:rPr>
                        <a:t> </a:t>
                      </a:r>
                      <a:r>
                        <a:rPr lang="en-GB" sz="1400" b="1" spc="10" dirty="0" err="1">
                          <a:solidFill>
                            <a:schemeClr val="tx1"/>
                          </a:solidFill>
                          <a:latin typeface="+mn-lt"/>
                          <a:ea typeface="+mn-ea"/>
                          <a:cs typeface="Arial"/>
                        </a:rPr>
                        <a:t>Modello</a:t>
                      </a:r>
                      <a:r>
                        <a:rPr lang="en-GB" sz="1400" b="1" spc="10" dirty="0">
                          <a:latin typeface="+mj-lt"/>
                          <a:cs typeface="Arial"/>
                        </a:rPr>
                        <a:t> 2D: </a:t>
                      </a:r>
                      <a:r>
                        <a:rPr lang="en-GB" sz="1400" b="1" spc="10" dirty="0" err="1">
                          <a:latin typeface="+mj-lt"/>
                          <a:cs typeface="Arial"/>
                        </a:rPr>
                        <a:t>Valutare</a:t>
                      </a:r>
                      <a:r>
                        <a:rPr lang="en-GB" sz="1400" b="1" spc="10" dirty="0">
                          <a:latin typeface="+mj-lt"/>
                          <a:cs typeface="Arial"/>
                        </a:rPr>
                        <a:t> il </a:t>
                      </a:r>
                      <a:r>
                        <a:rPr lang="en-GB" sz="1400" b="1" spc="10" dirty="0" err="1">
                          <a:latin typeface="+mj-lt"/>
                          <a:cs typeface="Arial"/>
                        </a:rPr>
                        <a:t>dialogo</a:t>
                      </a:r>
                      <a:r>
                        <a:rPr lang="en-GB" sz="1400" b="1" spc="10" dirty="0">
                          <a:latin typeface="+mj-lt"/>
                          <a:cs typeface="Arial"/>
                        </a:rPr>
                        <a:t> di Gruppo </a:t>
                      </a:r>
                      <a:r>
                        <a:rPr lang="en-GB" sz="1400" b="1" spc="10" dirty="0" err="1">
                          <a:latin typeface="+mj-lt"/>
                          <a:cs typeface="Arial"/>
                        </a:rPr>
                        <a:t>usando</a:t>
                      </a:r>
                      <a:r>
                        <a:rPr lang="en-GB" sz="1400" b="1" spc="10" dirty="0">
                          <a:latin typeface="+mj-lt"/>
                          <a:cs typeface="Arial"/>
                        </a:rPr>
                        <a:t> </a:t>
                      </a:r>
                      <a:r>
                        <a:rPr lang="en-GB" sz="1400" b="1" spc="10" dirty="0" err="1">
                          <a:latin typeface="+mj-lt"/>
                          <a:cs typeface="Arial"/>
                        </a:rPr>
                        <a:t>i</a:t>
                      </a:r>
                      <a:r>
                        <a:rPr lang="en-GB" sz="1400" b="1" spc="10" dirty="0">
                          <a:latin typeface="+mj-lt"/>
                          <a:cs typeface="Arial"/>
                        </a:rPr>
                        <a:t> </a:t>
                      </a:r>
                      <a:r>
                        <a:rPr lang="en-GB" sz="1400" b="1" spc="10" dirty="0" err="1">
                          <a:latin typeface="+mj-lt"/>
                          <a:cs typeface="Arial"/>
                        </a:rPr>
                        <a:t>codici</a:t>
                      </a:r>
                      <a:endParaRPr lang="en-US" sz="1400" dirty="0">
                        <a:latin typeface="+mj-lt"/>
                      </a:endParaRPr>
                    </a:p>
                  </a:txBody>
                  <a:tcPr/>
                </a:tc>
                <a:tc>
                  <a:txBody>
                    <a:bodyPr/>
                    <a:lstStyle/>
                    <a:p>
                      <a:pPr algn="ctr"/>
                      <a:r>
                        <a:rPr lang="en-US" sz="1400" dirty="0"/>
                        <a:t>46</a:t>
                      </a:r>
                    </a:p>
                  </a:txBody>
                  <a:tcPr>
                    <a:solidFill>
                      <a:srgbClr val="D8D8D8"/>
                    </a:solidFill>
                  </a:tcPr>
                </a:tc>
                <a:extLst>
                  <a:ext uri="{0D108BD9-81ED-4DB2-BD59-A6C34878D82A}">
                    <a16:rowId xmlns:a16="http://schemas.microsoft.com/office/drawing/2014/main" val="4194573456"/>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Modello</a:t>
                      </a:r>
                      <a:r>
                        <a:rPr lang="en-GB" sz="1400" b="1" spc="10" dirty="0">
                          <a:solidFill>
                            <a:schemeClr val="tx1"/>
                          </a:solidFill>
                          <a:latin typeface="+mn-lt"/>
                          <a:ea typeface="+mn-ea"/>
                          <a:cs typeface="Arial"/>
                        </a:rPr>
                        <a:t> 2E: </a:t>
                      </a:r>
                      <a:r>
                        <a:rPr lang="en-GB" sz="1400" b="1" spc="10" dirty="0" err="1">
                          <a:solidFill>
                            <a:schemeClr val="tx1"/>
                          </a:solidFill>
                          <a:latin typeface="+mn-lt"/>
                          <a:ea typeface="+mn-ea"/>
                          <a:cs typeface="Arial"/>
                        </a:rPr>
                        <a:t>Panoramica</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sulla</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partecipazione</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dell’intera</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classe</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scala</a:t>
                      </a:r>
                      <a:r>
                        <a:rPr lang="en-GB" sz="1400" b="1" spc="10" dirty="0">
                          <a:solidFill>
                            <a:schemeClr val="tx1"/>
                          </a:solidFill>
                          <a:latin typeface="+mn-lt"/>
                          <a:ea typeface="+mn-ea"/>
                          <a:cs typeface="Arial"/>
                        </a:rPr>
                        <a:t> di </a:t>
                      </a:r>
                      <a:r>
                        <a:rPr lang="en-GB" sz="1400" b="1" spc="10" dirty="0" err="1">
                          <a:solidFill>
                            <a:schemeClr val="tx1"/>
                          </a:solidFill>
                          <a:latin typeface="+mn-lt"/>
                          <a:ea typeface="+mn-ea"/>
                          <a:cs typeface="Arial"/>
                        </a:rPr>
                        <a:t>valutazione</a:t>
                      </a:r>
                      <a:r>
                        <a:rPr lang="en-GB" sz="1400" b="1" spc="10" dirty="0">
                          <a:solidFill>
                            <a:schemeClr val="tx1"/>
                          </a:solidFill>
                          <a:latin typeface="+mn-lt"/>
                          <a:ea typeface="+mn-ea"/>
                          <a:cs typeface="Arial"/>
                        </a:rPr>
                        <a:t>)</a:t>
                      </a:r>
                      <a:endParaRPr lang="en-US" sz="1400" dirty="0"/>
                    </a:p>
                  </a:txBody>
                  <a:tcPr/>
                </a:tc>
                <a:tc>
                  <a:txBody>
                    <a:bodyPr/>
                    <a:lstStyle/>
                    <a:p>
                      <a:pPr algn="ctr"/>
                      <a:r>
                        <a:rPr lang="en-US" sz="1400" dirty="0"/>
                        <a:t>47</a:t>
                      </a:r>
                    </a:p>
                  </a:txBody>
                  <a:tcPr>
                    <a:solidFill>
                      <a:srgbClr val="D8D8D8"/>
                    </a:solidFill>
                  </a:tcPr>
                </a:tc>
                <a:extLst>
                  <a:ext uri="{0D108BD9-81ED-4DB2-BD59-A6C34878D82A}">
                    <a16:rowId xmlns:a16="http://schemas.microsoft.com/office/drawing/2014/main" val="182482530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Modello</a:t>
                      </a:r>
                      <a:r>
                        <a:rPr lang="en-GB" sz="1400" b="1" spc="10" dirty="0">
                          <a:solidFill>
                            <a:schemeClr val="tx1"/>
                          </a:solidFill>
                          <a:latin typeface="+mn-lt"/>
                          <a:ea typeface="+mn-ea"/>
                          <a:cs typeface="Arial"/>
                        </a:rPr>
                        <a:t> 2F: Scale di </a:t>
                      </a:r>
                      <a:r>
                        <a:rPr lang="en-GB" sz="1400" b="1" spc="10" dirty="0" err="1">
                          <a:solidFill>
                            <a:schemeClr val="tx1"/>
                          </a:solidFill>
                          <a:latin typeface="+mn-lt"/>
                          <a:ea typeface="+mn-ea"/>
                          <a:cs typeface="Arial"/>
                        </a:rPr>
                        <a:t>valutazione</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della</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partecipazione</a:t>
                      </a:r>
                      <a:r>
                        <a:rPr lang="en-GB" sz="1400" b="1" spc="10" dirty="0">
                          <a:solidFill>
                            <a:schemeClr val="tx1"/>
                          </a:solidFill>
                          <a:latin typeface="+mn-lt"/>
                          <a:ea typeface="+mn-ea"/>
                          <a:cs typeface="Arial"/>
                        </a:rPr>
                        <a:t> e </a:t>
                      </a:r>
                      <a:r>
                        <a:rPr lang="en-GB" sz="1400" b="1" spc="10" dirty="0" err="1">
                          <a:solidFill>
                            <a:schemeClr val="tx1"/>
                          </a:solidFill>
                          <a:latin typeface="+mn-lt"/>
                          <a:ea typeface="+mn-ea"/>
                          <a:cs typeface="Arial"/>
                        </a:rPr>
                        <a:t>delle</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regole</a:t>
                      </a:r>
                      <a:r>
                        <a:rPr lang="en-GB" sz="1400" b="1" spc="10" dirty="0">
                          <a:solidFill>
                            <a:schemeClr val="tx1"/>
                          </a:solidFill>
                          <a:latin typeface="+mn-lt"/>
                          <a:ea typeface="+mn-ea"/>
                          <a:cs typeface="Arial"/>
                        </a:rPr>
                        <a:t> di conversazione</a:t>
                      </a:r>
                      <a:endParaRPr lang="en-US" sz="1400" dirty="0"/>
                    </a:p>
                  </a:txBody>
                  <a:tcPr/>
                </a:tc>
                <a:tc>
                  <a:txBody>
                    <a:bodyPr/>
                    <a:lstStyle/>
                    <a:p>
                      <a:pPr algn="ctr"/>
                      <a:r>
                        <a:rPr lang="en-US" sz="1400" dirty="0"/>
                        <a:t>48</a:t>
                      </a:r>
                    </a:p>
                  </a:txBody>
                  <a:tcPr>
                    <a:solidFill>
                      <a:srgbClr val="D8D8D8"/>
                    </a:solidFill>
                  </a:tcPr>
                </a:tc>
                <a:extLst>
                  <a:ext uri="{0D108BD9-81ED-4DB2-BD59-A6C34878D82A}">
                    <a16:rowId xmlns:a16="http://schemas.microsoft.com/office/drawing/2014/main" val="3487348345"/>
                  </a:ext>
                </a:extLst>
              </a:tr>
              <a:tr h="297307">
                <a:tc>
                  <a:txBody>
                    <a:bodyPr/>
                    <a:lstStyle/>
                    <a:p>
                      <a:pPr marL="93663" marR="0" lvl="0" indent="0" defTabSz="914400" eaLnBrk="1" fontAlgn="auto" latinLnBrk="0" hangingPunct="1">
                        <a:lnSpc>
                          <a:spcPct val="100000"/>
                        </a:lnSpc>
                        <a:spcBef>
                          <a:spcPts val="0"/>
                        </a:spcBef>
                        <a:spcAft>
                          <a:spcPts val="0"/>
                        </a:spcAft>
                        <a:buClrTx/>
                        <a:buSzTx/>
                        <a:buFontTx/>
                        <a:buNone/>
                        <a:tabLst/>
                        <a:defRPr/>
                      </a:pPr>
                      <a:r>
                        <a:rPr lang="en-US" sz="1400" dirty="0"/>
                        <a:t> </a:t>
                      </a:r>
                      <a:r>
                        <a:rPr lang="en-GB" sz="1400" b="1" spc="10" dirty="0" err="1">
                          <a:solidFill>
                            <a:schemeClr val="tx1"/>
                          </a:solidFill>
                          <a:latin typeface="+mn-lt"/>
                          <a:ea typeface="+mn-ea"/>
                          <a:cs typeface="Arial"/>
                        </a:rPr>
                        <a:t>Modello</a:t>
                      </a:r>
                      <a:r>
                        <a:rPr lang="en-GB" sz="1400" b="1" spc="10" dirty="0">
                          <a:solidFill>
                            <a:schemeClr val="tx1"/>
                          </a:solidFill>
                          <a:latin typeface="+mn-lt"/>
                          <a:ea typeface="+mn-ea"/>
                          <a:cs typeface="Arial"/>
                        </a:rPr>
                        <a:t> 2G: </a:t>
                      </a:r>
                      <a:r>
                        <a:rPr lang="en-GB" sz="1400" b="1" spc="10" dirty="0" err="1">
                          <a:solidFill>
                            <a:schemeClr val="tx1"/>
                          </a:solidFill>
                          <a:latin typeface="+mn-lt"/>
                          <a:ea typeface="+mn-ea"/>
                          <a:cs typeface="Arial"/>
                        </a:rPr>
                        <a:t>Autovalutazione</a:t>
                      </a:r>
                      <a:r>
                        <a:rPr lang="en-GB" sz="1400" b="1" spc="10" dirty="0">
                          <a:solidFill>
                            <a:schemeClr val="tx1"/>
                          </a:solidFill>
                          <a:latin typeface="+mn-lt"/>
                          <a:ea typeface="+mn-ea"/>
                          <a:cs typeface="Arial"/>
                        </a:rPr>
                        <a:t> del lavoro a </a:t>
                      </a:r>
                      <a:r>
                        <a:rPr lang="en-GB" sz="1400" b="1" spc="10" dirty="0" err="1">
                          <a:solidFill>
                            <a:schemeClr val="tx1"/>
                          </a:solidFill>
                          <a:latin typeface="+mn-lt"/>
                          <a:ea typeface="+mn-ea"/>
                          <a:cs typeface="Arial"/>
                        </a:rPr>
                        <a:t>gruppi</a:t>
                      </a:r>
                      <a:endParaRPr lang="en-US" sz="1400" dirty="0"/>
                    </a:p>
                  </a:txBody>
                  <a:tcPr/>
                </a:tc>
                <a:tc>
                  <a:txBody>
                    <a:bodyPr/>
                    <a:lstStyle/>
                    <a:p>
                      <a:pPr algn="ctr"/>
                      <a:r>
                        <a:rPr lang="en-US" sz="1400" dirty="0"/>
                        <a:t>49</a:t>
                      </a:r>
                    </a:p>
                  </a:txBody>
                  <a:tcPr>
                    <a:solidFill>
                      <a:srgbClr val="D8D8D8"/>
                    </a:solidFill>
                  </a:tcPr>
                </a:tc>
                <a:extLst>
                  <a:ext uri="{0D108BD9-81ED-4DB2-BD59-A6C34878D82A}">
                    <a16:rowId xmlns:a16="http://schemas.microsoft.com/office/drawing/2014/main" val="1134652461"/>
                  </a:ext>
                </a:extLst>
              </a:tr>
              <a:tr h="297307">
                <a:tc>
                  <a:txBody>
                    <a:bodyPr/>
                    <a:lstStyle/>
                    <a:p>
                      <a:pPr marL="134938" marR="0" lvl="0" indent="0" defTabSz="914400" eaLnBrk="1" fontAlgn="auto" latinLnBrk="0" hangingPunct="1">
                        <a:lnSpc>
                          <a:spcPct val="100000"/>
                        </a:lnSpc>
                        <a:spcBef>
                          <a:spcPts val="0"/>
                        </a:spcBef>
                        <a:spcAft>
                          <a:spcPts val="0"/>
                        </a:spcAft>
                        <a:buClrTx/>
                        <a:buSzTx/>
                        <a:buFontTx/>
                        <a:buNone/>
                        <a:tabLst/>
                        <a:defRPr/>
                      </a:pPr>
                      <a:r>
                        <a:rPr lang="en-GB" sz="1400" b="1" spc="10" dirty="0" err="1">
                          <a:solidFill>
                            <a:schemeClr val="tx1"/>
                          </a:solidFill>
                          <a:latin typeface="+mn-lt"/>
                          <a:ea typeface="+mn-ea"/>
                          <a:cs typeface="Arial"/>
                        </a:rPr>
                        <a:t>Modello</a:t>
                      </a:r>
                      <a:r>
                        <a:rPr lang="en-GB" sz="1400" b="1" spc="10" dirty="0">
                          <a:solidFill>
                            <a:schemeClr val="tx1"/>
                          </a:solidFill>
                          <a:latin typeface="+mn-lt"/>
                          <a:ea typeface="+mn-ea"/>
                          <a:cs typeface="Arial"/>
                        </a:rPr>
                        <a:t> 2H: </a:t>
                      </a:r>
                      <a:r>
                        <a:rPr lang="en-GB" sz="1400" b="1" spc="10" dirty="0" err="1">
                          <a:solidFill>
                            <a:schemeClr val="tx1"/>
                          </a:solidFill>
                          <a:latin typeface="+mn-lt"/>
                          <a:ea typeface="+mn-ea"/>
                          <a:cs typeface="Arial"/>
                        </a:rPr>
                        <a:t>Questionario</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sull’insegnamento</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dialogico</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autovalutazione</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della</a:t>
                      </a:r>
                      <a:r>
                        <a:rPr lang="en-GB" sz="1400" b="1" spc="10" dirty="0">
                          <a:solidFill>
                            <a:schemeClr val="tx1"/>
                          </a:solidFill>
                          <a:latin typeface="+mn-lt"/>
                          <a:ea typeface="+mn-ea"/>
                          <a:cs typeface="Arial"/>
                        </a:rPr>
                        <a:t> </a:t>
                      </a:r>
                      <a:r>
                        <a:rPr lang="en-GB" sz="1400" b="1" spc="10" dirty="0" err="1">
                          <a:solidFill>
                            <a:schemeClr val="tx1"/>
                          </a:solidFill>
                          <a:latin typeface="+mn-lt"/>
                          <a:ea typeface="+mn-ea"/>
                          <a:cs typeface="Arial"/>
                        </a:rPr>
                        <a:t>pratica</a:t>
                      </a:r>
                      <a:r>
                        <a:rPr lang="en-GB" sz="1400" b="1" spc="10" dirty="0">
                          <a:solidFill>
                            <a:schemeClr val="tx1"/>
                          </a:solidFill>
                          <a:latin typeface="+mn-lt"/>
                          <a:ea typeface="+mn-ea"/>
                          <a:cs typeface="Arial"/>
                        </a:rPr>
                        <a:t>)</a:t>
                      </a:r>
                      <a:endParaRPr lang="en-US" sz="1400" dirty="0"/>
                    </a:p>
                  </a:txBody>
                  <a:tcPr/>
                </a:tc>
                <a:tc>
                  <a:txBody>
                    <a:bodyPr/>
                    <a:lstStyle/>
                    <a:p>
                      <a:pPr algn="ctr"/>
                      <a:r>
                        <a:rPr lang="en-US" sz="1400" dirty="0"/>
                        <a:t>50</a:t>
                      </a:r>
                    </a:p>
                  </a:txBody>
                  <a:tcPr>
                    <a:solidFill>
                      <a:srgbClr val="D8D8D8"/>
                    </a:solidFill>
                  </a:tcPr>
                </a:tc>
                <a:extLst>
                  <a:ext uri="{0D108BD9-81ED-4DB2-BD59-A6C34878D82A}">
                    <a16:rowId xmlns:a16="http://schemas.microsoft.com/office/drawing/2014/main" val="2615908898"/>
                  </a:ext>
                </a:extLst>
              </a:tr>
            </a:tbl>
          </a:graphicData>
        </a:graphic>
      </p:graphicFrame>
      <p:sp>
        <p:nvSpPr>
          <p:cNvPr id="9" name="CasellaDiTesto 8">
            <a:extLst>
              <a:ext uri="{FF2B5EF4-FFF2-40B4-BE49-F238E27FC236}">
                <a16:creationId xmlns:a16="http://schemas.microsoft.com/office/drawing/2014/main" id="{1A653E65-DE69-2C75-0D53-E2CAA8C79188}"/>
              </a:ext>
            </a:extLst>
          </p:cNvPr>
          <p:cNvSpPr txBox="1"/>
          <p:nvPr/>
        </p:nvSpPr>
        <p:spPr>
          <a:xfrm>
            <a:off x="10332917" y="7285851"/>
            <a:ext cx="341760" cy="276999"/>
          </a:xfrm>
          <a:prstGeom prst="rect">
            <a:avLst/>
          </a:prstGeom>
          <a:noFill/>
        </p:spPr>
        <p:txBody>
          <a:bodyPr wrap="none" rtlCol="0">
            <a:spAutoFit/>
          </a:bodyPr>
          <a:lstStyle/>
          <a:p>
            <a:r>
              <a:rPr lang="it-CH" sz="1200" dirty="0"/>
              <a:t>32</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33069" y="305291"/>
            <a:ext cx="9746615" cy="1190134"/>
          </a:xfrm>
          <a:prstGeom prst="rect">
            <a:avLst/>
          </a:prstGeom>
          <a:ln w="31733">
            <a:solidFill>
              <a:srgbClr val="2791A6"/>
            </a:solidFill>
          </a:ln>
        </p:spPr>
        <p:txBody>
          <a:bodyPr vert="horz" wrap="square" lIns="0" tIns="22225" rIns="0" bIns="0" rtlCol="0">
            <a:spAutoFit/>
          </a:bodyPr>
          <a:lstStyle/>
          <a:p>
            <a:pPr marL="29209" algn="just">
              <a:lnSpc>
                <a:spcPct val="100000"/>
              </a:lnSpc>
              <a:spcBef>
                <a:spcPts val="175"/>
              </a:spcBef>
            </a:pPr>
            <a:r>
              <a:rPr lang="it-CH" sz="1400" b="1" dirty="0">
                <a:latin typeface="Arial"/>
                <a:cs typeface="Arial"/>
              </a:rPr>
              <a:t>Sezione</a:t>
            </a:r>
            <a:r>
              <a:rPr sz="1400" b="1" dirty="0">
                <a:latin typeface="Arial"/>
                <a:cs typeface="Arial"/>
              </a:rPr>
              <a:t> 1: </a:t>
            </a:r>
            <a:r>
              <a:rPr lang="it-CH" sz="1400" b="1" dirty="0">
                <a:latin typeface="Arial"/>
                <a:cs typeface="Arial"/>
              </a:rPr>
              <a:t>Quadro dettagliato di codifica</a:t>
            </a:r>
            <a:endParaRPr sz="1400" dirty="0">
              <a:latin typeface="Arial"/>
              <a:cs typeface="Arial"/>
            </a:endParaRPr>
          </a:p>
          <a:p>
            <a:pPr marL="29209" marR="305435" algn="just">
              <a:lnSpc>
                <a:spcPct val="120800"/>
              </a:lnSpc>
              <a:spcBef>
                <a:spcPts val="645"/>
              </a:spcBef>
            </a:pPr>
            <a:r>
              <a:rPr lang="it-CH" sz="1200" dirty="0">
                <a:latin typeface="Arial Unicode MS"/>
                <a:cs typeface="Arial Unicode MS"/>
              </a:rPr>
              <a:t>Questo schema di codifica è una versione più dettagliata di quello che hai visto nella Parte B. Questi codici ti aiuteranno a identificare il dialogo che si sta svolgendo nel tuo ambiente di apprendimento. Puoi applicare un codice di dialogo ad ogni "turno" di un diverso oratore o oratrice, sia che tu registri e trascriva ciò che viene detto, sia che tu esegua la codifica in diretta mentre gli studenti parlano. Nelle prossime sezioni di questa risorsa troverai indicazioni su come utilizzare il quadro di riferimento.</a:t>
            </a:r>
            <a:endParaRPr sz="1200" dirty="0">
              <a:latin typeface="Arial Unicode MS"/>
              <a:cs typeface="Arial Unicode MS"/>
            </a:endParaRPr>
          </a:p>
        </p:txBody>
      </p:sp>
      <p:graphicFrame>
        <p:nvGraphicFramePr>
          <p:cNvPr id="3" name="object 3"/>
          <p:cNvGraphicFramePr>
            <a:graphicFrameLocks noGrp="1"/>
          </p:cNvGraphicFramePr>
          <p:nvPr>
            <p:extLst>
              <p:ext uri="{D42A27DB-BD31-4B8C-83A1-F6EECF244321}">
                <p14:modId xmlns:p14="http://schemas.microsoft.com/office/powerpoint/2010/main" val="1634747389"/>
              </p:ext>
            </p:extLst>
          </p:nvPr>
        </p:nvGraphicFramePr>
        <p:xfrm>
          <a:off x="423552" y="1571626"/>
          <a:ext cx="9784078" cy="5360829"/>
        </p:xfrm>
        <a:graphic>
          <a:graphicData uri="http://schemas.openxmlformats.org/drawingml/2006/table">
            <a:tbl>
              <a:tblPr firstRow="1" bandRow="1">
                <a:tableStyleId>{2D5ABB26-0587-4C30-8999-92F81FD0307C}</a:tableStyleId>
              </a:tblPr>
              <a:tblGrid>
                <a:gridCol w="2423474">
                  <a:extLst>
                    <a:ext uri="{9D8B030D-6E8A-4147-A177-3AD203B41FA5}">
                      <a16:colId xmlns:a16="http://schemas.microsoft.com/office/drawing/2014/main" val="20000"/>
                    </a:ext>
                  </a:extLst>
                </a:gridCol>
                <a:gridCol w="2423474">
                  <a:extLst>
                    <a:ext uri="{9D8B030D-6E8A-4147-A177-3AD203B41FA5}">
                      <a16:colId xmlns:a16="http://schemas.microsoft.com/office/drawing/2014/main" val="20001"/>
                    </a:ext>
                  </a:extLst>
                </a:gridCol>
                <a:gridCol w="4937130">
                  <a:extLst>
                    <a:ext uri="{9D8B030D-6E8A-4147-A177-3AD203B41FA5}">
                      <a16:colId xmlns:a16="http://schemas.microsoft.com/office/drawing/2014/main" val="20002"/>
                    </a:ext>
                  </a:extLst>
                </a:gridCol>
              </a:tblGrid>
              <a:tr h="272451">
                <a:tc>
                  <a:txBody>
                    <a:bodyPr/>
                    <a:lstStyle/>
                    <a:p>
                      <a:pPr marL="0" algn="ctr">
                        <a:lnSpc>
                          <a:spcPct val="100000"/>
                        </a:lnSpc>
                      </a:pPr>
                      <a:r>
                        <a:rPr lang="it-CH" sz="1200" b="1" spc="0" baseline="0" dirty="0">
                          <a:solidFill>
                            <a:schemeClr val="tx1"/>
                          </a:solidFill>
                          <a:latin typeface="Arial Unicode MS"/>
                          <a:ea typeface="+mn-ea"/>
                          <a:cs typeface="Arial Unicode MS"/>
                        </a:rPr>
                        <a:t>CODICI</a:t>
                      </a:r>
                    </a:p>
                  </a:txBody>
                  <a:tcPr marL="0" marR="0" marT="5715" marB="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indent="0" algn="ctr">
                        <a:lnSpc>
                          <a:spcPct val="100000"/>
                        </a:lnSpc>
                        <a:tabLst/>
                      </a:pPr>
                      <a:r>
                        <a:rPr lang="it-CH" sz="1200" b="1" spc="0" baseline="0" dirty="0">
                          <a:solidFill>
                            <a:schemeClr val="tx1"/>
                          </a:solidFill>
                          <a:latin typeface="Arial Unicode MS"/>
                          <a:ea typeface="+mn-ea"/>
                          <a:cs typeface="Arial Unicode MS"/>
                        </a:rPr>
                        <a:t>CONTRIBUTI E STRATEGIE</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algn="ctr">
                        <a:lnSpc>
                          <a:spcPct val="100000"/>
                        </a:lnSpc>
                      </a:pPr>
                      <a:r>
                        <a:rPr lang="it-CH" sz="1200" b="1" spc="0" baseline="0" dirty="0">
                          <a:solidFill>
                            <a:schemeClr val="tx1"/>
                          </a:solidFill>
                          <a:latin typeface="Arial Unicode MS"/>
                          <a:ea typeface="+mn-ea"/>
                          <a:cs typeface="Arial Unicode MS"/>
                        </a:rPr>
                        <a:t>CHE COSA SENTIAMO?</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450305">
                <a:tc>
                  <a:txBody>
                    <a:bodyPr/>
                    <a:lstStyle/>
                    <a:p>
                      <a:pPr marL="88265">
                        <a:lnSpc>
                          <a:spcPct val="100000"/>
                        </a:lnSpc>
                        <a:spcBef>
                          <a:spcPts val="860"/>
                        </a:spcBef>
                      </a:pPr>
                      <a:r>
                        <a:rPr lang="it-CH" sz="1200" b="1" spc="0" baseline="0" dirty="0">
                          <a:latin typeface="Arial"/>
                          <a:cs typeface="Arial"/>
                        </a:rPr>
                        <a:t>E</a:t>
                      </a:r>
                      <a:r>
                        <a:rPr sz="1200" b="1" spc="0" baseline="0" dirty="0">
                          <a:latin typeface="Arial"/>
                          <a:cs typeface="Arial"/>
                        </a:rPr>
                        <a:t>  – </a:t>
                      </a:r>
                      <a:r>
                        <a:rPr lang="it-CH" sz="1200" b="1" spc="0" baseline="0" dirty="0">
                          <a:latin typeface="Arial"/>
                          <a:cs typeface="Arial"/>
                        </a:rPr>
                        <a:t>Elaborare idee</a:t>
                      </a:r>
                      <a:endParaRPr sz="1200" spc="0" baseline="0" dirty="0">
                        <a:latin typeface="Arial"/>
                        <a:cs typeface="Arial"/>
                      </a:endParaRPr>
                    </a:p>
                    <a:p>
                      <a:pPr marL="107950" marR="100965" indent="-635" algn="l">
                        <a:lnSpc>
                          <a:spcPct val="101699"/>
                        </a:lnSpc>
                        <a:spcBef>
                          <a:spcPts val="595"/>
                        </a:spcBef>
                      </a:pPr>
                      <a:r>
                        <a:rPr lang="it-CH" sz="1200" i="1" spc="0" baseline="0" dirty="0">
                          <a:latin typeface="Arial"/>
                          <a:cs typeface="Arial"/>
                        </a:rPr>
                        <a:t>Sviluppare, elaborare, chiarire o commentare le idee proprie o altrui espresse nei turni precedenti o altri contributi all'attività di apprendimento (orali/scritti/altro)</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40"/>
                        </a:spcBef>
                        <a:buFont typeface="Arial" panose="020B0604020202020204" pitchFamily="34" charset="0"/>
                        <a:buChar char="•"/>
                        <a:tabLst>
                          <a:tab pos="187325" algn="l"/>
                        </a:tabLst>
                      </a:pPr>
                      <a:r>
                        <a:rPr lang="it-CH" sz="1200" spc="0" baseline="0" dirty="0">
                          <a:latin typeface="Arial Unicode MS"/>
                          <a:cs typeface="Arial Unicode MS"/>
                        </a:rPr>
                        <a:t>costruire sulle proprie o altrui idee precedenti, aggiungere qualcosa di nuovo</a:t>
                      </a:r>
                    </a:p>
                    <a:p>
                      <a:pPr marL="259715" indent="-171450">
                        <a:lnSpc>
                          <a:spcPct val="100000"/>
                        </a:lnSpc>
                        <a:spcBef>
                          <a:spcPts val="740"/>
                        </a:spcBef>
                        <a:buFont typeface="Arial" panose="020B0604020202020204" pitchFamily="34" charset="0"/>
                        <a:buChar char="•"/>
                        <a:tabLst>
                          <a:tab pos="187325" algn="l"/>
                        </a:tabLst>
                      </a:pPr>
                      <a:r>
                        <a:rPr lang="it-CH" sz="1200" spc="0" baseline="0" dirty="0">
                          <a:latin typeface="Arial Unicode MS"/>
                          <a:cs typeface="Arial Unicode MS"/>
                        </a:rPr>
                        <a:t>chiarire, elaborare, estendere, riformulare le proprie o altrui idee/contributi precedenti</a:t>
                      </a:r>
                    </a:p>
                    <a:p>
                      <a:pPr marL="259715" indent="-171450">
                        <a:lnSpc>
                          <a:spcPct val="100000"/>
                        </a:lnSpc>
                        <a:spcBef>
                          <a:spcPts val="740"/>
                        </a:spcBef>
                        <a:buFont typeface="Arial" panose="020B0604020202020204" pitchFamily="34" charset="0"/>
                        <a:buChar char="•"/>
                        <a:tabLst>
                          <a:tab pos="187325" algn="l"/>
                        </a:tabLst>
                      </a:pPr>
                      <a:r>
                        <a:rPr lang="it-CH" sz="1200" spc="0" baseline="0" dirty="0">
                          <a:latin typeface="Arial Unicode MS"/>
                          <a:cs typeface="Arial Unicode MS"/>
                        </a:rPr>
                        <a:t>commentare le idee/contributi precedenti</a:t>
                      </a:r>
                      <a:endParaRPr sz="1200" spc="0" baseline="0" dirty="0">
                        <a:latin typeface="Arial Unicode MS"/>
                        <a:cs typeface="Arial Unicode MS"/>
                      </a:endParaRPr>
                    </a:p>
                  </a:txBody>
                  <a:tcPr marL="0" marR="0" marT="9398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a:lnSpc>
                          <a:spcPct val="100000"/>
                        </a:lnSpc>
                        <a:spcBef>
                          <a:spcPts val="300"/>
                        </a:spcBef>
                      </a:pPr>
                      <a:r>
                        <a:rPr lang="it-CH" sz="1150" b="1" spc="0" baseline="0" dirty="0">
                          <a:latin typeface="Arial"/>
                          <a:cs typeface="Arial"/>
                        </a:rPr>
                        <a:t>Possibili parole chiave da cercare:</a:t>
                      </a:r>
                    </a:p>
                    <a:p>
                      <a:pPr marL="88265">
                        <a:lnSpc>
                          <a:spcPct val="100000"/>
                        </a:lnSpc>
                        <a:spcBef>
                          <a:spcPts val="300"/>
                        </a:spcBef>
                      </a:pPr>
                      <a:r>
                        <a:rPr lang="it-CH" sz="1150" spc="0" baseline="0" dirty="0">
                          <a:solidFill>
                            <a:schemeClr val="tx1"/>
                          </a:solidFill>
                          <a:latin typeface="Arial"/>
                          <a:ea typeface="+mn-ea"/>
                          <a:cs typeface="Arial"/>
                        </a:rPr>
                        <a:t>"</a:t>
                      </a:r>
                      <a:r>
                        <a:rPr lang="it-CH" sz="1150" spc="0" baseline="0" dirty="0">
                          <a:latin typeface="Arial"/>
                          <a:cs typeface="Arial"/>
                        </a:rPr>
                        <a:t>è anche</a:t>
                      </a:r>
                      <a:r>
                        <a:rPr lang="it-CH" sz="1150" spc="0" baseline="0" dirty="0">
                          <a:solidFill>
                            <a:schemeClr val="tx1"/>
                          </a:solidFill>
                          <a:latin typeface="Arial"/>
                          <a:ea typeface="+mn-ea"/>
                          <a:cs typeface="Arial"/>
                        </a:rPr>
                        <a:t>"</a:t>
                      </a:r>
                      <a:r>
                        <a:rPr lang="it-CH" sz="1150" spc="0" baseline="0" dirty="0">
                          <a:latin typeface="Arial"/>
                          <a:cs typeface="Arial"/>
                        </a:rPr>
                        <a:t>, </a:t>
                      </a:r>
                      <a:r>
                        <a:rPr lang="it-CH" sz="1150" spc="0" baseline="0" dirty="0">
                          <a:solidFill>
                            <a:schemeClr val="tx1"/>
                          </a:solidFill>
                          <a:latin typeface="Arial"/>
                          <a:ea typeface="+mn-ea"/>
                          <a:cs typeface="Arial"/>
                        </a:rPr>
                        <a:t>"</a:t>
                      </a:r>
                      <a:r>
                        <a:rPr lang="it-CH" sz="1150" spc="0" baseline="0" dirty="0">
                          <a:latin typeface="Arial"/>
                          <a:cs typeface="Arial"/>
                        </a:rPr>
                        <a:t>mi fa pensare</a:t>
                      </a:r>
                      <a:r>
                        <a:rPr lang="it-CH" sz="1150" spc="0" baseline="0" dirty="0">
                          <a:solidFill>
                            <a:schemeClr val="tx1"/>
                          </a:solidFill>
                          <a:latin typeface="Arial"/>
                          <a:ea typeface="+mn-ea"/>
                          <a:cs typeface="Arial"/>
                        </a:rPr>
                        <a:t>"</a:t>
                      </a:r>
                      <a:r>
                        <a:rPr lang="it-CH" sz="1150" spc="0" baseline="0" dirty="0">
                          <a:latin typeface="Arial"/>
                          <a:cs typeface="Arial"/>
                        </a:rPr>
                        <a:t>, </a:t>
                      </a:r>
                      <a:r>
                        <a:rPr lang="it-CH" sz="1150" spc="0" baseline="0" dirty="0">
                          <a:solidFill>
                            <a:schemeClr val="tx1"/>
                          </a:solidFill>
                          <a:latin typeface="Arial"/>
                          <a:ea typeface="+mn-ea"/>
                          <a:cs typeface="Arial"/>
                        </a:rPr>
                        <a:t>"</a:t>
                      </a:r>
                      <a:r>
                        <a:rPr lang="it-CH" sz="1150" spc="0" baseline="0" dirty="0">
                          <a:latin typeface="Arial"/>
                          <a:cs typeface="Arial"/>
                        </a:rPr>
                        <a:t>voglio dire</a:t>
                      </a:r>
                      <a:r>
                        <a:rPr lang="it-CH" sz="1150" spc="0" baseline="0" dirty="0">
                          <a:solidFill>
                            <a:schemeClr val="tx1"/>
                          </a:solidFill>
                          <a:latin typeface="Arial"/>
                          <a:ea typeface="+mn-ea"/>
                          <a:cs typeface="Arial"/>
                        </a:rPr>
                        <a:t>"</a:t>
                      </a:r>
                      <a:r>
                        <a:rPr lang="it-CH" sz="1150" spc="0" baseline="0" dirty="0">
                          <a:latin typeface="Arial"/>
                          <a:cs typeface="Arial"/>
                        </a:rPr>
                        <a:t>, </a:t>
                      </a:r>
                      <a:r>
                        <a:rPr lang="it-CH" sz="1150" spc="0" baseline="0" dirty="0">
                          <a:solidFill>
                            <a:schemeClr val="tx1"/>
                          </a:solidFill>
                          <a:latin typeface="Arial"/>
                          <a:ea typeface="+mn-ea"/>
                          <a:cs typeface="Arial"/>
                        </a:rPr>
                        <a:t>"</a:t>
                      </a:r>
                      <a:r>
                        <a:rPr lang="it-CH" sz="1150" spc="0" baseline="0" dirty="0">
                          <a:latin typeface="Arial"/>
                          <a:cs typeface="Arial"/>
                        </a:rPr>
                        <a:t>voleva dire</a:t>
                      </a:r>
                      <a:r>
                        <a:rPr lang="it-CH" sz="1150" spc="0" baseline="0" dirty="0">
                          <a:solidFill>
                            <a:schemeClr val="tx1"/>
                          </a:solidFill>
                          <a:latin typeface="Arial"/>
                          <a:ea typeface="+mn-ea"/>
                          <a:cs typeface="Arial"/>
                        </a:rPr>
                        <a:t>"</a:t>
                      </a:r>
                      <a:r>
                        <a:rPr lang="it-CH" sz="1150" spc="0" baseline="0" dirty="0">
                          <a:latin typeface="Arial"/>
                          <a:cs typeface="Arial"/>
                        </a:rPr>
                        <a:t>.</a:t>
                      </a:r>
                    </a:p>
                    <a:p>
                      <a:pPr marL="88265">
                        <a:lnSpc>
                          <a:spcPct val="100000"/>
                        </a:lnSpc>
                        <a:spcBef>
                          <a:spcPts val="600"/>
                        </a:spcBef>
                      </a:pPr>
                      <a:r>
                        <a:rPr lang="it-CH" sz="1150" b="1" spc="0" baseline="0" dirty="0">
                          <a:latin typeface="Arial"/>
                          <a:cs typeface="Arial"/>
                        </a:rPr>
                        <a:t>Esempi:</a:t>
                      </a:r>
                    </a:p>
                    <a:p>
                      <a:pPr marL="88265">
                        <a:lnSpc>
                          <a:spcPct val="100000"/>
                        </a:lnSpc>
                        <a:spcBef>
                          <a:spcPts val="300"/>
                        </a:spcBef>
                      </a:pPr>
                      <a:r>
                        <a:rPr lang="it-CH" sz="1150" b="0" spc="0" baseline="0" dirty="0">
                          <a:latin typeface="Arial"/>
                          <a:cs typeface="Arial"/>
                        </a:rPr>
                        <a:t>Dando seguito a quello che ha detto Alex</a:t>
                      </a:r>
                    </a:p>
                    <a:p>
                      <a:pPr marL="88265">
                        <a:lnSpc>
                          <a:spcPct val="100000"/>
                        </a:lnSpc>
                        <a:spcBef>
                          <a:spcPts val="300"/>
                        </a:spcBef>
                      </a:pPr>
                      <a:r>
                        <a:rPr lang="it-CH" sz="1150" spc="0" baseline="0" dirty="0">
                          <a:latin typeface="Arial"/>
                          <a:cs typeface="Arial"/>
                        </a:rPr>
                        <a:t>L'idea di Giona mi ha fatto pensare al motivo per cui il personaggio avrebbe dovuto farlo.</a:t>
                      </a:r>
                    </a:p>
                    <a:p>
                      <a:pPr marL="88265">
                        <a:lnSpc>
                          <a:spcPct val="100000"/>
                        </a:lnSpc>
                        <a:spcBef>
                          <a:spcPts val="300"/>
                        </a:spcBef>
                      </a:pPr>
                      <a:r>
                        <a:rPr lang="it-CH" sz="1150" spc="0" baseline="0" dirty="0">
                          <a:latin typeface="Arial"/>
                          <a:cs typeface="Arial"/>
                        </a:rPr>
                        <a:t>Ho un'idea che nessuno ha ancora menzionato...</a:t>
                      </a:r>
                    </a:p>
                    <a:p>
                      <a:pPr marL="88265">
                        <a:lnSpc>
                          <a:spcPct val="100000"/>
                        </a:lnSpc>
                        <a:spcBef>
                          <a:spcPts val="300"/>
                        </a:spcBef>
                      </a:pPr>
                      <a:r>
                        <a:rPr lang="it-CH" sz="1150" spc="0" baseline="0" dirty="0">
                          <a:latin typeface="Arial"/>
                          <a:cs typeface="Arial"/>
                        </a:rPr>
                        <a:t>Quello che intendevo prima è...</a:t>
                      </a:r>
                    </a:p>
                    <a:p>
                      <a:pPr marL="88265">
                        <a:lnSpc>
                          <a:spcPct val="100000"/>
                        </a:lnSpc>
                        <a:spcBef>
                          <a:spcPts val="300"/>
                        </a:spcBef>
                      </a:pPr>
                      <a:r>
                        <a:rPr lang="it-CH" sz="1150" spc="0" baseline="0" dirty="0">
                          <a:latin typeface="Arial"/>
                          <a:cs typeface="Arial"/>
                        </a:rPr>
                        <a:t>La storia di Zoe contiene molte descrizioni dettagliate.</a:t>
                      </a:r>
                    </a:p>
                    <a:p>
                      <a:pPr marL="88265">
                        <a:lnSpc>
                          <a:spcPct val="100000"/>
                        </a:lnSpc>
                        <a:spcBef>
                          <a:spcPts val="300"/>
                        </a:spcBef>
                      </a:pPr>
                      <a:r>
                        <a:rPr lang="it-CH" sz="1150" spc="0" baseline="0" dirty="0">
                          <a:latin typeface="Arial"/>
                          <a:cs typeface="Arial"/>
                        </a:rPr>
                        <a:t>La mia idea era simile a quella di Alex, ho scritto che i fiori sarebbero stati il regalo migliore</a:t>
                      </a:r>
                      <a:endParaRPr sz="1150" spc="0" baseline="0" dirty="0">
                        <a:latin typeface="Arial"/>
                        <a:cs typeface="Arial"/>
                      </a:endParaRPr>
                    </a:p>
                    <a:p>
                      <a:pPr>
                        <a:lnSpc>
                          <a:spcPct val="100000"/>
                        </a:lnSpc>
                        <a:spcBef>
                          <a:spcPts val="50"/>
                        </a:spcBef>
                      </a:pPr>
                      <a:endParaRPr sz="1050" spc="0" baseline="0" dirty="0">
                        <a:latin typeface="Times New Roman"/>
                        <a:cs typeface="Times New Roman"/>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1"/>
                  </a:ext>
                </a:extLst>
              </a:tr>
              <a:tr h="2535043">
                <a:tc>
                  <a:txBody>
                    <a:bodyPr/>
                    <a:lstStyle/>
                    <a:p>
                      <a:pPr marL="88265">
                        <a:lnSpc>
                          <a:spcPct val="100000"/>
                        </a:lnSpc>
                        <a:spcBef>
                          <a:spcPts val="865"/>
                        </a:spcBef>
                      </a:pPr>
                      <a:r>
                        <a:rPr sz="1200" b="1" spc="0" baseline="0" dirty="0">
                          <a:latin typeface="Arial"/>
                          <a:cs typeface="Arial"/>
                        </a:rPr>
                        <a:t>I</a:t>
                      </a:r>
                      <a:r>
                        <a:rPr lang="it-CH" sz="1200" b="1" spc="0" baseline="0" dirty="0">
                          <a:latin typeface="Arial"/>
                          <a:cs typeface="Arial"/>
                        </a:rPr>
                        <a:t>E</a:t>
                      </a:r>
                      <a:r>
                        <a:rPr sz="1200" b="1" spc="0" baseline="0" dirty="0">
                          <a:latin typeface="Arial"/>
                          <a:cs typeface="Arial"/>
                        </a:rPr>
                        <a:t> – </a:t>
                      </a:r>
                      <a:r>
                        <a:rPr lang="it-CH" sz="1200" b="1" spc="0" baseline="0" dirty="0">
                          <a:latin typeface="Arial"/>
                          <a:cs typeface="Arial"/>
                        </a:rPr>
                        <a:t>Invitare a elaborare idee</a:t>
                      </a:r>
                      <a:endParaRPr sz="1200" spc="0" baseline="0" dirty="0">
                        <a:latin typeface="Arial"/>
                        <a:cs typeface="Arial"/>
                      </a:endParaRPr>
                    </a:p>
                    <a:p>
                      <a:pPr marL="88265" marR="104139">
                        <a:lnSpc>
                          <a:spcPct val="102200"/>
                        </a:lnSpc>
                        <a:spcBef>
                          <a:spcPts val="185"/>
                        </a:spcBef>
                      </a:pPr>
                      <a:r>
                        <a:rPr lang="it-CH" sz="1200" i="1" spc="0" baseline="0" dirty="0">
                          <a:latin typeface="Arial"/>
                          <a:cs typeface="Arial"/>
                        </a:rPr>
                        <a:t>Invita a sviluppare, elaborare, chiarire o commentare le idee e i contributi propri o altrui all'attività di apprendimento (orali, scritti o altro)</a:t>
                      </a:r>
                      <a:endParaRPr sz="120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259715" indent="-171450">
                        <a:lnSpc>
                          <a:spcPct val="100000"/>
                        </a:lnSpc>
                        <a:spcBef>
                          <a:spcPts val="720"/>
                        </a:spcBef>
                        <a:buFont typeface="Arial" panose="020B0604020202020204" pitchFamily="34" charset="0"/>
                        <a:buChar char="•"/>
                        <a:tabLst>
                          <a:tab pos="184785" algn="l"/>
                        </a:tabLst>
                      </a:pPr>
                      <a:r>
                        <a:rPr lang="it-CH" sz="1150" spc="0" baseline="0" dirty="0">
                          <a:latin typeface="Arial"/>
                          <a:cs typeface="Arial"/>
                        </a:rPr>
                        <a:t>invitare gli altri a sviluppare le proprie idee o quelle degli altri</a:t>
                      </a:r>
                    </a:p>
                    <a:p>
                      <a:pPr marL="259715" indent="-171450">
                        <a:lnSpc>
                          <a:spcPct val="100000"/>
                        </a:lnSpc>
                        <a:spcBef>
                          <a:spcPts val="720"/>
                        </a:spcBef>
                        <a:buFont typeface="Arial" panose="020B0604020202020204" pitchFamily="34" charset="0"/>
                        <a:buChar char="•"/>
                        <a:tabLst>
                          <a:tab pos="184785" algn="l"/>
                        </a:tabLst>
                      </a:pPr>
                      <a:r>
                        <a:rPr lang="it-CH" sz="1150" spc="0" baseline="0" dirty="0">
                          <a:latin typeface="Arial"/>
                          <a:cs typeface="Arial"/>
                        </a:rPr>
                        <a:t>invitare gli altri a chiarire un contributo</a:t>
                      </a:r>
                    </a:p>
                    <a:p>
                      <a:pPr marL="259715" indent="-171450">
                        <a:lnSpc>
                          <a:spcPct val="100000"/>
                        </a:lnSpc>
                        <a:spcBef>
                          <a:spcPts val="720"/>
                        </a:spcBef>
                        <a:buFont typeface="Arial" panose="020B0604020202020204" pitchFamily="34" charset="0"/>
                        <a:buChar char="•"/>
                        <a:tabLst>
                          <a:tab pos="184785" algn="l"/>
                        </a:tabLst>
                      </a:pPr>
                      <a:r>
                        <a:rPr lang="it-CH" sz="1150" spc="0" baseline="0" dirty="0">
                          <a:latin typeface="Arial"/>
                          <a:cs typeface="Arial"/>
                        </a:rPr>
                        <a:t>invitare gli altri a commentare le idee o i punti di vista degli altri (compresi gli inviti ad essere d'accordo/disaccordo o a valutare)</a:t>
                      </a:r>
                    </a:p>
                    <a:p>
                      <a:pPr marL="259715" indent="-171450">
                        <a:lnSpc>
                          <a:spcPct val="100000"/>
                        </a:lnSpc>
                        <a:spcBef>
                          <a:spcPts val="720"/>
                        </a:spcBef>
                        <a:buFont typeface="Arial" panose="020B0604020202020204" pitchFamily="34" charset="0"/>
                        <a:buChar char="•"/>
                        <a:tabLst>
                          <a:tab pos="184785" algn="l"/>
                        </a:tabLst>
                      </a:pPr>
                      <a:r>
                        <a:rPr lang="it-CH" sz="1150" spc="0" baseline="0" dirty="0">
                          <a:latin typeface="Arial"/>
                          <a:cs typeface="Arial"/>
                        </a:rPr>
                        <a:t>invitare gli altri a perfezionare/migliorare le idee</a:t>
                      </a:r>
                      <a:endParaRPr lang="it-CH" sz="1400" spc="0" baseline="0" dirty="0">
                        <a:latin typeface="Times New Roman"/>
                        <a:cs typeface="Times New Roman"/>
                      </a:endParaRPr>
                    </a:p>
                  </a:txBody>
                  <a:tcPr marL="0" marR="0" marT="9144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88265" marR="313055" indent="33020">
                        <a:lnSpc>
                          <a:spcPct val="100800"/>
                        </a:lnSpc>
                        <a:spcBef>
                          <a:spcPts val="190"/>
                        </a:spcBef>
                      </a:pPr>
                      <a:r>
                        <a:rPr lang="it-CH" sz="1150" b="1" spc="0" baseline="0" dirty="0">
                          <a:latin typeface="Arial"/>
                          <a:cs typeface="Arial"/>
                        </a:rPr>
                        <a:t>Possibili parole chiave da cercare:</a:t>
                      </a:r>
                    </a:p>
                    <a:p>
                      <a:pPr marL="88265" marR="313055" indent="0">
                        <a:lnSpc>
                          <a:spcPct val="100000"/>
                        </a:lnSpc>
                        <a:spcBef>
                          <a:spcPts val="300"/>
                        </a:spcBef>
                      </a:pPr>
                      <a:r>
                        <a:rPr lang="it-CH" sz="1150" spc="0" baseline="0" dirty="0">
                          <a:solidFill>
                            <a:schemeClr val="tx1"/>
                          </a:solidFill>
                          <a:latin typeface="Arial"/>
                          <a:ea typeface="+mn-ea"/>
                          <a:cs typeface="Arial"/>
                        </a:rPr>
                        <a:t>"Cosa intendi", "Dimmi", "Puoi riformularlo", "Cosa pensi di", "Sei d'accordo ", "Puoi aggiungere qualcosa a"</a:t>
                      </a:r>
                    </a:p>
                    <a:p>
                      <a:pPr marL="88265" marR="313055" indent="0">
                        <a:lnSpc>
                          <a:spcPct val="100000"/>
                        </a:lnSpc>
                        <a:spcBef>
                          <a:spcPts val="600"/>
                        </a:spcBef>
                      </a:pPr>
                      <a:r>
                        <a:rPr lang="it-CH" sz="1150" b="1" spc="0" baseline="0" dirty="0">
                          <a:latin typeface="Arial"/>
                          <a:cs typeface="Arial"/>
                        </a:rPr>
                        <a:t>Esempi:</a:t>
                      </a:r>
                    </a:p>
                    <a:p>
                      <a:pPr marL="88265" marR="313055" indent="0">
                        <a:lnSpc>
                          <a:spcPct val="100000"/>
                        </a:lnSpc>
                        <a:spcBef>
                          <a:spcPts val="300"/>
                        </a:spcBef>
                      </a:pPr>
                      <a:r>
                        <a:rPr lang="it-CH" sz="1150" spc="0" baseline="0" dirty="0">
                          <a:solidFill>
                            <a:schemeClr val="tx1"/>
                          </a:solidFill>
                          <a:latin typeface="Arial"/>
                          <a:ea typeface="+mn-ea"/>
                          <a:cs typeface="Arial"/>
                        </a:rPr>
                        <a:t>Cosa vuoi dire? Dimmi di più...</a:t>
                      </a:r>
                    </a:p>
                    <a:p>
                      <a:pPr marL="88265" marR="313055" indent="0">
                        <a:lnSpc>
                          <a:spcPct val="100000"/>
                        </a:lnSpc>
                        <a:spcBef>
                          <a:spcPts val="300"/>
                        </a:spcBef>
                      </a:pPr>
                      <a:r>
                        <a:rPr lang="it-CH" sz="1150" spc="0" baseline="0" dirty="0">
                          <a:solidFill>
                            <a:schemeClr val="tx1"/>
                          </a:solidFill>
                          <a:latin typeface="Arial"/>
                          <a:ea typeface="+mn-ea"/>
                          <a:cs typeface="Arial"/>
                        </a:rPr>
                        <a:t>Qualcuno può aggiungere qualcosa? Puoi fare un esempio di ciò che hai detto?</a:t>
                      </a:r>
                    </a:p>
                    <a:p>
                      <a:pPr marL="88265" marR="313055" indent="0">
                        <a:lnSpc>
                          <a:spcPct val="100000"/>
                        </a:lnSpc>
                        <a:spcBef>
                          <a:spcPts val="300"/>
                        </a:spcBef>
                      </a:pPr>
                      <a:r>
                        <a:rPr lang="it-CH" sz="1150" spc="0" baseline="0" dirty="0">
                          <a:solidFill>
                            <a:schemeClr val="tx1"/>
                          </a:solidFill>
                          <a:latin typeface="Arial"/>
                          <a:ea typeface="+mn-ea"/>
                          <a:cs typeface="Arial"/>
                        </a:rPr>
                        <a:t>La tua idea è simile a quella di Mattia? Cosa ne pensi dell'idea di Maria? Sei d'accordo con quello che ha appena detto Samir?</a:t>
                      </a:r>
                    </a:p>
                    <a:p>
                      <a:pPr marL="88265" marR="313055" indent="0">
                        <a:lnSpc>
                          <a:spcPct val="100000"/>
                        </a:lnSpc>
                        <a:spcBef>
                          <a:spcPts val="300"/>
                        </a:spcBef>
                      </a:pPr>
                      <a:r>
                        <a:rPr lang="it-CH" sz="1150" spc="0" baseline="0" dirty="0">
                          <a:solidFill>
                            <a:schemeClr val="tx1"/>
                          </a:solidFill>
                          <a:latin typeface="Arial"/>
                          <a:ea typeface="+mn-ea"/>
                          <a:cs typeface="Arial"/>
                        </a:rPr>
                        <a:t>Di quali altre informazioni abbiamo bisogno?</a:t>
                      </a:r>
                    </a:p>
                    <a:p>
                      <a:pPr marL="88265" marR="313055" indent="0">
                        <a:lnSpc>
                          <a:spcPct val="100000"/>
                        </a:lnSpc>
                        <a:spcBef>
                          <a:spcPts val="300"/>
                        </a:spcBef>
                      </a:pPr>
                      <a:r>
                        <a:rPr lang="it-CH" sz="1150" spc="0" baseline="0" dirty="0">
                          <a:solidFill>
                            <a:schemeClr val="tx1"/>
                          </a:solidFill>
                          <a:latin typeface="Arial"/>
                          <a:ea typeface="+mn-ea"/>
                          <a:cs typeface="Arial"/>
                        </a:rPr>
                        <a:t>Come puoi migliorare la mappa concettuale del gruppo di Elena?</a:t>
                      </a:r>
                      <a:endParaRPr sz="1150" spc="0" baseline="0" dirty="0">
                        <a:solidFill>
                          <a:schemeClr val="tx1"/>
                        </a:solidFill>
                        <a:latin typeface="Arial"/>
                        <a:ea typeface="+mn-ea"/>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2"/>
                  </a:ext>
                </a:extLst>
              </a:tr>
            </a:tbl>
          </a:graphicData>
        </a:graphic>
      </p:graphicFrame>
      <p:sp>
        <p:nvSpPr>
          <p:cNvPr id="7" name="CasellaDiTesto 6">
            <a:extLst>
              <a:ext uri="{FF2B5EF4-FFF2-40B4-BE49-F238E27FC236}">
                <a16:creationId xmlns:a16="http://schemas.microsoft.com/office/drawing/2014/main" id="{6A28F43A-912A-C7F1-E63C-9AA0539EF28B}"/>
              </a:ext>
            </a:extLst>
          </p:cNvPr>
          <p:cNvSpPr txBox="1"/>
          <p:nvPr/>
        </p:nvSpPr>
        <p:spPr>
          <a:xfrm>
            <a:off x="10332917" y="7285851"/>
            <a:ext cx="341760" cy="276999"/>
          </a:xfrm>
          <a:prstGeom prst="rect">
            <a:avLst/>
          </a:prstGeom>
          <a:noFill/>
        </p:spPr>
        <p:txBody>
          <a:bodyPr wrap="none" rtlCol="0">
            <a:spAutoFit/>
          </a:bodyPr>
          <a:lstStyle/>
          <a:p>
            <a:r>
              <a:rPr lang="it-CH" sz="1200" dirty="0"/>
              <a:t>33</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171920311"/>
              </p:ext>
            </p:extLst>
          </p:nvPr>
        </p:nvGraphicFramePr>
        <p:xfrm>
          <a:off x="423552" y="504825"/>
          <a:ext cx="9781200" cy="6385231"/>
        </p:xfrm>
        <a:graphic>
          <a:graphicData uri="http://schemas.openxmlformats.org/drawingml/2006/table">
            <a:tbl>
              <a:tblPr firstRow="1" bandRow="1">
                <a:tableStyleId>{2D5ABB26-0587-4C30-8999-92F81FD0307C}</a:tableStyleId>
              </a:tblPr>
              <a:tblGrid>
                <a:gridCol w="2422800">
                  <a:extLst>
                    <a:ext uri="{9D8B030D-6E8A-4147-A177-3AD203B41FA5}">
                      <a16:colId xmlns:a16="http://schemas.microsoft.com/office/drawing/2014/main" val="20000"/>
                    </a:ext>
                  </a:extLst>
                </a:gridCol>
                <a:gridCol w="2422800">
                  <a:extLst>
                    <a:ext uri="{9D8B030D-6E8A-4147-A177-3AD203B41FA5}">
                      <a16:colId xmlns:a16="http://schemas.microsoft.com/office/drawing/2014/main" val="20001"/>
                    </a:ext>
                  </a:extLst>
                </a:gridCol>
                <a:gridCol w="4935600">
                  <a:extLst>
                    <a:ext uri="{9D8B030D-6E8A-4147-A177-3AD203B41FA5}">
                      <a16:colId xmlns:a16="http://schemas.microsoft.com/office/drawing/2014/main" val="20002"/>
                    </a:ext>
                  </a:extLst>
                </a:gridCol>
              </a:tblGrid>
              <a:tr h="273600">
                <a:tc>
                  <a:txBody>
                    <a:bodyPr/>
                    <a:lstStyle/>
                    <a:p>
                      <a:pPr marL="0" algn="ctr">
                        <a:lnSpc>
                          <a:spcPct val="100000"/>
                        </a:lnSpc>
                      </a:pPr>
                      <a:r>
                        <a:rPr lang="it-CH" sz="1200" b="1" spc="0" baseline="0" dirty="0">
                          <a:solidFill>
                            <a:schemeClr val="tx1"/>
                          </a:solidFill>
                          <a:latin typeface="Arial Unicode MS"/>
                          <a:ea typeface="+mn-ea"/>
                          <a:cs typeface="Arial Unicode MS"/>
                        </a:rPr>
                        <a:t>CODICI</a:t>
                      </a:r>
                    </a:p>
                  </a:txBody>
                  <a:tcPr marL="0" marR="0" marT="5715" marB="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indent="0" algn="ctr">
                        <a:lnSpc>
                          <a:spcPct val="100000"/>
                        </a:lnSpc>
                        <a:tabLst/>
                      </a:pPr>
                      <a:r>
                        <a:rPr lang="it-CH" sz="1200" b="1" spc="0" baseline="0" dirty="0">
                          <a:solidFill>
                            <a:schemeClr val="tx1"/>
                          </a:solidFill>
                          <a:latin typeface="Arial Unicode MS"/>
                          <a:ea typeface="+mn-ea"/>
                          <a:cs typeface="Arial Unicode MS"/>
                        </a:rPr>
                        <a:t>CONTRIBUTI E STRATEGIE</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algn="ctr">
                        <a:lnSpc>
                          <a:spcPct val="100000"/>
                        </a:lnSpc>
                      </a:pPr>
                      <a:r>
                        <a:rPr lang="it-CH" sz="1200" b="1" spc="0" baseline="0" dirty="0">
                          <a:solidFill>
                            <a:schemeClr val="tx1"/>
                          </a:solidFill>
                          <a:latin typeface="Arial Unicode MS"/>
                          <a:ea typeface="+mn-ea"/>
                          <a:cs typeface="Arial Unicode MS"/>
                        </a:rPr>
                        <a:t>CHE COSA SENTIAMO?</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944996">
                <a:tc>
                  <a:txBody>
                    <a:bodyPr/>
                    <a:lstStyle/>
                    <a:p>
                      <a:pPr marL="88265" algn="l">
                        <a:lnSpc>
                          <a:spcPct val="100000"/>
                        </a:lnSpc>
                        <a:spcBef>
                          <a:spcPts val="860"/>
                        </a:spcBef>
                      </a:pPr>
                      <a:r>
                        <a:rPr lang="it-CH" sz="1200" b="1" spc="0" baseline="0" dirty="0">
                          <a:latin typeface="Arial"/>
                          <a:cs typeface="Arial"/>
                        </a:rPr>
                        <a:t>M – Mettere in discussione</a:t>
                      </a:r>
                      <a:endParaRPr sz="1200" spc="0" baseline="0" dirty="0">
                        <a:latin typeface="Arial"/>
                        <a:cs typeface="Arial"/>
                      </a:endParaRPr>
                    </a:p>
                    <a:p>
                      <a:pPr marL="87630" marR="360680">
                        <a:lnSpc>
                          <a:spcPct val="103299"/>
                        </a:lnSpc>
                        <a:spcBef>
                          <a:spcPts val="165"/>
                        </a:spcBef>
                      </a:pPr>
                      <a:r>
                        <a:rPr lang="it-CH" sz="1200" i="1" spc="0" baseline="0" dirty="0">
                          <a:latin typeface="Arial"/>
                          <a:cs typeface="Arial"/>
                        </a:rPr>
                        <a:t>Mettere in discussione, dubitare, interrogarsi, non essere d'accordo o criticare un'idea</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indent="-171450">
                        <a:lnSpc>
                          <a:spcPct val="100000"/>
                        </a:lnSpc>
                        <a:spcBef>
                          <a:spcPts val="745"/>
                        </a:spcBef>
                        <a:buFont typeface="Arial" panose="020B0604020202020204" pitchFamily="34" charset="0"/>
                        <a:buChar char="•"/>
                        <a:tabLst>
                          <a:tab pos="187325" algn="l"/>
                        </a:tabLst>
                      </a:pPr>
                      <a:r>
                        <a:rPr lang="it-CH" sz="1200" spc="0" baseline="0" dirty="0">
                          <a:latin typeface="Arial Unicode MS"/>
                          <a:cs typeface="Arial Unicode MS"/>
                        </a:rPr>
                        <a:t>dichiarare un disaccordo totale o parziale</a:t>
                      </a:r>
                    </a:p>
                    <a:p>
                      <a:pPr marL="259715" indent="-171450">
                        <a:lnSpc>
                          <a:spcPct val="100000"/>
                        </a:lnSpc>
                        <a:spcBef>
                          <a:spcPts val="745"/>
                        </a:spcBef>
                        <a:buFont typeface="Arial" panose="020B0604020202020204" pitchFamily="34" charset="0"/>
                        <a:buChar char="•"/>
                        <a:tabLst>
                          <a:tab pos="187325" algn="l"/>
                        </a:tabLst>
                      </a:pPr>
                      <a:r>
                        <a:rPr lang="it-CH" sz="1200" spc="0" baseline="0" dirty="0">
                          <a:latin typeface="Arial Unicode MS"/>
                          <a:cs typeface="Arial Unicode MS"/>
                        </a:rPr>
                        <a:t>dubitare di un'idea o metterla in discussione</a:t>
                      </a:r>
                    </a:p>
                    <a:p>
                      <a:pPr marL="259715" indent="-171450">
                        <a:lnSpc>
                          <a:spcPct val="100000"/>
                        </a:lnSpc>
                        <a:spcBef>
                          <a:spcPts val="745"/>
                        </a:spcBef>
                        <a:buFont typeface="Arial" panose="020B0604020202020204" pitchFamily="34" charset="0"/>
                        <a:buChar char="•"/>
                        <a:tabLst>
                          <a:tab pos="187325" algn="l"/>
                        </a:tabLst>
                      </a:pPr>
                      <a:r>
                        <a:rPr lang="it-CH" sz="1200" spc="0" baseline="0" dirty="0">
                          <a:latin typeface="Arial Unicode MS"/>
                          <a:cs typeface="Arial Unicode MS"/>
                        </a:rPr>
                        <a:t>criticare un'idea</a:t>
                      </a:r>
                    </a:p>
                    <a:p>
                      <a:pPr marL="259715" indent="-171450">
                        <a:lnSpc>
                          <a:spcPct val="100000"/>
                        </a:lnSpc>
                        <a:spcBef>
                          <a:spcPts val="745"/>
                        </a:spcBef>
                        <a:buFont typeface="Arial" panose="020B0604020202020204" pitchFamily="34" charset="0"/>
                        <a:buChar char="•"/>
                        <a:tabLst>
                          <a:tab pos="187325" algn="l"/>
                        </a:tabLst>
                      </a:pPr>
                      <a:r>
                        <a:rPr lang="it-CH" sz="1200" spc="0" baseline="0" dirty="0">
                          <a:latin typeface="Arial Unicode MS"/>
                          <a:cs typeface="Arial Unicode MS"/>
                        </a:rPr>
                        <a:t>rifiutare un'idea</a:t>
                      </a:r>
                    </a:p>
                    <a:p>
                      <a:pPr marL="259715" indent="-171450">
                        <a:lnSpc>
                          <a:spcPct val="100000"/>
                        </a:lnSpc>
                        <a:spcBef>
                          <a:spcPts val="745"/>
                        </a:spcBef>
                        <a:buFont typeface="Arial" panose="020B0604020202020204" pitchFamily="34" charset="0"/>
                        <a:buChar char="•"/>
                        <a:tabLst>
                          <a:tab pos="187325" algn="l"/>
                        </a:tabLst>
                      </a:pPr>
                      <a:r>
                        <a:rPr lang="it-CH" sz="1200" spc="0" baseline="0" dirty="0">
                          <a:latin typeface="Arial Unicode MS"/>
                          <a:cs typeface="Arial Unicode MS"/>
                        </a:rPr>
                        <a:t>indicare che due o più idee che sono state espresse sono in disaccordo</a:t>
                      </a:r>
                      <a:endParaRPr sz="1200" spc="0" baseline="0" dirty="0">
                        <a:latin typeface="Arial Unicode MS"/>
                        <a:cs typeface="Arial Unicode MS"/>
                      </a:endParaRPr>
                    </a:p>
                  </a:txBody>
                  <a:tcPr marL="0" marR="0" marT="9461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marR="210820">
                        <a:lnSpc>
                          <a:spcPct val="112200"/>
                        </a:lnSpc>
                        <a:spcBef>
                          <a:spcPts val="155"/>
                        </a:spcBef>
                      </a:pPr>
                      <a:r>
                        <a:rPr lang="it-CH" sz="1150" b="1" spc="0" baseline="0" dirty="0">
                          <a:solidFill>
                            <a:schemeClr val="tx1"/>
                          </a:solidFill>
                          <a:latin typeface="Arial"/>
                          <a:ea typeface="+mn-ea"/>
                          <a:cs typeface="Arial"/>
                        </a:rPr>
                        <a:t>Possibili parole chiave da cercare:</a:t>
                      </a:r>
                    </a:p>
                    <a:p>
                      <a:pPr marL="88265" marR="210820">
                        <a:lnSpc>
                          <a:spcPct val="112200"/>
                        </a:lnSpc>
                        <a:spcBef>
                          <a:spcPts val="155"/>
                        </a:spcBef>
                      </a:pPr>
                      <a:r>
                        <a:rPr lang="it-CH" sz="1150" spc="0" baseline="0" dirty="0">
                          <a:solidFill>
                            <a:schemeClr val="tx1"/>
                          </a:solidFill>
                          <a:latin typeface="Arial"/>
                          <a:ea typeface="+mn-ea"/>
                          <a:cs typeface="Arial"/>
                        </a:rPr>
                        <a:t>"non sono d'accordo", "no", "ma", "sei sicuro?", "secondo me invece", "...idea diversa".</a:t>
                      </a:r>
                    </a:p>
                    <a:p>
                      <a:pPr marL="88265" marR="210820">
                        <a:lnSpc>
                          <a:spcPct val="112200"/>
                        </a:lnSpc>
                        <a:spcBef>
                          <a:spcPts val="155"/>
                        </a:spcBef>
                      </a:pPr>
                      <a:endParaRPr lang="it-CH" sz="1150" spc="0" baseline="0" dirty="0">
                        <a:solidFill>
                          <a:schemeClr val="tx1"/>
                        </a:solidFill>
                        <a:latin typeface="Arial"/>
                        <a:ea typeface="+mn-ea"/>
                        <a:cs typeface="Arial"/>
                      </a:endParaRPr>
                    </a:p>
                    <a:p>
                      <a:pPr marL="88265" marR="210820">
                        <a:lnSpc>
                          <a:spcPct val="112200"/>
                        </a:lnSpc>
                        <a:spcBef>
                          <a:spcPts val="155"/>
                        </a:spcBef>
                      </a:pPr>
                      <a:r>
                        <a:rPr lang="it-CH" sz="1150" b="1" spc="0" baseline="0" dirty="0">
                          <a:solidFill>
                            <a:schemeClr val="tx1"/>
                          </a:solidFill>
                          <a:latin typeface="Arial"/>
                          <a:ea typeface="+mn-ea"/>
                          <a:cs typeface="Arial"/>
                        </a:rPr>
                        <a:t>Esempi:</a:t>
                      </a:r>
                    </a:p>
                    <a:p>
                      <a:pPr marL="88265" marR="210820">
                        <a:lnSpc>
                          <a:spcPct val="112200"/>
                        </a:lnSpc>
                        <a:spcBef>
                          <a:spcPts val="155"/>
                        </a:spcBef>
                      </a:pPr>
                      <a:r>
                        <a:rPr lang="it-CH" sz="1150" spc="0" baseline="0" dirty="0">
                          <a:solidFill>
                            <a:schemeClr val="tx1"/>
                          </a:solidFill>
                          <a:latin typeface="Arial"/>
                          <a:ea typeface="+mn-ea"/>
                          <a:cs typeface="Arial"/>
                        </a:rPr>
                        <a:t>Non sono sicuro che galleggerà davvero</a:t>
                      </a:r>
                    </a:p>
                    <a:p>
                      <a:pPr marL="88265" marR="210820">
                        <a:lnSpc>
                          <a:spcPct val="112200"/>
                        </a:lnSpc>
                        <a:spcBef>
                          <a:spcPts val="155"/>
                        </a:spcBef>
                      </a:pPr>
                      <a:r>
                        <a:rPr lang="it-CH" sz="1150" spc="0" baseline="0" dirty="0">
                          <a:solidFill>
                            <a:schemeClr val="tx1"/>
                          </a:solidFill>
                          <a:latin typeface="Arial"/>
                          <a:ea typeface="+mn-ea"/>
                          <a:cs typeface="Arial"/>
                        </a:rPr>
                        <a:t>Non credo che sia giusto, io ho un'idea diversa... </a:t>
                      </a:r>
                    </a:p>
                    <a:p>
                      <a:pPr marL="88265" marR="210820">
                        <a:lnSpc>
                          <a:spcPct val="112200"/>
                        </a:lnSpc>
                        <a:spcBef>
                          <a:spcPts val="155"/>
                        </a:spcBef>
                      </a:pPr>
                      <a:r>
                        <a:rPr lang="it-CH" sz="1150" spc="0" baseline="0" dirty="0">
                          <a:solidFill>
                            <a:schemeClr val="tx1"/>
                          </a:solidFill>
                          <a:latin typeface="Arial"/>
                          <a:ea typeface="+mn-ea"/>
                          <a:cs typeface="Arial"/>
                        </a:rPr>
                        <a:t>Sei sicuro che questi angoli siano gli stessi? </a:t>
                      </a:r>
                    </a:p>
                    <a:p>
                      <a:pPr marL="88265" marR="210820">
                        <a:lnSpc>
                          <a:spcPct val="112200"/>
                        </a:lnSpc>
                        <a:spcBef>
                          <a:spcPts val="155"/>
                        </a:spcBef>
                      </a:pPr>
                      <a:r>
                        <a:rPr lang="it-CH" sz="1150" spc="0" baseline="0" dirty="0">
                          <a:solidFill>
                            <a:schemeClr val="tx1"/>
                          </a:solidFill>
                          <a:latin typeface="Arial"/>
                          <a:ea typeface="+mn-ea"/>
                          <a:cs typeface="Arial"/>
                        </a:rPr>
                        <a:t>Ma questo non accadrebbe se...</a:t>
                      </a:r>
                    </a:p>
                    <a:p>
                      <a:pPr marL="88265" marR="210820">
                        <a:lnSpc>
                          <a:spcPct val="112200"/>
                        </a:lnSpc>
                        <a:spcBef>
                          <a:spcPts val="155"/>
                        </a:spcBef>
                      </a:pPr>
                      <a:r>
                        <a:rPr lang="it-CH" sz="1150" spc="0" baseline="0" dirty="0">
                          <a:solidFill>
                            <a:schemeClr val="tx1"/>
                          </a:solidFill>
                          <a:latin typeface="Arial"/>
                          <a:ea typeface="+mn-ea"/>
                          <a:cs typeface="Arial"/>
                        </a:rPr>
                        <a:t>Questo è parzialmente vero, ma non quando...</a:t>
                      </a:r>
                    </a:p>
                    <a:p>
                      <a:pPr marL="88265" marR="210820">
                        <a:lnSpc>
                          <a:spcPct val="112200"/>
                        </a:lnSpc>
                        <a:spcBef>
                          <a:spcPts val="155"/>
                        </a:spcBef>
                      </a:pPr>
                      <a:r>
                        <a:rPr lang="it-CH" sz="1150" spc="0" baseline="0" dirty="0">
                          <a:solidFill>
                            <a:schemeClr val="tx1"/>
                          </a:solidFill>
                          <a:latin typeface="Arial"/>
                          <a:ea typeface="+mn-ea"/>
                          <a:cs typeface="Arial"/>
                        </a:rPr>
                        <a:t>Non sono affatto d'accordo, perché…</a:t>
                      </a:r>
                    </a:p>
                    <a:p>
                      <a:pPr marL="88265" marR="210820">
                        <a:lnSpc>
                          <a:spcPct val="112200"/>
                        </a:lnSpc>
                        <a:spcBef>
                          <a:spcPts val="155"/>
                        </a:spcBef>
                      </a:pPr>
                      <a:r>
                        <a:rPr lang="it-CH" sz="1150" spc="0" baseline="0" dirty="0">
                          <a:solidFill>
                            <a:schemeClr val="tx1"/>
                          </a:solidFill>
                          <a:latin typeface="Arial"/>
                          <a:ea typeface="+mn-ea"/>
                          <a:cs typeface="Arial"/>
                        </a:rPr>
                        <a:t>Non è una foto dell’ottocento, credo invece…</a:t>
                      </a:r>
                    </a:p>
                    <a:p>
                      <a:pPr marL="88265" marR="210820">
                        <a:lnSpc>
                          <a:spcPct val="112200"/>
                        </a:lnSpc>
                        <a:spcBef>
                          <a:spcPts val="155"/>
                        </a:spcBef>
                        <a:spcAft>
                          <a:spcPts val="600"/>
                        </a:spcAft>
                      </a:pPr>
                      <a:r>
                        <a:rPr lang="it-CH" sz="1150" spc="0" baseline="0" dirty="0">
                          <a:solidFill>
                            <a:schemeClr val="tx1"/>
                          </a:solidFill>
                          <a:latin typeface="Arial"/>
                          <a:ea typeface="+mn-ea"/>
                          <a:cs typeface="Arial"/>
                        </a:rPr>
                        <a:t>Mi chiedo se non sia piuttosto…</a:t>
                      </a:r>
                    </a:p>
                    <a:p>
                      <a:pPr marL="88265" marR="210820">
                        <a:lnSpc>
                          <a:spcPct val="112200"/>
                        </a:lnSpc>
                        <a:spcBef>
                          <a:spcPts val="155"/>
                        </a:spcBef>
                        <a:spcAft>
                          <a:spcPts val="600"/>
                        </a:spcAft>
                      </a:pPr>
                      <a:endParaRPr lang="it-CH" sz="1150" spc="0" baseline="0" dirty="0">
                        <a:solidFill>
                          <a:schemeClr val="tx1"/>
                        </a:solidFill>
                        <a:latin typeface="Arial"/>
                        <a:ea typeface="+mn-ea"/>
                        <a:cs typeface="Arial"/>
                      </a:endParaRPr>
                    </a:p>
                  </a:txBody>
                  <a:tcPr marL="0" marR="0" marT="12509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857637">
                <a:tc>
                  <a:txBody>
                    <a:bodyPr/>
                    <a:lstStyle/>
                    <a:p>
                      <a:pPr marL="88265" algn="l">
                        <a:lnSpc>
                          <a:spcPct val="100000"/>
                        </a:lnSpc>
                        <a:spcBef>
                          <a:spcPts val="860"/>
                        </a:spcBef>
                      </a:pPr>
                      <a:r>
                        <a:rPr lang="it-CH" sz="1200" b="1" spc="0" baseline="0" dirty="0">
                          <a:latin typeface="Arial"/>
                          <a:cs typeface="Arial"/>
                        </a:rPr>
                        <a:t>R – Rendere esplicito il ragionamento </a:t>
                      </a:r>
                      <a:endParaRPr sz="1200" spc="0" baseline="0" dirty="0">
                        <a:latin typeface="Arial"/>
                        <a:cs typeface="Arial"/>
                      </a:endParaRPr>
                    </a:p>
                    <a:p>
                      <a:pPr marL="88265" marR="100965" algn="l">
                        <a:lnSpc>
                          <a:spcPct val="102499"/>
                        </a:lnSpc>
                        <a:spcBef>
                          <a:spcPts val="175"/>
                        </a:spcBef>
                      </a:pPr>
                      <a:r>
                        <a:rPr lang="it-CH" sz="1200" i="1" spc="0" baseline="0" dirty="0">
                          <a:latin typeface="Arial"/>
                          <a:cs typeface="Arial"/>
                        </a:rPr>
                        <a:t>Spiegare, rendere esplicite le ragioni, giustificare e/o esprimere possibilità alternative in relazione alle idee proprie o altrui.</a:t>
                      </a:r>
                      <a:endParaRPr sz="1200" spc="0" baseline="0" dirty="0">
                        <a:latin typeface="Arial"/>
                        <a:cs typeface="Arial"/>
                      </a:endParaRPr>
                    </a:p>
                  </a:txBody>
                  <a:tcPr marL="0" marR="0" marT="109220"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marR="563880" indent="-171450">
                        <a:lnSpc>
                          <a:spcPct val="100800"/>
                        </a:lnSpc>
                        <a:spcBef>
                          <a:spcPts val="900"/>
                        </a:spcBef>
                        <a:buFont typeface="Arial" panose="020B0604020202020204" pitchFamily="34" charset="0"/>
                        <a:buChar char="•"/>
                        <a:tabLst>
                          <a:tab pos="184785" algn="l"/>
                        </a:tabLst>
                      </a:pPr>
                      <a:r>
                        <a:rPr lang="it-CH" sz="1150" spc="0" baseline="0" dirty="0">
                          <a:latin typeface="Arial"/>
                          <a:cs typeface="Arial"/>
                        </a:rPr>
                        <a:t>spiegare, giustificare, basarsi su evidenze, fare analogie, fare distinzioni</a:t>
                      </a:r>
                    </a:p>
                    <a:p>
                      <a:pPr marL="259715" marR="563880" indent="-171450">
                        <a:lnSpc>
                          <a:spcPct val="100800"/>
                        </a:lnSpc>
                        <a:spcBef>
                          <a:spcPts val="900"/>
                        </a:spcBef>
                        <a:buFont typeface="Arial" panose="020B0604020202020204" pitchFamily="34" charset="0"/>
                        <a:buChar char="•"/>
                        <a:tabLst>
                          <a:tab pos="184785" algn="l"/>
                        </a:tabLst>
                      </a:pPr>
                      <a:r>
                        <a:rPr lang="it-CH" sz="1150" spc="0" baseline="0" dirty="0">
                          <a:latin typeface="Arial"/>
                          <a:cs typeface="Arial"/>
                        </a:rPr>
                        <a:t>prevedere, ipotizzare</a:t>
                      </a:r>
                    </a:p>
                    <a:p>
                      <a:pPr marL="259715" marR="563880" indent="-171450">
                        <a:lnSpc>
                          <a:spcPct val="100800"/>
                        </a:lnSpc>
                        <a:spcBef>
                          <a:spcPts val="900"/>
                        </a:spcBef>
                        <a:buFont typeface="Arial" panose="020B0604020202020204" pitchFamily="34" charset="0"/>
                        <a:buChar char="•"/>
                        <a:tabLst>
                          <a:tab pos="184785" algn="l"/>
                        </a:tabLst>
                      </a:pPr>
                      <a:r>
                        <a:rPr lang="it-CH" sz="1150" spc="0" baseline="0" dirty="0">
                          <a:latin typeface="Arial"/>
                          <a:cs typeface="Arial"/>
                        </a:rPr>
                        <a:t>fare congetture, esplorare diverse possibilità</a:t>
                      </a:r>
                      <a:endParaRPr sz="1150" spc="0" baseline="0" dirty="0">
                        <a:latin typeface="Arial"/>
                        <a:cs typeface="Arial"/>
                      </a:endParaRPr>
                    </a:p>
                  </a:txBody>
                  <a:tcPr marL="0" marR="0" marT="114300"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marR="210820">
                        <a:lnSpc>
                          <a:spcPct val="112200"/>
                        </a:lnSpc>
                        <a:spcBef>
                          <a:spcPts val="155"/>
                        </a:spcBef>
                      </a:pPr>
                      <a:r>
                        <a:rPr lang="it-CH" sz="1150" b="1" spc="0" baseline="0" dirty="0">
                          <a:solidFill>
                            <a:schemeClr val="tx1"/>
                          </a:solidFill>
                          <a:latin typeface="Arial"/>
                          <a:ea typeface="+mn-ea"/>
                          <a:cs typeface="Arial"/>
                        </a:rPr>
                        <a:t>Possibili parole chiave da cercare:</a:t>
                      </a:r>
                    </a:p>
                    <a:p>
                      <a:pPr marL="88265">
                        <a:lnSpc>
                          <a:spcPct val="100000"/>
                        </a:lnSpc>
                        <a:spcBef>
                          <a:spcPts val="300"/>
                        </a:spcBef>
                      </a:pPr>
                      <a:r>
                        <a:rPr lang="it-CH" sz="1150" spc="0" baseline="0" dirty="0">
                          <a:latin typeface="Arial"/>
                          <a:cs typeface="Arial"/>
                        </a:rPr>
                        <a:t>"Penso", "perché", "quindi", "perciò", "al fine di", "se... allora",</a:t>
                      </a:r>
                    </a:p>
                    <a:p>
                      <a:pPr marL="88265">
                        <a:lnSpc>
                          <a:spcPct val="100000"/>
                        </a:lnSpc>
                        <a:spcBef>
                          <a:spcPts val="300"/>
                        </a:spcBef>
                      </a:pPr>
                      <a:r>
                        <a:rPr lang="it-CH" sz="1150" spc="0" baseline="0" dirty="0">
                          <a:latin typeface="Arial"/>
                          <a:cs typeface="Arial"/>
                        </a:rPr>
                        <a:t>"non... a meno che", "è come se...", "immagina se...", "sarebbe", "potrebbe", "dovrebbe".</a:t>
                      </a:r>
                    </a:p>
                    <a:p>
                      <a:pPr marL="88265">
                        <a:lnSpc>
                          <a:spcPct val="100000"/>
                        </a:lnSpc>
                        <a:spcBef>
                          <a:spcPts val="300"/>
                        </a:spcBef>
                      </a:pPr>
                      <a:r>
                        <a:rPr lang="it-CH" sz="1150" b="1" spc="0" baseline="0" dirty="0">
                          <a:solidFill>
                            <a:schemeClr val="tx1"/>
                          </a:solidFill>
                          <a:latin typeface="Arial"/>
                          <a:ea typeface="+mn-ea"/>
                          <a:cs typeface="Arial"/>
                        </a:rPr>
                        <a:t>Esempi:</a:t>
                      </a:r>
                    </a:p>
                    <a:p>
                      <a:pPr marL="121285">
                        <a:lnSpc>
                          <a:spcPct val="100000"/>
                        </a:lnSpc>
                        <a:spcBef>
                          <a:spcPts val="320"/>
                        </a:spcBef>
                      </a:pPr>
                      <a:r>
                        <a:rPr lang="it-CH" sz="1150" spc="0" baseline="0" dirty="0">
                          <a:latin typeface="Arial"/>
                          <a:cs typeface="Arial"/>
                        </a:rPr>
                        <a:t>Credo che il legno galleggerà, ma non il metallo.</a:t>
                      </a:r>
                    </a:p>
                    <a:p>
                      <a:pPr marL="121285">
                        <a:lnSpc>
                          <a:spcPct val="100000"/>
                        </a:lnSpc>
                        <a:spcBef>
                          <a:spcPts val="320"/>
                        </a:spcBef>
                      </a:pPr>
                      <a:r>
                        <a:rPr lang="it-CH" sz="1150" spc="0" baseline="0" dirty="0">
                          <a:latin typeface="Arial"/>
                          <a:cs typeface="Arial"/>
                        </a:rPr>
                        <a:t>Lo scioglimento delle calotte glaciali del 10% supporta la teoria del riscaldamento globale.  </a:t>
                      </a:r>
                    </a:p>
                    <a:p>
                      <a:pPr marL="121285">
                        <a:lnSpc>
                          <a:spcPct val="100000"/>
                        </a:lnSpc>
                        <a:spcBef>
                          <a:spcPts val="320"/>
                        </a:spcBef>
                      </a:pPr>
                      <a:r>
                        <a:rPr lang="it-CH" sz="1150" spc="0" baseline="0" dirty="0">
                          <a:latin typeface="Arial"/>
                          <a:cs typeface="Arial"/>
                        </a:rPr>
                        <a:t>Se portassi il metallo alla temperatura di 300 gradi, dovrei prevedere una dilatazione, quindi….</a:t>
                      </a:r>
                    </a:p>
                    <a:p>
                      <a:pPr marL="121285">
                        <a:lnSpc>
                          <a:spcPct val="100000"/>
                        </a:lnSpc>
                        <a:spcBef>
                          <a:spcPts val="320"/>
                        </a:spcBef>
                      </a:pPr>
                      <a:r>
                        <a:rPr lang="it-CH" sz="1150" spc="0" baseline="0" dirty="0">
                          <a:latin typeface="Arial"/>
                          <a:cs typeface="Arial"/>
                        </a:rPr>
                        <a:t>Se scegliessi la prima alternativa sarei più sicuro, ma se scegliessi la seconda potrei avere maggiori guadagni.</a:t>
                      </a:r>
                    </a:p>
                    <a:p>
                      <a:pPr marL="121285">
                        <a:lnSpc>
                          <a:spcPct val="100000"/>
                        </a:lnSpc>
                        <a:spcBef>
                          <a:spcPts val="320"/>
                        </a:spcBef>
                      </a:pPr>
                      <a:r>
                        <a:rPr lang="it-CH" sz="1150" spc="0" baseline="0" dirty="0">
                          <a:latin typeface="Arial"/>
                          <a:cs typeface="Arial"/>
                        </a:rPr>
                        <a:t>Credo che l'autore si riferisca ai sentimenti quando scrive dell'acqua.</a:t>
                      </a:r>
                      <a:endParaRPr sz="115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6" name="CasellaDiTesto 5">
            <a:extLst>
              <a:ext uri="{FF2B5EF4-FFF2-40B4-BE49-F238E27FC236}">
                <a16:creationId xmlns:a16="http://schemas.microsoft.com/office/drawing/2014/main" id="{E770BE4B-030D-C719-FC75-3980FDECDB8B}"/>
              </a:ext>
            </a:extLst>
          </p:cNvPr>
          <p:cNvSpPr txBox="1"/>
          <p:nvPr/>
        </p:nvSpPr>
        <p:spPr>
          <a:xfrm>
            <a:off x="10332917" y="7285851"/>
            <a:ext cx="341760" cy="276999"/>
          </a:xfrm>
          <a:prstGeom prst="rect">
            <a:avLst/>
          </a:prstGeom>
          <a:noFill/>
        </p:spPr>
        <p:txBody>
          <a:bodyPr wrap="none" rtlCol="0">
            <a:spAutoFit/>
          </a:bodyPr>
          <a:lstStyle/>
          <a:p>
            <a:r>
              <a:rPr lang="it-CH" sz="1200" dirty="0"/>
              <a:t>34</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481571288"/>
              </p:ext>
            </p:extLst>
          </p:nvPr>
        </p:nvGraphicFramePr>
        <p:xfrm>
          <a:off x="241300" y="200025"/>
          <a:ext cx="9781200" cy="7168430"/>
        </p:xfrm>
        <a:graphic>
          <a:graphicData uri="http://schemas.openxmlformats.org/drawingml/2006/table">
            <a:tbl>
              <a:tblPr firstRow="1" bandRow="1">
                <a:tableStyleId>{2D5ABB26-0587-4C30-8999-92F81FD0307C}</a:tableStyleId>
              </a:tblPr>
              <a:tblGrid>
                <a:gridCol w="2422800">
                  <a:extLst>
                    <a:ext uri="{9D8B030D-6E8A-4147-A177-3AD203B41FA5}">
                      <a16:colId xmlns:a16="http://schemas.microsoft.com/office/drawing/2014/main" val="20000"/>
                    </a:ext>
                  </a:extLst>
                </a:gridCol>
                <a:gridCol w="2422800">
                  <a:extLst>
                    <a:ext uri="{9D8B030D-6E8A-4147-A177-3AD203B41FA5}">
                      <a16:colId xmlns:a16="http://schemas.microsoft.com/office/drawing/2014/main" val="20001"/>
                    </a:ext>
                  </a:extLst>
                </a:gridCol>
                <a:gridCol w="4935600">
                  <a:extLst>
                    <a:ext uri="{9D8B030D-6E8A-4147-A177-3AD203B41FA5}">
                      <a16:colId xmlns:a16="http://schemas.microsoft.com/office/drawing/2014/main" val="20002"/>
                    </a:ext>
                  </a:extLst>
                </a:gridCol>
              </a:tblGrid>
              <a:tr h="273600">
                <a:tc>
                  <a:txBody>
                    <a:bodyPr/>
                    <a:lstStyle/>
                    <a:p>
                      <a:pPr marL="0" algn="ctr">
                        <a:lnSpc>
                          <a:spcPct val="100000"/>
                        </a:lnSpc>
                      </a:pPr>
                      <a:r>
                        <a:rPr lang="it-CH" sz="1200" b="1" spc="0" baseline="0" dirty="0">
                          <a:solidFill>
                            <a:schemeClr val="tx1"/>
                          </a:solidFill>
                          <a:latin typeface="Arial Unicode MS"/>
                          <a:ea typeface="+mn-ea"/>
                          <a:cs typeface="Arial Unicode MS"/>
                        </a:rPr>
                        <a:t>CODICI</a:t>
                      </a:r>
                    </a:p>
                  </a:txBody>
                  <a:tcPr marL="0" marR="0" marT="5715" marB="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indent="0" algn="ctr">
                        <a:lnSpc>
                          <a:spcPct val="100000"/>
                        </a:lnSpc>
                        <a:tabLst/>
                      </a:pPr>
                      <a:r>
                        <a:rPr lang="it-CH" sz="1200" b="1" spc="0" baseline="0" dirty="0">
                          <a:solidFill>
                            <a:schemeClr val="tx1"/>
                          </a:solidFill>
                          <a:latin typeface="Arial Unicode MS"/>
                          <a:ea typeface="+mn-ea"/>
                          <a:cs typeface="Arial Unicode MS"/>
                        </a:rPr>
                        <a:t>CONTRIBUTI E STRATEGIE</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algn="ctr">
                        <a:lnSpc>
                          <a:spcPct val="100000"/>
                        </a:lnSpc>
                      </a:pPr>
                      <a:r>
                        <a:rPr lang="it-CH" sz="1200" b="1" spc="0" baseline="0" dirty="0">
                          <a:solidFill>
                            <a:schemeClr val="tx1"/>
                          </a:solidFill>
                          <a:latin typeface="Arial Unicode MS"/>
                          <a:ea typeface="+mn-ea"/>
                          <a:cs typeface="Arial Unicode MS"/>
                        </a:rPr>
                        <a:t>CHE COSA SENTIAMO?</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2900553">
                <a:tc>
                  <a:txBody>
                    <a:bodyPr/>
                    <a:lstStyle/>
                    <a:p>
                      <a:pPr marL="88265" algn="just">
                        <a:lnSpc>
                          <a:spcPct val="100000"/>
                        </a:lnSpc>
                        <a:spcBef>
                          <a:spcPts val="865"/>
                        </a:spcBef>
                      </a:pPr>
                      <a:r>
                        <a:rPr sz="1200" b="1" spc="0" baseline="0" dirty="0">
                          <a:latin typeface="Arial"/>
                          <a:cs typeface="Arial"/>
                        </a:rPr>
                        <a:t>IR – </a:t>
                      </a:r>
                      <a:r>
                        <a:rPr lang="it-CH" sz="1200" b="1" spc="0" baseline="0" dirty="0">
                          <a:latin typeface="Arial"/>
                          <a:cs typeface="Arial"/>
                        </a:rPr>
                        <a:t>Invitare a ragionare</a:t>
                      </a:r>
                      <a:endParaRPr sz="1200" spc="0" baseline="0" dirty="0">
                        <a:latin typeface="Arial"/>
                        <a:cs typeface="Arial"/>
                      </a:endParaRPr>
                    </a:p>
                    <a:p>
                      <a:pPr marL="88265" marR="175895" algn="l">
                        <a:lnSpc>
                          <a:spcPct val="101699"/>
                        </a:lnSpc>
                        <a:spcBef>
                          <a:spcPts val="215"/>
                        </a:spcBef>
                      </a:pPr>
                      <a:r>
                        <a:rPr lang="it-CH" sz="1200" i="1" spc="0" baseline="0" dirty="0">
                          <a:latin typeface="Arial"/>
                          <a:cs typeface="Arial"/>
                        </a:rPr>
                        <a:t>Invitare a spiegare, giustificare e/o esprimere idee alternative in relazione alle proprie o altrui idee.</a:t>
                      </a:r>
                      <a:endParaRPr sz="1200" spc="0" baseline="0" dirty="0">
                        <a:latin typeface="Arial"/>
                        <a:cs typeface="Arial"/>
                      </a:endParaRP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109855" indent="-171450">
                        <a:lnSpc>
                          <a:spcPct val="101699"/>
                        </a:lnSpc>
                        <a:spcBef>
                          <a:spcPts val="910"/>
                        </a:spcBef>
                        <a:buFont typeface="Arial" panose="020B0604020202020204" pitchFamily="34" charset="0"/>
                        <a:buChar char="•"/>
                        <a:tabLst>
                          <a:tab pos="187325" algn="l"/>
                        </a:tabLst>
                      </a:pPr>
                      <a:r>
                        <a:rPr lang="it-CH" sz="1200" spc="0" baseline="0" dirty="0">
                          <a:latin typeface="Arial Unicode MS"/>
                          <a:cs typeface="Arial Unicode MS"/>
                        </a:rPr>
                        <a:t>invitare le/gli altre-i a spiegare, giustificare, attingere a prove, fare analogie, fare distinzioni</a:t>
                      </a:r>
                    </a:p>
                    <a:p>
                      <a:pPr marL="259715" marR="109855" indent="-171450">
                        <a:lnSpc>
                          <a:spcPct val="101699"/>
                        </a:lnSpc>
                        <a:spcBef>
                          <a:spcPts val="910"/>
                        </a:spcBef>
                        <a:buFont typeface="Arial" panose="020B0604020202020204" pitchFamily="34" charset="0"/>
                        <a:buChar char="•"/>
                        <a:tabLst>
                          <a:tab pos="187325" algn="l"/>
                        </a:tabLst>
                      </a:pPr>
                      <a:r>
                        <a:rPr lang="it-CH" sz="1200" spc="0" baseline="0" dirty="0">
                          <a:latin typeface="Arial Unicode MS"/>
                          <a:cs typeface="Arial Unicode MS"/>
                        </a:rPr>
                        <a:t>invitare le/gli altre-i a prevedere, ipotizzare</a:t>
                      </a:r>
                    </a:p>
                    <a:p>
                      <a:pPr marL="259715" marR="109855" indent="-171450">
                        <a:lnSpc>
                          <a:spcPct val="101699"/>
                        </a:lnSpc>
                        <a:spcBef>
                          <a:spcPts val="910"/>
                        </a:spcBef>
                        <a:buFont typeface="Arial" panose="020B0604020202020204" pitchFamily="34" charset="0"/>
                        <a:buChar char="•"/>
                        <a:tabLst>
                          <a:tab pos="187325" algn="l"/>
                        </a:tabLst>
                      </a:pPr>
                      <a:r>
                        <a:rPr lang="it-CH" sz="1200" spc="0" baseline="0" dirty="0">
                          <a:latin typeface="Arial Unicode MS"/>
                          <a:cs typeface="Arial Unicode MS"/>
                        </a:rPr>
                        <a:t>invitare le/gli altre-i a fare ipotesi, esplorare diverse possibilità</a:t>
                      </a:r>
                      <a:endParaRPr sz="1200" spc="0" baseline="0" dirty="0">
                        <a:latin typeface="Arial Unicode MS"/>
                        <a:cs typeface="Arial Unicode MS"/>
                      </a:endParaRPr>
                    </a:p>
                  </a:txBody>
                  <a:tcPr marL="0" marR="0" marT="11557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865"/>
                        </a:spcBef>
                      </a:pPr>
                      <a:r>
                        <a:rPr lang="it-CH" sz="1150" b="1" spc="0" baseline="0" dirty="0">
                          <a:latin typeface="Arial"/>
                          <a:cs typeface="Arial"/>
                        </a:rPr>
                        <a:t>Possibili parole chiave da cercare:</a:t>
                      </a:r>
                    </a:p>
                    <a:p>
                      <a:pPr marL="88265">
                        <a:lnSpc>
                          <a:spcPct val="100000"/>
                        </a:lnSpc>
                        <a:spcBef>
                          <a:spcPts val="865"/>
                        </a:spcBef>
                      </a:pPr>
                      <a:r>
                        <a:rPr lang="it-CH" sz="1150" b="0" spc="0" baseline="0" dirty="0">
                          <a:latin typeface="Arial"/>
                          <a:cs typeface="Arial"/>
                        </a:rPr>
                        <a:t>"Perché?", "Come?", "Credi?", "Spiega meglio".</a:t>
                      </a:r>
                    </a:p>
                    <a:p>
                      <a:pPr marL="88265">
                        <a:lnSpc>
                          <a:spcPct val="100000"/>
                        </a:lnSpc>
                        <a:spcBef>
                          <a:spcPts val="865"/>
                        </a:spcBef>
                      </a:pPr>
                      <a:r>
                        <a:rPr lang="it-CH" sz="1150" b="1" spc="0" baseline="0" dirty="0">
                          <a:latin typeface="Arial"/>
                          <a:cs typeface="Arial"/>
                        </a:rPr>
                        <a:t>Esempi:</a:t>
                      </a:r>
                    </a:p>
                    <a:p>
                      <a:pPr marL="88265">
                        <a:lnSpc>
                          <a:spcPct val="100000"/>
                        </a:lnSpc>
                        <a:spcBef>
                          <a:spcPts val="865"/>
                        </a:spcBef>
                      </a:pPr>
                      <a:r>
                        <a:rPr lang="it-CH" sz="1150" b="0" spc="0" baseline="0" dirty="0">
                          <a:latin typeface="Arial"/>
                          <a:cs typeface="Arial"/>
                        </a:rPr>
                        <a:t>Come sei arrivato a questa soluzione/conclusione/valutazione? Non capisco bene. Puoi spiegarmi meglio?</a:t>
                      </a:r>
                    </a:p>
                    <a:p>
                      <a:pPr marL="88265">
                        <a:lnSpc>
                          <a:spcPct val="100000"/>
                        </a:lnSpc>
                        <a:spcBef>
                          <a:spcPts val="865"/>
                        </a:spcBef>
                      </a:pPr>
                      <a:r>
                        <a:rPr lang="it-CH" sz="1150" b="0" spc="0" baseline="0" dirty="0">
                          <a:latin typeface="Arial"/>
                          <a:cs typeface="Arial"/>
                        </a:rPr>
                        <a:t>Il gruppo X/il compagno Y ha detto che è a causa di... cosa ne pensi della loro spiegazione?</a:t>
                      </a:r>
                    </a:p>
                    <a:p>
                      <a:pPr marL="88265">
                        <a:lnSpc>
                          <a:spcPct val="100000"/>
                        </a:lnSpc>
                        <a:spcBef>
                          <a:spcPts val="865"/>
                        </a:spcBef>
                      </a:pPr>
                      <a:r>
                        <a:rPr lang="it-CH" sz="1150" b="0" spc="0" baseline="0" dirty="0">
                          <a:latin typeface="Arial"/>
                          <a:cs typeface="Arial"/>
                        </a:rPr>
                        <a:t>Cosa potrebbe succedere se...? Quali oggetti pensi che potrebbero galleggiare?  Perché pensi che sia così? (in relazione a un'affermazione/osservazione)</a:t>
                      </a:r>
                    </a:p>
                    <a:p>
                      <a:pPr marL="88265">
                        <a:lnSpc>
                          <a:spcPct val="100000"/>
                        </a:lnSpc>
                        <a:spcBef>
                          <a:spcPts val="865"/>
                        </a:spcBef>
                      </a:pPr>
                      <a:r>
                        <a:rPr lang="it-CH" sz="1150" b="0" spc="0" baseline="0" dirty="0">
                          <a:latin typeface="Arial"/>
                          <a:cs typeface="Arial"/>
                        </a:rPr>
                        <a:t>Perché pensi che sarebbe? (in relazione a un'affermazione/osservazione)</a:t>
                      </a:r>
                    </a:p>
                    <a:p>
                      <a:pPr marL="88265">
                        <a:lnSpc>
                          <a:spcPct val="100000"/>
                        </a:lnSpc>
                        <a:spcBef>
                          <a:spcPts val="865"/>
                        </a:spcBef>
                      </a:pPr>
                      <a:r>
                        <a:rPr lang="it-CH" sz="1150" b="0" spc="0" baseline="0" dirty="0">
                          <a:latin typeface="Arial"/>
                          <a:cs typeface="Arial"/>
                        </a:rPr>
                        <a:t>Come fai a saperlo?</a:t>
                      </a: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983991">
                <a:tc>
                  <a:txBody>
                    <a:bodyPr/>
                    <a:lstStyle/>
                    <a:p>
                      <a:pPr marL="88265" marR="527685" algn="l">
                        <a:lnSpc>
                          <a:spcPct val="100800"/>
                        </a:lnSpc>
                        <a:spcBef>
                          <a:spcPts val="855"/>
                        </a:spcBef>
                      </a:pPr>
                      <a:r>
                        <a:rPr sz="1150" b="1" spc="0" baseline="0" dirty="0">
                          <a:latin typeface="Arial"/>
                          <a:cs typeface="Arial"/>
                        </a:rPr>
                        <a:t>CA </a:t>
                      </a:r>
                      <a:r>
                        <a:rPr lang="it-CH" sz="1150" b="1" spc="0" baseline="0" dirty="0">
                          <a:latin typeface="Arial"/>
                          <a:cs typeface="Arial"/>
                        </a:rPr>
                        <a:t>–</a:t>
                      </a:r>
                      <a:r>
                        <a:rPr sz="1150" b="1" spc="0" baseline="0" dirty="0">
                          <a:latin typeface="Arial"/>
                          <a:cs typeface="Arial"/>
                        </a:rPr>
                        <a:t> </a:t>
                      </a:r>
                      <a:r>
                        <a:rPr lang="it-CH" sz="1150" b="1" spc="0" baseline="0" dirty="0">
                          <a:latin typeface="Arial"/>
                          <a:cs typeface="Arial"/>
                        </a:rPr>
                        <a:t>Coordinare le idee ed esprimere accordo</a:t>
                      </a:r>
                      <a:endParaRPr sz="1150" spc="0" baseline="0" dirty="0">
                        <a:latin typeface="Arial"/>
                        <a:cs typeface="Arial"/>
                      </a:endParaRPr>
                    </a:p>
                    <a:p>
                      <a:pPr marL="88265" marR="109855" algn="l">
                        <a:lnSpc>
                          <a:spcPct val="102600"/>
                        </a:lnSpc>
                        <a:spcBef>
                          <a:spcPts val="190"/>
                        </a:spcBef>
                      </a:pPr>
                      <a:r>
                        <a:rPr lang="it-CH" sz="1150" i="1" spc="0" baseline="0" dirty="0">
                          <a:latin typeface="Arial"/>
                          <a:cs typeface="Arial"/>
                        </a:rPr>
                        <a:t>Valutare, contrapporre e sintetizzare le idee, tessere insieme gli argomenti, esprimere accordo e consenso o invitare gli altri a farlo.</a:t>
                      </a:r>
                      <a:endParaRPr sz="1150" spc="0" baseline="0" dirty="0">
                        <a:latin typeface="Arial"/>
                        <a:cs typeface="Arial"/>
                      </a:endParaRPr>
                    </a:p>
                  </a:txBody>
                  <a:tcPr marL="0" marR="0" marT="108585" marB="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raggiungere un'opinione condivisa</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valutare almeno due idee diverse confrontandole, contrapponendole e criticandole</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giudicare il valore di un'idea o di un prodotto</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confermare l'accordo/il consenso</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proporre di risolvere le differenze e/o concordare una soluzione</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sintetizzare, generalizzare</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invitare al consenso, alla valutazione, alla sintesi</a:t>
                      </a:r>
                      <a:endParaRPr sz="1150" spc="0" baseline="0" dirty="0">
                        <a:latin typeface="Arial"/>
                        <a:cs typeface="Arial"/>
                      </a:endParaRPr>
                    </a:p>
                  </a:txBody>
                  <a:tcPr marL="0" marR="0" marT="11620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it-CH" sz="1150" b="1" spc="0" baseline="0" dirty="0">
                          <a:latin typeface="Arial"/>
                          <a:cs typeface="Arial"/>
                        </a:rPr>
                        <a:t>Possibili parole chiave da cercare:</a:t>
                      </a:r>
                    </a:p>
                    <a:p>
                      <a:pPr marL="88265">
                        <a:lnSpc>
                          <a:spcPct val="100000"/>
                        </a:lnSpc>
                        <a:spcBef>
                          <a:spcPts val="865"/>
                        </a:spcBef>
                      </a:pPr>
                      <a:r>
                        <a:rPr lang="it-CH" sz="1150" b="0" spc="0" baseline="0" dirty="0">
                          <a:latin typeface="Arial"/>
                          <a:cs typeface="Arial"/>
                        </a:rPr>
                        <a:t>"Sono d'accordo", "per ricapitolare...", "Quindi, tutti pensiamo che...", "riassumere", "simile e diverso".</a:t>
                      </a:r>
                    </a:p>
                    <a:p>
                      <a:pPr marL="88265">
                        <a:lnSpc>
                          <a:spcPct val="100000"/>
                        </a:lnSpc>
                        <a:spcBef>
                          <a:spcPts val="865"/>
                        </a:spcBef>
                      </a:pPr>
                      <a:r>
                        <a:rPr lang="it-CH" sz="1150" b="1" spc="0" baseline="0" dirty="0">
                          <a:latin typeface="Arial"/>
                          <a:cs typeface="Arial"/>
                        </a:rPr>
                        <a:t>Esempi:</a:t>
                      </a:r>
                    </a:p>
                    <a:p>
                      <a:pPr marL="88265">
                        <a:lnSpc>
                          <a:spcPct val="100000"/>
                        </a:lnSpc>
                        <a:spcBef>
                          <a:spcPts val="865"/>
                        </a:spcBef>
                      </a:pPr>
                      <a:r>
                        <a:rPr lang="it-CH" sz="1150" b="0" spc="0" baseline="0" dirty="0">
                          <a:latin typeface="Arial"/>
                          <a:cs typeface="Arial"/>
                        </a:rPr>
                        <a:t>Quindi siamo d'accordo con Tim... perché...</a:t>
                      </a:r>
                    </a:p>
                    <a:p>
                      <a:pPr marL="88265">
                        <a:lnSpc>
                          <a:spcPct val="100000"/>
                        </a:lnSpc>
                        <a:spcBef>
                          <a:spcPts val="865"/>
                        </a:spcBef>
                      </a:pPr>
                      <a:r>
                        <a:rPr lang="it-CH" sz="1150" b="0" spc="0" baseline="0" dirty="0">
                          <a:latin typeface="Arial"/>
                          <a:cs typeface="Arial"/>
                        </a:rPr>
                        <a:t>La prova presentata da </a:t>
                      </a:r>
                      <a:r>
                        <a:rPr lang="it-CH" sz="1150" b="0" spc="0" baseline="0" dirty="0" err="1">
                          <a:latin typeface="Arial"/>
                          <a:cs typeface="Arial"/>
                        </a:rPr>
                        <a:t>Eleen</a:t>
                      </a:r>
                      <a:r>
                        <a:rPr lang="it-CH" sz="1150" b="0" spc="0" baseline="0" dirty="0">
                          <a:latin typeface="Arial"/>
                          <a:cs typeface="Arial"/>
                        </a:rPr>
                        <a:t> era più convincente, ma dovremmo considerare anche il punto di Samuel</a:t>
                      </a:r>
                    </a:p>
                    <a:p>
                      <a:pPr marL="88265">
                        <a:lnSpc>
                          <a:spcPct val="100000"/>
                        </a:lnSpc>
                        <a:spcBef>
                          <a:spcPts val="865"/>
                        </a:spcBef>
                      </a:pPr>
                      <a:r>
                        <a:rPr lang="it-CH" sz="1150" b="0" spc="0" baseline="0" dirty="0">
                          <a:latin typeface="Arial"/>
                          <a:cs typeface="Arial"/>
                        </a:rPr>
                        <a:t>Sara ha presentato più prove di Anna, è stata più convincente.</a:t>
                      </a:r>
                    </a:p>
                    <a:p>
                      <a:pPr marL="88265">
                        <a:lnSpc>
                          <a:spcPct val="100000"/>
                        </a:lnSpc>
                        <a:spcBef>
                          <a:spcPts val="865"/>
                        </a:spcBef>
                      </a:pPr>
                      <a:r>
                        <a:rPr lang="it-CH" sz="1150" b="0" spc="0" baseline="0" dirty="0">
                          <a:latin typeface="Arial"/>
                          <a:cs typeface="Arial"/>
                        </a:rPr>
                        <a:t>Siamo tutti molto d'accordo sul fatto che un ponte sospeso sarebbe la soluzione migliore.</a:t>
                      </a:r>
                    </a:p>
                    <a:p>
                      <a:pPr marL="88265">
                        <a:lnSpc>
                          <a:spcPct val="100000"/>
                        </a:lnSpc>
                        <a:spcBef>
                          <a:spcPts val="865"/>
                        </a:spcBef>
                      </a:pPr>
                      <a:r>
                        <a:rPr lang="it-CH" sz="1150" b="0" spc="0" baseline="0" dirty="0">
                          <a:latin typeface="Arial"/>
                          <a:cs typeface="Arial"/>
                        </a:rPr>
                        <a:t>Sono d'accordo con </a:t>
                      </a:r>
                      <a:r>
                        <a:rPr lang="it-CH" sz="1150" b="0" spc="0" baseline="0" dirty="0" err="1">
                          <a:latin typeface="Arial"/>
                          <a:cs typeface="Arial"/>
                        </a:rPr>
                        <a:t>Nicolhas</a:t>
                      </a:r>
                      <a:r>
                        <a:rPr lang="it-CH" sz="1150" b="0" spc="0" baseline="0" dirty="0">
                          <a:latin typeface="Arial"/>
                          <a:cs typeface="Arial"/>
                        </a:rPr>
                        <a:t> e non con Luca perché dobbiamo tenere conto dell’effetto di dilatazione prodotto dal calore.</a:t>
                      </a:r>
                    </a:p>
                    <a:p>
                      <a:pPr marL="88265">
                        <a:lnSpc>
                          <a:spcPct val="100000"/>
                        </a:lnSpc>
                        <a:spcBef>
                          <a:spcPts val="865"/>
                        </a:spcBef>
                      </a:pPr>
                      <a:r>
                        <a:rPr lang="it-CH" sz="1150" b="0" spc="0" baseline="0" dirty="0">
                          <a:latin typeface="Arial"/>
                          <a:cs typeface="Arial"/>
                        </a:rPr>
                        <a:t>Siamo d'accordo che queste idee non possono essere conciliate.</a:t>
                      </a:r>
                    </a:p>
                    <a:p>
                      <a:pPr marL="88265">
                        <a:lnSpc>
                          <a:spcPct val="100000"/>
                        </a:lnSpc>
                        <a:spcBef>
                          <a:spcPts val="865"/>
                        </a:spcBef>
                      </a:pPr>
                      <a:r>
                        <a:rPr lang="it-CH" sz="1150" b="0" spc="0" baseline="0" dirty="0">
                          <a:latin typeface="Arial"/>
                          <a:cs typeface="Arial"/>
                        </a:rPr>
                        <a:t>Capisco cosa intendi, probabilmente è giusta l'opzione C e non la B.</a:t>
                      </a:r>
                    </a:p>
                    <a:p>
                      <a:pPr marL="88265">
                        <a:lnSpc>
                          <a:spcPct val="100000"/>
                        </a:lnSpc>
                        <a:spcBef>
                          <a:spcPts val="865"/>
                        </a:spcBef>
                      </a:pPr>
                      <a:r>
                        <a:rPr lang="it-CH" sz="1150" b="0" spc="0" baseline="0" dirty="0">
                          <a:latin typeface="Arial"/>
                          <a:cs typeface="Arial"/>
                        </a:rPr>
                        <a:t> Entrambi dicono la stessa cosa perché...</a:t>
                      </a:r>
                      <a:endParaRPr sz="1150" b="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6" name="CasellaDiTesto 5">
            <a:extLst>
              <a:ext uri="{FF2B5EF4-FFF2-40B4-BE49-F238E27FC236}">
                <a16:creationId xmlns:a16="http://schemas.microsoft.com/office/drawing/2014/main" id="{09759994-681A-EA8C-191F-D1A0163DE958}"/>
              </a:ext>
            </a:extLst>
          </p:cNvPr>
          <p:cNvSpPr txBox="1"/>
          <p:nvPr/>
        </p:nvSpPr>
        <p:spPr>
          <a:xfrm>
            <a:off x="10332917" y="7285851"/>
            <a:ext cx="341760" cy="276999"/>
          </a:xfrm>
          <a:prstGeom prst="rect">
            <a:avLst/>
          </a:prstGeom>
          <a:noFill/>
        </p:spPr>
        <p:txBody>
          <a:bodyPr wrap="none" rtlCol="0">
            <a:spAutoFit/>
          </a:bodyPr>
          <a:lstStyle/>
          <a:p>
            <a:r>
              <a:rPr lang="it-CH" sz="1200" dirty="0"/>
              <a:t>35</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929091873"/>
              </p:ext>
            </p:extLst>
          </p:nvPr>
        </p:nvGraphicFramePr>
        <p:xfrm>
          <a:off x="423552" y="636912"/>
          <a:ext cx="9781200" cy="5417100"/>
        </p:xfrm>
        <a:graphic>
          <a:graphicData uri="http://schemas.openxmlformats.org/drawingml/2006/table">
            <a:tbl>
              <a:tblPr firstRow="1" bandRow="1">
                <a:tableStyleId>{2D5ABB26-0587-4C30-8999-92F81FD0307C}</a:tableStyleId>
              </a:tblPr>
              <a:tblGrid>
                <a:gridCol w="2422800">
                  <a:extLst>
                    <a:ext uri="{9D8B030D-6E8A-4147-A177-3AD203B41FA5}">
                      <a16:colId xmlns:a16="http://schemas.microsoft.com/office/drawing/2014/main" val="20000"/>
                    </a:ext>
                  </a:extLst>
                </a:gridCol>
                <a:gridCol w="2422800">
                  <a:extLst>
                    <a:ext uri="{9D8B030D-6E8A-4147-A177-3AD203B41FA5}">
                      <a16:colId xmlns:a16="http://schemas.microsoft.com/office/drawing/2014/main" val="20001"/>
                    </a:ext>
                  </a:extLst>
                </a:gridCol>
                <a:gridCol w="4935600">
                  <a:extLst>
                    <a:ext uri="{9D8B030D-6E8A-4147-A177-3AD203B41FA5}">
                      <a16:colId xmlns:a16="http://schemas.microsoft.com/office/drawing/2014/main" val="20002"/>
                    </a:ext>
                  </a:extLst>
                </a:gridCol>
              </a:tblGrid>
              <a:tr h="273600">
                <a:tc>
                  <a:txBody>
                    <a:bodyPr/>
                    <a:lstStyle/>
                    <a:p>
                      <a:pPr marL="0" algn="ctr">
                        <a:lnSpc>
                          <a:spcPct val="100000"/>
                        </a:lnSpc>
                      </a:pPr>
                      <a:r>
                        <a:rPr lang="it-CH" sz="1200" b="1" spc="0" baseline="0" dirty="0">
                          <a:solidFill>
                            <a:schemeClr val="tx1"/>
                          </a:solidFill>
                          <a:latin typeface="Arial Unicode MS"/>
                          <a:ea typeface="+mn-ea"/>
                          <a:cs typeface="Arial Unicode MS"/>
                        </a:rPr>
                        <a:t>CODICI</a:t>
                      </a:r>
                    </a:p>
                  </a:txBody>
                  <a:tcPr marL="0" marR="0" marT="5715" marB="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indent="0" algn="ctr">
                        <a:lnSpc>
                          <a:spcPct val="100000"/>
                        </a:lnSpc>
                        <a:tabLst/>
                      </a:pPr>
                      <a:r>
                        <a:rPr lang="it-CH" sz="1200" b="1" spc="0" baseline="0" dirty="0">
                          <a:solidFill>
                            <a:schemeClr val="tx1"/>
                          </a:solidFill>
                          <a:latin typeface="Arial Unicode MS"/>
                          <a:ea typeface="+mn-ea"/>
                          <a:cs typeface="Arial Unicode MS"/>
                        </a:rPr>
                        <a:t>CONTRIBUTI E STRATEGIE</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algn="ctr">
                        <a:lnSpc>
                          <a:spcPct val="100000"/>
                        </a:lnSpc>
                      </a:pPr>
                      <a:r>
                        <a:rPr lang="it-CH" sz="1200" b="1" spc="0" baseline="0" dirty="0">
                          <a:solidFill>
                            <a:schemeClr val="tx1"/>
                          </a:solidFill>
                          <a:latin typeface="Arial Unicode MS"/>
                          <a:ea typeface="+mn-ea"/>
                          <a:cs typeface="Arial Unicode MS"/>
                        </a:rPr>
                        <a:t>CHE COSA SENTIAMO?</a:t>
                      </a:r>
                    </a:p>
                  </a:txBody>
                  <a:tcPr marL="0" marR="0" marT="5715" marB="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4776216">
                <a:tc>
                  <a:txBody>
                    <a:bodyPr/>
                    <a:lstStyle/>
                    <a:p>
                      <a:pPr marL="88265" marR="187325">
                        <a:lnSpc>
                          <a:spcPct val="107200"/>
                        </a:lnSpc>
                        <a:spcBef>
                          <a:spcPts val="765"/>
                        </a:spcBef>
                      </a:pPr>
                      <a:r>
                        <a:rPr sz="1150" b="1" spc="0" baseline="0" dirty="0">
                          <a:latin typeface="Arial"/>
                          <a:cs typeface="Arial"/>
                        </a:rPr>
                        <a:t>R</a:t>
                      </a:r>
                      <a:r>
                        <a:rPr lang="it-CH" sz="1150" b="1" spc="0" baseline="0" dirty="0" err="1">
                          <a:latin typeface="Arial"/>
                          <a:cs typeface="Arial"/>
                        </a:rPr>
                        <a:t>if</a:t>
                      </a:r>
                      <a:r>
                        <a:rPr sz="1150" b="1" spc="0" baseline="0" dirty="0">
                          <a:latin typeface="Arial"/>
                          <a:cs typeface="Arial"/>
                        </a:rPr>
                        <a:t> – </a:t>
                      </a:r>
                      <a:r>
                        <a:rPr lang="it-CH" sz="1150" b="1" spc="0" baseline="0" dirty="0">
                          <a:latin typeface="Arial"/>
                          <a:cs typeface="Arial"/>
                        </a:rPr>
                        <a:t>Riflettere sul dialogo o sull’attività </a:t>
                      </a:r>
                    </a:p>
                    <a:p>
                      <a:pPr marL="88265" marR="187325">
                        <a:lnSpc>
                          <a:spcPct val="107200"/>
                        </a:lnSpc>
                        <a:spcBef>
                          <a:spcPts val="765"/>
                        </a:spcBef>
                      </a:pPr>
                      <a:r>
                        <a:rPr lang="it-CH" sz="1150" i="1" spc="0" baseline="0" dirty="0">
                          <a:latin typeface="Arial"/>
                          <a:cs typeface="Arial"/>
                        </a:rPr>
                        <a:t>Valutare o riflettere "</a:t>
                      </a:r>
                      <a:r>
                        <a:rPr lang="it-CH" sz="1150" i="1" spc="0" baseline="0" dirty="0" err="1">
                          <a:latin typeface="Arial"/>
                          <a:cs typeface="Arial"/>
                        </a:rPr>
                        <a:t>metacognitivamente</a:t>
                      </a:r>
                      <a:r>
                        <a:rPr lang="it-CH" sz="1150" i="1" spc="0" baseline="0" dirty="0">
                          <a:latin typeface="Arial"/>
                          <a:cs typeface="Arial"/>
                        </a:rPr>
                        <a:t>" sui processi di dialogo o sull’attività di apprendimento; invitare le/gli altre-i a farlo.</a:t>
                      </a:r>
                      <a:endParaRPr sz="1150" spc="0" baseline="0" dirty="0">
                        <a:latin typeface="Arial"/>
                        <a:cs typeface="Arial"/>
                      </a:endParaRPr>
                    </a:p>
                  </a:txBody>
                  <a:tcPr marL="0" marR="0" marT="971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indent="0">
                        <a:lnSpc>
                          <a:spcPct val="100000"/>
                        </a:lnSpc>
                        <a:spcBef>
                          <a:spcPts val="915"/>
                        </a:spcBef>
                        <a:buFont typeface="Arial" panose="020B0604020202020204" pitchFamily="34" charset="0"/>
                        <a:buNone/>
                        <a:tabLst>
                          <a:tab pos="184785" algn="l"/>
                        </a:tabLst>
                      </a:pPr>
                      <a:r>
                        <a:rPr lang="it-CH" sz="1150" b="1" spc="0" baseline="0" dirty="0">
                          <a:latin typeface="Arial"/>
                          <a:cs typeface="Arial"/>
                        </a:rPr>
                        <a:t>Riflettere sul dialogo</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parlare delle regole del dialogo / delle regole di base</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riflettere (o invitare a riflettere) sui processi/valori/impatti del dialogo</a:t>
                      </a:r>
                    </a:p>
                    <a:p>
                      <a:pPr marL="88265" indent="0">
                        <a:lnSpc>
                          <a:spcPct val="100000"/>
                        </a:lnSpc>
                        <a:spcBef>
                          <a:spcPts val="915"/>
                        </a:spcBef>
                        <a:buFont typeface="Arial" panose="020B0604020202020204" pitchFamily="34" charset="0"/>
                        <a:buNone/>
                        <a:tabLst>
                          <a:tab pos="184785" algn="l"/>
                        </a:tabLst>
                      </a:pPr>
                      <a:r>
                        <a:rPr lang="it-CH" sz="1150" b="1" spc="0" baseline="0" dirty="0">
                          <a:latin typeface="Arial"/>
                          <a:cs typeface="Arial"/>
                        </a:rPr>
                        <a:t>Riflettere sull’attività di apprendimento</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riflettere (o invitare a riflettere) sull’esito/ sul processo/valore/impatto dell'attività di apprendimento</a:t>
                      </a:r>
                    </a:p>
                    <a:p>
                      <a:pPr marL="259715" indent="-171450">
                        <a:lnSpc>
                          <a:spcPct val="100000"/>
                        </a:lnSpc>
                        <a:spcBef>
                          <a:spcPts val="915"/>
                        </a:spcBef>
                        <a:buFont typeface="Arial" panose="020B0604020202020204" pitchFamily="34" charset="0"/>
                        <a:buChar char="•"/>
                        <a:tabLst>
                          <a:tab pos="184785" algn="l"/>
                        </a:tabLst>
                      </a:pPr>
                      <a:r>
                        <a:rPr lang="it-CH" sz="1150" spc="0" baseline="0" dirty="0">
                          <a:latin typeface="Arial"/>
                          <a:cs typeface="Arial"/>
                        </a:rPr>
                        <a:t>riconoscere esplicitamente un cambiamento di posizione</a:t>
                      </a:r>
                    </a:p>
                  </a:txBody>
                  <a:tcPr marL="0" marR="0" marT="11620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gn="just">
                        <a:lnSpc>
                          <a:spcPct val="100000"/>
                        </a:lnSpc>
                        <a:spcBef>
                          <a:spcPts val="865"/>
                        </a:spcBef>
                      </a:pPr>
                      <a:r>
                        <a:rPr lang="it-CH" sz="1150" b="1" spc="0" baseline="0" dirty="0">
                          <a:latin typeface="Arial"/>
                          <a:cs typeface="Arial"/>
                        </a:rPr>
                        <a:t>Possibili parole chiave da cercare:</a:t>
                      </a:r>
                    </a:p>
                    <a:p>
                      <a:pPr marL="88265" algn="just">
                        <a:lnSpc>
                          <a:spcPct val="100000"/>
                        </a:lnSpc>
                        <a:spcBef>
                          <a:spcPts val="865"/>
                        </a:spcBef>
                      </a:pPr>
                      <a:r>
                        <a:rPr lang="it-CH" sz="1150" b="0" spc="0" baseline="0" dirty="0">
                          <a:latin typeface="Arial"/>
                          <a:cs typeface="Arial"/>
                        </a:rPr>
                        <a:t>"dialogo", "parlare", "condividere", "lavorare insieme nel gruppo/ nella coppia", "compito", "attività", "cosa hai imparato", "ho cambiato idea", "hai cambiato idea", "ascolto", "regole di conversazione".</a:t>
                      </a:r>
                    </a:p>
                    <a:p>
                      <a:pPr marL="88265" algn="just">
                        <a:lnSpc>
                          <a:spcPct val="100000"/>
                        </a:lnSpc>
                        <a:spcBef>
                          <a:spcPts val="865"/>
                        </a:spcBef>
                      </a:pPr>
                      <a:endParaRPr lang="it-CH" sz="1150" b="0" spc="0" baseline="0" dirty="0">
                        <a:latin typeface="Arial"/>
                        <a:cs typeface="Arial"/>
                      </a:endParaRPr>
                    </a:p>
                    <a:p>
                      <a:pPr marL="88265" algn="just">
                        <a:lnSpc>
                          <a:spcPct val="100000"/>
                        </a:lnSpc>
                        <a:spcBef>
                          <a:spcPts val="865"/>
                        </a:spcBef>
                      </a:pPr>
                      <a:r>
                        <a:rPr lang="it-CH" sz="1150" b="1" spc="0" baseline="0" dirty="0">
                          <a:latin typeface="Arial"/>
                          <a:cs typeface="Arial"/>
                        </a:rPr>
                        <a:t>Esempi</a:t>
                      </a:r>
                      <a:r>
                        <a:rPr lang="it-CH" sz="1150" b="1" spc="0" baseline="0" dirty="0">
                          <a:latin typeface="Arial"/>
                          <a:cs typeface="Arial"/>
                          <a:sym typeface="Wingdings" panose="05000000000000000000" pitchFamily="2" charset="2"/>
                        </a:rPr>
                        <a:t>: </a:t>
                      </a:r>
                      <a:r>
                        <a:rPr lang="it-CH" sz="1150" b="0" i="1" spc="0" baseline="0" dirty="0">
                          <a:latin typeface="Arial"/>
                          <a:cs typeface="Arial"/>
                          <a:sym typeface="Wingdings" panose="05000000000000000000" pitchFamily="2" charset="2"/>
                        </a:rPr>
                        <a:t>(Nota: Talvolta un commento può includere riflessione sia sul dialogo sia sull’attività d’apprendimento)</a:t>
                      </a:r>
                      <a:endParaRPr lang="it-CH" sz="1150" b="1" spc="0" baseline="0" dirty="0">
                        <a:latin typeface="Arial"/>
                        <a:cs typeface="Arial"/>
                      </a:endParaRPr>
                    </a:p>
                    <a:p>
                      <a:pPr marL="88265" algn="just">
                        <a:lnSpc>
                          <a:spcPct val="100000"/>
                        </a:lnSpc>
                        <a:spcBef>
                          <a:spcPts val="865"/>
                        </a:spcBef>
                      </a:pPr>
                      <a:r>
                        <a:rPr lang="it-CH" sz="1150" b="0" spc="0" baseline="0" dirty="0">
                          <a:solidFill>
                            <a:schemeClr val="tx1"/>
                          </a:solidFill>
                          <a:latin typeface="Arial"/>
                          <a:ea typeface="+mn-ea"/>
                          <a:cs typeface="Arial"/>
                        </a:rPr>
                        <a:t>Mi piace condividere le idee, perché può darci nuovi spunti per la nostra scrittura.  </a:t>
                      </a:r>
                    </a:p>
                    <a:p>
                      <a:pPr marL="88265" algn="just">
                        <a:lnSpc>
                          <a:spcPct val="100000"/>
                        </a:lnSpc>
                        <a:spcBef>
                          <a:spcPts val="865"/>
                        </a:spcBef>
                      </a:pPr>
                      <a:r>
                        <a:rPr lang="it-CH" sz="1150" b="0" spc="0" baseline="0" dirty="0">
                          <a:solidFill>
                            <a:schemeClr val="tx1"/>
                          </a:solidFill>
                          <a:latin typeface="Arial"/>
                          <a:ea typeface="+mn-ea"/>
                          <a:cs typeface="Arial"/>
                        </a:rPr>
                        <a:t>(Parlare e ascoltare) vanno di pari passo, non è vero?</a:t>
                      </a:r>
                    </a:p>
                    <a:p>
                      <a:pPr marL="88265" algn="just">
                        <a:lnSpc>
                          <a:spcPct val="100000"/>
                        </a:lnSpc>
                        <a:spcBef>
                          <a:spcPts val="865"/>
                        </a:spcBef>
                      </a:pPr>
                      <a:r>
                        <a:rPr lang="it-CH" sz="1150" b="0" spc="0" baseline="0" dirty="0">
                          <a:solidFill>
                            <a:schemeClr val="tx1"/>
                          </a:solidFill>
                          <a:latin typeface="Arial"/>
                          <a:ea typeface="+mn-ea"/>
                          <a:cs typeface="Arial"/>
                        </a:rPr>
                        <a:t>Potete pensare a cosa fa funzionare il dialogo nel vostro gruppo? </a:t>
                      </a:r>
                    </a:p>
                    <a:p>
                      <a:pPr marL="88265" algn="just">
                        <a:lnSpc>
                          <a:spcPct val="100000"/>
                        </a:lnSpc>
                        <a:spcBef>
                          <a:spcPts val="865"/>
                        </a:spcBef>
                      </a:pPr>
                      <a:r>
                        <a:rPr lang="it-CH" sz="1150" b="0" spc="0" baseline="0" dirty="0">
                          <a:solidFill>
                            <a:schemeClr val="tx1"/>
                          </a:solidFill>
                          <a:latin typeface="Arial"/>
                          <a:ea typeface="+mn-ea"/>
                          <a:cs typeface="Arial"/>
                        </a:rPr>
                        <a:t>Pensate che abbiamo bisogno di nuove regole di dialogo per la prossima volta?</a:t>
                      </a:r>
                    </a:p>
                    <a:p>
                      <a:pPr marL="88265" algn="just">
                        <a:lnSpc>
                          <a:spcPct val="100000"/>
                        </a:lnSpc>
                        <a:spcBef>
                          <a:spcPts val="865"/>
                        </a:spcBef>
                      </a:pPr>
                      <a:r>
                        <a:rPr lang="it-CH" sz="1150" b="0" spc="0" baseline="0" dirty="0">
                          <a:solidFill>
                            <a:schemeClr val="tx1"/>
                          </a:solidFill>
                          <a:latin typeface="Arial"/>
                          <a:ea typeface="+mn-ea"/>
                          <a:cs typeface="Arial"/>
                        </a:rPr>
                        <a:t>Vedo che vi siete ascoltati con attenzione; questo vi ha aiutati a capire meglio i dibattiti sul razzismo istituzionale?</a:t>
                      </a:r>
                    </a:p>
                    <a:p>
                      <a:pPr marL="88265" algn="just">
                        <a:lnSpc>
                          <a:spcPct val="100000"/>
                        </a:lnSpc>
                        <a:spcBef>
                          <a:spcPts val="865"/>
                        </a:spcBef>
                      </a:pPr>
                      <a:r>
                        <a:rPr lang="it-CH" sz="1150" b="0" spc="0" baseline="0" dirty="0">
                          <a:solidFill>
                            <a:schemeClr val="tx1"/>
                          </a:solidFill>
                          <a:latin typeface="Arial"/>
                          <a:ea typeface="+mn-ea"/>
                          <a:cs typeface="Arial"/>
                        </a:rPr>
                        <a:t>Cosa hai imparato nella lezione di oggi? Hai cambiato il tuo pensiero?</a:t>
                      </a:r>
                    </a:p>
                    <a:p>
                      <a:pPr marL="88265" algn="just">
                        <a:lnSpc>
                          <a:spcPct val="100000"/>
                        </a:lnSpc>
                        <a:spcBef>
                          <a:spcPts val="865"/>
                        </a:spcBef>
                      </a:pPr>
                      <a:r>
                        <a:rPr lang="it-CH" sz="1150" b="0" spc="0" baseline="0" dirty="0">
                          <a:solidFill>
                            <a:schemeClr val="tx1"/>
                          </a:solidFill>
                          <a:latin typeface="Arial"/>
                          <a:ea typeface="+mn-ea"/>
                          <a:cs typeface="Arial"/>
                        </a:rPr>
                        <a:t>Quale o quali argomenti ti hanno fatto cambiare idea e perché?  </a:t>
                      </a:r>
                    </a:p>
                    <a:p>
                      <a:pPr marL="88265" algn="just">
                        <a:lnSpc>
                          <a:spcPct val="100000"/>
                        </a:lnSpc>
                        <a:spcBef>
                          <a:spcPts val="865"/>
                        </a:spcBef>
                      </a:pPr>
                      <a:r>
                        <a:rPr lang="it-CH" sz="1150" b="0" spc="0" baseline="0" dirty="0">
                          <a:solidFill>
                            <a:schemeClr val="tx1"/>
                          </a:solidFill>
                          <a:latin typeface="Arial"/>
                          <a:ea typeface="+mn-ea"/>
                          <a:cs typeface="Arial"/>
                        </a:rPr>
                        <a:t>In qualità di verbalista del tuo gruppo, ti è sembrato di partecipare al dialogo?</a:t>
                      </a:r>
                    </a:p>
                    <a:p>
                      <a:pPr marL="88265" algn="just">
                        <a:lnSpc>
                          <a:spcPct val="100000"/>
                        </a:lnSpc>
                        <a:spcBef>
                          <a:spcPts val="865"/>
                        </a:spcBef>
                      </a:pPr>
                      <a:r>
                        <a:rPr lang="it-CH" sz="1150" b="0" spc="0" baseline="0" dirty="0">
                          <a:solidFill>
                            <a:schemeClr val="tx1"/>
                          </a:solidFill>
                          <a:latin typeface="Arial"/>
                          <a:ea typeface="+mn-ea"/>
                          <a:cs typeface="Arial"/>
                        </a:rPr>
                        <a:t>Il nostro gruppo ha prodotto un poster molto convincente sul cambiamento climatico per diversi tipi di pubblico.</a:t>
                      </a:r>
                    </a:p>
                  </a:txBody>
                  <a:tcPr>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6" name="CasellaDiTesto 5">
            <a:extLst>
              <a:ext uri="{FF2B5EF4-FFF2-40B4-BE49-F238E27FC236}">
                <a16:creationId xmlns:a16="http://schemas.microsoft.com/office/drawing/2014/main" id="{E572BCA0-3B68-5117-34DC-896EC04B7BFB}"/>
              </a:ext>
            </a:extLst>
          </p:cNvPr>
          <p:cNvSpPr txBox="1"/>
          <p:nvPr/>
        </p:nvSpPr>
        <p:spPr>
          <a:xfrm>
            <a:off x="10332917" y="7285851"/>
            <a:ext cx="341760" cy="276999"/>
          </a:xfrm>
          <a:prstGeom prst="rect">
            <a:avLst/>
          </a:prstGeom>
          <a:noFill/>
        </p:spPr>
        <p:txBody>
          <a:bodyPr wrap="none" rtlCol="0">
            <a:spAutoFit/>
          </a:bodyPr>
          <a:lstStyle/>
          <a:p>
            <a:r>
              <a:rPr lang="it-CH" sz="1200" dirty="0"/>
              <a:t>36</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723909622"/>
              </p:ext>
            </p:extLst>
          </p:nvPr>
        </p:nvGraphicFramePr>
        <p:xfrm>
          <a:off x="241300" y="179155"/>
          <a:ext cx="9781200" cy="7207020"/>
        </p:xfrm>
        <a:graphic>
          <a:graphicData uri="http://schemas.openxmlformats.org/drawingml/2006/table">
            <a:tbl>
              <a:tblPr firstRow="1" bandRow="1">
                <a:tableStyleId>{2D5ABB26-0587-4C30-8999-92F81FD0307C}</a:tableStyleId>
              </a:tblPr>
              <a:tblGrid>
                <a:gridCol w="2422800">
                  <a:extLst>
                    <a:ext uri="{9D8B030D-6E8A-4147-A177-3AD203B41FA5}">
                      <a16:colId xmlns:a16="http://schemas.microsoft.com/office/drawing/2014/main" val="20000"/>
                    </a:ext>
                  </a:extLst>
                </a:gridCol>
                <a:gridCol w="2422800">
                  <a:extLst>
                    <a:ext uri="{9D8B030D-6E8A-4147-A177-3AD203B41FA5}">
                      <a16:colId xmlns:a16="http://schemas.microsoft.com/office/drawing/2014/main" val="20001"/>
                    </a:ext>
                  </a:extLst>
                </a:gridCol>
                <a:gridCol w="4935600">
                  <a:extLst>
                    <a:ext uri="{9D8B030D-6E8A-4147-A177-3AD203B41FA5}">
                      <a16:colId xmlns:a16="http://schemas.microsoft.com/office/drawing/2014/main" val="20002"/>
                    </a:ext>
                  </a:extLst>
                </a:gridCol>
              </a:tblGrid>
              <a:tr h="273600">
                <a:tc>
                  <a:txBody>
                    <a:bodyPr/>
                    <a:lstStyle/>
                    <a:p>
                      <a:pPr marL="0" algn="ctr">
                        <a:lnSpc>
                          <a:spcPct val="100000"/>
                        </a:lnSpc>
                      </a:pPr>
                      <a:r>
                        <a:rPr lang="it-CH" sz="1200" b="1" spc="0" baseline="0" dirty="0">
                          <a:solidFill>
                            <a:schemeClr val="tx1"/>
                          </a:solidFill>
                          <a:latin typeface="Arial Unicode MS"/>
                          <a:ea typeface="+mn-ea"/>
                          <a:cs typeface="Arial Unicode MS"/>
                        </a:rPr>
                        <a:t>CODICI</a:t>
                      </a:r>
                    </a:p>
                  </a:txBody>
                  <a:tcPr marL="36000" marR="36000" marT="36000" marB="36000" anchor="ctr">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indent="0" algn="ctr">
                        <a:lnSpc>
                          <a:spcPct val="100000"/>
                        </a:lnSpc>
                        <a:tabLst/>
                      </a:pPr>
                      <a:r>
                        <a:rPr lang="it-CH" sz="1200" b="1" spc="0" baseline="0" dirty="0">
                          <a:solidFill>
                            <a:schemeClr val="tx1"/>
                          </a:solidFill>
                          <a:latin typeface="Arial Unicode MS"/>
                          <a:ea typeface="+mn-ea"/>
                          <a:cs typeface="Arial Unicode MS"/>
                        </a:rPr>
                        <a:t>CONTRIBUTI E STRATEGIE</a:t>
                      </a:r>
                    </a:p>
                  </a:txBody>
                  <a:tcPr marL="36000" marR="36000" marT="36000" marB="3600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0" algn="ctr">
                        <a:lnSpc>
                          <a:spcPct val="100000"/>
                        </a:lnSpc>
                      </a:pPr>
                      <a:r>
                        <a:rPr lang="it-CH" sz="1200" b="1" spc="0" baseline="0" dirty="0">
                          <a:solidFill>
                            <a:schemeClr val="tx1"/>
                          </a:solidFill>
                          <a:latin typeface="Arial Unicode MS"/>
                          <a:ea typeface="+mn-ea"/>
                          <a:cs typeface="Arial Unicode MS"/>
                        </a:rPr>
                        <a:t>CHE COSA SENTIAMO?</a:t>
                      </a:r>
                    </a:p>
                  </a:txBody>
                  <a:tcPr marL="36000" marR="36000" marT="36000" marB="36000" anchor="ctr">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630168">
                <a:tc>
                  <a:txBody>
                    <a:bodyPr/>
                    <a:lstStyle/>
                    <a:p>
                      <a:pPr marL="88265">
                        <a:lnSpc>
                          <a:spcPct val="100000"/>
                        </a:lnSpc>
                        <a:spcBef>
                          <a:spcPts val="865"/>
                        </a:spcBef>
                      </a:pPr>
                      <a:r>
                        <a:rPr lang="it-CH" sz="1150" b="1" spc="0" baseline="0" dirty="0">
                          <a:latin typeface="Arial"/>
                          <a:cs typeface="Arial"/>
                        </a:rPr>
                        <a:t>Col</a:t>
                      </a:r>
                      <a:r>
                        <a:rPr sz="1150" b="1" spc="0" baseline="0" dirty="0">
                          <a:latin typeface="Arial"/>
                          <a:cs typeface="Arial"/>
                        </a:rPr>
                        <a:t>  – </a:t>
                      </a:r>
                      <a:r>
                        <a:rPr lang="it-CH" sz="1150" b="1" spc="0" baseline="0" dirty="0">
                          <a:latin typeface="Arial"/>
                          <a:cs typeface="Arial"/>
                        </a:rPr>
                        <a:t>Collegare</a:t>
                      </a:r>
                      <a:endParaRPr sz="1150" spc="0" baseline="0" dirty="0">
                        <a:latin typeface="Arial"/>
                        <a:cs typeface="Arial"/>
                      </a:endParaRPr>
                    </a:p>
                    <a:p>
                      <a:pPr marL="88265">
                        <a:lnSpc>
                          <a:spcPct val="100000"/>
                        </a:lnSpc>
                        <a:spcBef>
                          <a:spcPts val="10"/>
                        </a:spcBef>
                      </a:pPr>
                      <a:r>
                        <a:rPr lang="it-CH" sz="1150" i="1" spc="0" baseline="0" dirty="0">
                          <a:latin typeface="Arial"/>
                          <a:cs typeface="Arial"/>
                        </a:rPr>
                        <a:t>Rendere esplicito il percorso di apprendimento</a:t>
                      </a:r>
                    </a:p>
                    <a:p>
                      <a:pPr marL="88265">
                        <a:lnSpc>
                          <a:spcPct val="100000"/>
                        </a:lnSpc>
                        <a:spcBef>
                          <a:spcPts val="10"/>
                        </a:spcBef>
                      </a:pPr>
                      <a:r>
                        <a:rPr lang="it-CH" sz="1150" i="1" spc="0" baseline="0" dirty="0">
                          <a:latin typeface="Arial"/>
                          <a:cs typeface="Arial"/>
                        </a:rPr>
                        <a:t>collegandosi a contributi / conoscenze / esperienze che vanno oltre il dialogo immediato</a:t>
                      </a:r>
                      <a:endParaRPr sz="1150" spc="0" baseline="0" dirty="0">
                        <a:latin typeface="Arial"/>
                        <a:cs typeface="Arial"/>
                      </a:endParaRPr>
                    </a:p>
                  </a:txBody>
                  <a:tcPr marL="36000" marR="36000" marT="36000" marB="3600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339090" indent="-171450">
                        <a:lnSpc>
                          <a:spcPct val="104299"/>
                        </a:lnSpc>
                        <a:spcBef>
                          <a:spcPts val="855"/>
                        </a:spcBef>
                        <a:spcAft>
                          <a:spcPts val="700"/>
                        </a:spcAft>
                        <a:buFont typeface="Arial" panose="020B0604020202020204" pitchFamily="34" charset="0"/>
                        <a:buChar char="•"/>
                        <a:tabLst>
                          <a:tab pos="184785" algn="l"/>
                        </a:tabLst>
                      </a:pPr>
                      <a:r>
                        <a:rPr lang="it-CH" sz="1150" spc="0" baseline="0" dirty="0">
                          <a:latin typeface="Arial"/>
                          <a:cs typeface="Arial"/>
                        </a:rPr>
                        <a:t>rimandare a contributi precedenti o segnalare richieste imminenti</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it-CH" sz="1150" spc="0" baseline="0" dirty="0">
                          <a:latin typeface="Arial"/>
                          <a:cs typeface="Arial"/>
                        </a:rPr>
                        <a:t>fare riferimento alle attività o ai prodotti pertinenti</a:t>
                      </a:r>
                    </a:p>
                    <a:p>
                      <a:pPr marL="259715" marR="339090" indent="-171450">
                        <a:lnSpc>
                          <a:spcPct val="104299"/>
                        </a:lnSpc>
                        <a:spcBef>
                          <a:spcPts val="855"/>
                        </a:spcBef>
                        <a:spcAft>
                          <a:spcPts val="700"/>
                        </a:spcAft>
                        <a:buFont typeface="Arial" panose="020B0604020202020204" pitchFamily="34" charset="0"/>
                        <a:buChar char="•"/>
                        <a:tabLst>
                          <a:tab pos="184785" algn="l"/>
                        </a:tabLst>
                      </a:pPr>
                      <a:r>
                        <a:rPr lang="it-CH" sz="1150" spc="0" baseline="0" dirty="0">
                          <a:latin typeface="Arial"/>
                          <a:cs typeface="Arial"/>
                        </a:rPr>
                        <a:t>fare riferimento a contesti più ampi al di fuori della classe o a conoscenze/esperienze precedenti</a:t>
                      </a:r>
                      <a:endParaRPr sz="1150" spc="0" baseline="0" dirty="0">
                        <a:latin typeface="Arial"/>
                        <a:cs typeface="Arial"/>
                      </a:endParaRPr>
                    </a:p>
                  </a:txBody>
                  <a:tcPr marL="36000" marR="36000" marT="36000" marB="3600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865"/>
                        </a:spcBef>
                      </a:pPr>
                      <a:r>
                        <a:rPr lang="it-CH" sz="1150" b="1" spc="0" baseline="0" dirty="0">
                          <a:latin typeface="Arial"/>
                          <a:cs typeface="Arial"/>
                        </a:rPr>
                        <a:t>Possibili parole chiave da cercare:</a:t>
                      </a:r>
                    </a:p>
                    <a:p>
                      <a:pPr marL="88265">
                        <a:lnSpc>
                          <a:spcPct val="100000"/>
                        </a:lnSpc>
                        <a:spcBef>
                          <a:spcPts val="865"/>
                        </a:spcBef>
                      </a:pPr>
                      <a:r>
                        <a:rPr lang="it-CH" sz="1150" b="0" spc="0" baseline="0" dirty="0">
                          <a:latin typeface="Arial"/>
                          <a:cs typeface="Arial"/>
                        </a:rPr>
                        <a:t>"ultima lezione", "prima", "mi ricorda", "prossima lezione", "in relazione a", "a casa", "sul posto di lavoro".</a:t>
                      </a:r>
                    </a:p>
                    <a:p>
                      <a:pPr marL="88265">
                        <a:lnSpc>
                          <a:spcPct val="100000"/>
                        </a:lnSpc>
                        <a:spcBef>
                          <a:spcPts val="865"/>
                        </a:spcBef>
                      </a:pPr>
                      <a:r>
                        <a:rPr lang="it-CH" sz="1150" b="1" spc="0" baseline="0" dirty="0">
                          <a:latin typeface="Arial"/>
                          <a:cs typeface="Arial"/>
                        </a:rPr>
                        <a:t>Esempi:</a:t>
                      </a:r>
                    </a:p>
                    <a:p>
                      <a:pPr marL="88265">
                        <a:lnSpc>
                          <a:spcPct val="100000"/>
                        </a:lnSpc>
                        <a:spcBef>
                          <a:spcPts val="865"/>
                        </a:spcBef>
                      </a:pPr>
                      <a:r>
                        <a:rPr lang="it-CH" sz="1150" b="0" spc="0" baseline="0" dirty="0">
                          <a:latin typeface="Arial"/>
                          <a:cs typeface="Arial"/>
                        </a:rPr>
                        <a:t>È come quando abbiamo fatto/imparato...</a:t>
                      </a:r>
                    </a:p>
                    <a:p>
                      <a:pPr marL="88265">
                        <a:lnSpc>
                          <a:spcPct val="100000"/>
                        </a:lnSpc>
                        <a:spcBef>
                          <a:spcPts val="865"/>
                        </a:spcBef>
                      </a:pPr>
                      <a:r>
                        <a:rPr lang="it-CH" sz="1150" b="0" spc="0" baseline="0" dirty="0">
                          <a:latin typeface="Arial"/>
                          <a:cs typeface="Arial"/>
                        </a:rPr>
                        <a:t>In che modo la lezione di oggi è collegata alla lezione precedente?</a:t>
                      </a:r>
                    </a:p>
                    <a:p>
                      <a:pPr marL="88265">
                        <a:lnSpc>
                          <a:spcPct val="100000"/>
                        </a:lnSpc>
                        <a:spcBef>
                          <a:spcPts val="865"/>
                        </a:spcBef>
                      </a:pPr>
                      <a:r>
                        <a:rPr lang="it-CH" sz="1150" b="0" spc="0" baseline="0" dirty="0">
                          <a:latin typeface="Arial"/>
                          <a:cs typeface="Arial"/>
                        </a:rPr>
                        <a:t>Chi si ricorda dell'esperimento che abbiamo fatto per tenere le piante al buio?</a:t>
                      </a:r>
                    </a:p>
                    <a:p>
                      <a:pPr marL="88265">
                        <a:lnSpc>
                          <a:spcPct val="100000"/>
                        </a:lnSpc>
                        <a:spcBef>
                          <a:spcPts val="865"/>
                        </a:spcBef>
                      </a:pPr>
                      <a:r>
                        <a:rPr lang="it-CH" sz="1150" b="0" spc="0" baseline="0" dirty="0">
                          <a:latin typeface="Arial"/>
                          <a:cs typeface="Arial"/>
                        </a:rPr>
                        <a:t>Alla fine della lezione ti chiederò di scrivere quello che pensi sia successo e perché.</a:t>
                      </a:r>
                    </a:p>
                    <a:p>
                      <a:pPr marL="88265">
                        <a:lnSpc>
                          <a:spcPct val="100000"/>
                        </a:lnSpc>
                        <a:spcBef>
                          <a:spcPts val="865"/>
                        </a:spcBef>
                      </a:pPr>
                      <a:r>
                        <a:rPr lang="it-CH" sz="1150" b="0" spc="0" baseline="0" dirty="0">
                          <a:latin typeface="Arial"/>
                          <a:cs typeface="Arial"/>
                        </a:rPr>
                        <a:t>Chi ha già sperimentato sul posto di lavoro questa preparazione e può raccontarci cosa ha fatto?</a:t>
                      </a:r>
                    </a:p>
                    <a:p>
                      <a:pPr marL="88265">
                        <a:lnSpc>
                          <a:spcPct val="100000"/>
                        </a:lnSpc>
                        <a:spcBef>
                          <a:spcPts val="865"/>
                        </a:spcBef>
                      </a:pPr>
                      <a:r>
                        <a:rPr lang="it-CH" sz="1150" b="0" spc="0" baseline="0" dirty="0">
                          <a:latin typeface="Arial"/>
                          <a:cs typeface="Arial"/>
                        </a:rPr>
                        <a:t>So molto sull’equitazione perché ho un cavallo mio.</a:t>
                      </a:r>
                    </a:p>
                    <a:p>
                      <a:pPr marL="88265">
                        <a:lnSpc>
                          <a:spcPct val="100000"/>
                        </a:lnSpc>
                        <a:spcBef>
                          <a:spcPts val="865"/>
                        </a:spcBef>
                      </a:pPr>
                      <a:r>
                        <a:rPr lang="it-CH" sz="1150" b="0" spc="0" baseline="0" dirty="0">
                          <a:latin typeface="Arial"/>
                          <a:cs typeface="Arial"/>
                        </a:rPr>
                        <a:t>Pensi che potresti trovare insetti simili nel terreno del tuo giardino?</a:t>
                      </a:r>
                    </a:p>
                    <a:p>
                      <a:pPr marL="88265">
                        <a:lnSpc>
                          <a:spcPct val="100000"/>
                        </a:lnSpc>
                        <a:spcBef>
                          <a:spcPts val="865"/>
                        </a:spcBef>
                      </a:pPr>
                      <a:r>
                        <a:rPr lang="it-CH" sz="1150" b="0" spc="0" baseline="0" dirty="0">
                          <a:latin typeface="Arial"/>
                          <a:cs typeface="Arial"/>
                        </a:rPr>
                        <a:t>Hai visto qualcosa al telegiornale che fa riferimento al tempo o al clima?</a:t>
                      </a:r>
                    </a:p>
                    <a:p>
                      <a:pPr marL="88265">
                        <a:lnSpc>
                          <a:spcPct val="100000"/>
                        </a:lnSpc>
                        <a:spcBef>
                          <a:spcPts val="865"/>
                        </a:spcBef>
                      </a:pPr>
                      <a:r>
                        <a:rPr lang="it-CH" sz="1150" b="0" spc="0" baseline="0" dirty="0">
                          <a:latin typeface="Arial"/>
                          <a:cs typeface="Arial"/>
                        </a:rPr>
                        <a:t>Ci sono informazioni utili nei capitoli precedenti?</a:t>
                      </a:r>
                      <a:endParaRPr sz="1150" b="0" spc="0" baseline="0" dirty="0">
                        <a:latin typeface="Arial"/>
                        <a:cs typeface="Arial"/>
                      </a:endParaRPr>
                    </a:p>
                  </a:txBody>
                  <a:tcPr marL="36000" marR="36000" marT="36000" marB="3600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r h="2572512">
                <a:tc>
                  <a:txBody>
                    <a:bodyPr/>
                    <a:lstStyle/>
                    <a:p>
                      <a:pPr marL="88265" marR="324485">
                        <a:lnSpc>
                          <a:spcPct val="100800"/>
                        </a:lnSpc>
                        <a:spcBef>
                          <a:spcPts val="855"/>
                        </a:spcBef>
                      </a:pPr>
                      <a:r>
                        <a:rPr sz="1150" b="1" spc="0" baseline="0" dirty="0">
                          <a:latin typeface="Arial"/>
                          <a:cs typeface="Arial"/>
                        </a:rPr>
                        <a:t>G – </a:t>
                      </a:r>
                      <a:r>
                        <a:rPr lang="it-CH" sz="1150" b="1" spc="0" baseline="0" dirty="0">
                          <a:latin typeface="Arial"/>
                          <a:cs typeface="Arial"/>
                        </a:rPr>
                        <a:t>Guidare la direzione del dialogo o dell’attività</a:t>
                      </a:r>
                      <a:endParaRPr sz="1150" spc="0" baseline="0" dirty="0">
                        <a:latin typeface="Arial"/>
                        <a:cs typeface="Arial"/>
                      </a:endParaRPr>
                    </a:p>
                    <a:p>
                      <a:pPr marL="88265" marR="107314">
                        <a:lnSpc>
                          <a:spcPct val="102200"/>
                        </a:lnSpc>
                        <a:spcBef>
                          <a:spcPts val="195"/>
                        </a:spcBef>
                      </a:pPr>
                      <a:r>
                        <a:rPr lang="it-CH" sz="1150" i="1" spc="0" baseline="0" dirty="0">
                          <a:latin typeface="Arial"/>
                          <a:cs typeface="Arial"/>
                        </a:rPr>
                        <a:t>Assumersi la responsabilità di dare forma all'attività o di focalizzare il dialogo in una direzione desiderata o utilizzare altre strategie di </a:t>
                      </a:r>
                      <a:r>
                        <a:rPr lang="it-CH" sz="1150" i="1" spc="0" baseline="0" dirty="0" err="1">
                          <a:latin typeface="Arial"/>
                          <a:cs typeface="Arial"/>
                        </a:rPr>
                        <a:t>scaffolding</a:t>
                      </a:r>
                      <a:r>
                        <a:rPr lang="it-CH" sz="1150" i="1" spc="0" baseline="0" dirty="0">
                          <a:latin typeface="Arial"/>
                          <a:cs typeface="Arial"/>
                        </a:rPr>
                        <a:t> per supportare il dialogo o l'apprendimento.</a:t>
                      </a:r>
                    </a:p>
                    <a:p>
                      <a:pPr marL="88265" marR="85090">
                        <a:lnSpc>
                          <a:spcPct val="101400"/>
                        </a:lnSpc>
                        <a:spcBef>
                          <a:spcPts val="275"/>
                        </a:spcBef>
                      </a:pPr>
                      <a:r>
                        <a:rPr lang="it-CH" sz="1150" b="1" spc="0" baseline="0" dirty="0">
                          <a:latin typeface="Arial"/>
                          <a:cs typeface="Arial"/>
                        </a:rPr>
                        <a:t>(Questa categoria generale comprende i contributi che supportano il flusso del dialogo e possono migliorare la partecipazione)</a:t>
                      </a:r>
                      <a:endParaRPr sz="1150" spc="0" baseline="0" dirty="0">
                        <a:latin typeface="Arial"/>
                        <a:cs typeface="Arial"/>
                      </a:endParaRPr>
                    </a:p>
                  </a:txBody>
                  <a:tcPr marL="36000" marR="36000" marT="36000" marB="36000">
                    <a:lnL w="6095">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259715" indent="-171450">
                        <a:lnSpc>
                          <a:spcPct val="100000"/>
                        </a:lnSpc>
                        <a:spcBef>
                          <a:spcPts val="915"/>
                        </a:spcBef>
                        <a:spcAft>
                          <a:spcPts val="700"/>
                        </a:spcAft>
                        <a:buFont typeface="Arial" panose="020B0604020202020204" pitchFamily="34" charset="0"/>
                        <a:buChar char="•"/>
                        <a:tabLst>
                          <a:tab pos="184785" algn="l"/>
                        </a:tabLst>
                      </a:pPr>
                      <a:r>
                        <a:rPr lang="it-CH" sz="1150" spc="0" baseline="0" dirty="0">
                          <a:latin typeface="Arial"/>
                          <a:cs typeface="Arial"/>
                        </a:rPr>
                        <a:t>incoraggiare il dialogo tra allieve-i</a:t>
                      </a:r>
                    </a:p>
                    <a:p>
                      <a:pPr marL="259715" indent="-171450">
                        <a:lnSpc>
                          <a:spcPct val="100000"/>
                        </a:lnSpc>
                        <a:spcBef>
                          <a:spcPts val="915"/>
                        </a:spcBef>
                        <a:spcAft>
                          <a:spcPts val="700"/>
                        </a:spcAft>
                        <a:buFont typeface="Arial" panose="020B0604020202020204" pitchFamily="34" charset="0"/>
                        <a:buChar char="•"/>
                        <a:tabLst>
                          <a:tab pos="184785" algn="l"/>
                        </a:tabLst>
                      </a:pPr>
                      <a:r>
                        <a:rPr lang="it-CH" sz="1150" spc="0" baseline="0" dirty="0">
                          <a:latin typeface="Arial"/>
                          <a:cs typeface="Arial"/>
                        </a:rPr>
                        <a:t>offrire un tempo di riflessione</a:t>
                      </a:r>
                    </a:p>
                    <a:p>
                      <a:pPr marL="259715" indent="-171450">
                        <a:lnSpc>
                          <a:spcPct val="100000"/>
                        </a:lnSpc>
                        <a:spcBef>
                          <a:spcPts val="915"/>
                        </a:spcBef>
                        <a:spcAft>
                          <a:spcPts val="700"/>
                        </a:spcAft>
                        <a:buFont typeface="Arial" panose="020B0604020202020204" pitchFamily="34" charset="0"/>
                        <a:buChar char="•"/>
                        <a:tabLst>
                          <a:tab pos="184785" algn="l"/>
                        </a:tabLst>
                      </a:pPr>
                      <a:r>
                        <a:rPr lang="it-CH" sz="1150" spc="0" baseline="0" dirty="0">
                          <a:latin typeface="Arial"/>
                          <a:cs typeface="Arial"/>
                        </a:rPr>
                        <a:t>proporre possibili percorsi di azione o di inchiesta</a:t>
                      </a:r>
                      <a:endParaRPr sz="1150" spc="0" baseline="0" dirty="0">
                        <a:latin typeface="Arial"/>
                        <a:cs typeface="Arial"/>
                      </a:endParaRPr>
                    </a:p>
                  </a:txBody>
                  <a:tcPr marL="36000" marR="36000" marT="36000" marB="3600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tc>
                  <a:txBody>
                    <a:bodyPr/>
                    <a:lstStyle/>
                    <a:p>
                      <a:pPr marL="88265">
                        <a:lnSpc>
                          <a:spcPct val="100000"/>
                        </a:lnSpc>
                        <a:spcBef>
                          <a:spcPts val="865"/>
                        </a:spcBef>
                      </a:pPr>
                      <a:r>
                        <a:rPr lang="it-CH" sz="1150" b="1" spc="0" baseline="0" dirty="0">
                          <a:latin typeface="Arial"/>
                          <a:cs typeface="Arial"/>
                        </a:rPr>
                        <a:t>Possibili parole chiave da cercare:</a:t>
                      </a:r>
                    </a:p>
                    <a:p>
                      <a:pPr marL="88265">
                        <a:lnSpc>
                          <a:spcPct val="100000"/>
                        </a:lnSpc>
                        <a:spcBef>
                          <a:spcPts val="865"/>
                        </a:spcBef>
                      </a:pPr>
                      <a:r>
                        <a:rPr lang="it-CH" sz="1150" b="0" spc="0" baseline="0" dirty="0">
                          <a:latin typeface="Arial"/>
                          <a:cs typeface="Arial"/>
                        </a:rPr>
                        <a:t>"Che ne dite", "focalizzati", "concentratevi su", "proviamo", "non c'è fretta".</a:t>
                      </a:r>
                    </a:p>
                    <a:p>
                      <a:pPr marL="88265">
                        <a:lnSpc>
                          <a:spcPct val="100000"/>
                        </a:lnSpc>
                        <a:spcBef>
                          <a:spcPts val="865"/>
                        </a:spcBef>
                      </a:pPr>
                      <a:r>
                        <a:rPr lang="it-CH" sz="1150" b="1" spc="0" baseline="0" dirty="0">
                          <a:latin typeface="Arial"/>
                          <a:cs typeface="Arial"/>
                        </a:rPr>
                        <a:t>Esempi:</a:t>
                      </a:r>
                    </a:p>
                    <a:p>
                      <a:pPr marL="88265">
                        <a:lnSpc>
                          <a:spcPct val="100000"/>
                        </a:lnSpc>
                        <a:spcBef>
                          <a:spcPts val="865"/>
                        </a:spcBef>
                      </a:pPr>
                      <a:r>
                        <a:rPr lang="it-CH" sz="1150" b="0" spc="0" baseline="0" dirty="0">
                          <a:latin typeface="Arial"/>
                          <a:cs typeface="Arial"/>
                        </a:rPr>
                        <a:t>Quindi, in risposta alla domanda, cosa hai scoperto?  Stai pensando a...?</a:t>
                      </a:r>
                    </a:p>
                    <a:p>
                      <a:pPr marL="88265">
                        <a:lnSpc>
                          <a:spcPct val="100000"/>
                        </a:lnSpc>
                        <a:spcBef>
                          <a:spcPts val="865"/>
                        </a:spcBef>
                      </a:pPr>
                      <a:r>
                        <a:rPr lang="it-CH" sz="1150" b="0" spc="0" baseline="0" dirty="0">
                          <a:latin typeface="Arial"/>
                          <a:cs typeface="Arial"/>
                        </a:rPr>
                        <a:t>Non preoccuparti, fai un tentativo...  Proviamo invece a fare la somma!</a:t>
                      </a:r>
                    </a:p>
                    <a:p>
                      <a:pPr marL="88265">
                        <a:lnSpc>
                          <a:spcPct val="100000"/>
                        </a:lnSpc>
                        <a:spcBef>
                          <a:spcPts val="865"/>
                        </a:spcBef>
                      </a:pPr>
                      <a:r>
                        <a:rPr lang="it-CH" sz="1150" b="0" spc="0" baseline="0" dirty="0">
                          <a:latin typeface="Arial"/>
                          <a:cs typeface="Arial"/>
                        </a:rPr>
                        <a:t>Fai con calma e fammi sapere quando ti viene in mente qualcosa.  Perché non spieghi a Kevin cosa stiamo facendo?</a:t>
                      </a:r>
                    </a:p>
                    <a:p>
                      <a:pPr marL="88265">
                        <a:lnSpc>
                          <a:spcPct val="100000"/>
                        </a:lnSpc>
                        <a:spcBef>
                          <a:spcPts val="865"/>
                        </a:spcBef>
                      </a:pPr>
                      <a:r>
                        <a:rPr lang="it-CH" sz="1150" b="0" spc="0" baseline="0" dirty="0">
                          <a:latin typeface="Arial"/>
                          <a:cs typeface="Arial"/>
                        </a:rPr>
                        <a:t>A coppie potete discutere su quale di queste fonti ritenete sia il resoconto più attendibile della battaglia?</a:t>
                      </a:r>
                    </a:p>
                    <a:p>
                      <a:pPr marL="88265">
                        <a:lnSpc>
                          <a:spcPct val="100000"/>
                        </a:lnSpc>
                        <a:spcBef>
                          <a:spcPts val="865"/>
                        </a:spcBef>
                      </a:pPr>
                      <a:r>
                        <a:rPr lang="it-CH" sz="1150" b="0" spc="0" baseline="0" dirty="0">
                          <a:latin typeface="Arial"/>
                          <a:cs typeface="Arial"/>
                        </a:rPr>
                        <a:t>Cosa direbbe Newton?</a:t>
                      </a:r>
                      <a:endParaRPr sz="1150" b="0" spc="0" baseline="0" dirty="0">
                        <a:latin typeface="Arial"/>
                        <a:cs typeface="Arial"/>
                      </a:endParaRPr>
                    </a:p>
                  </a:txBody>
                  <a:tcPr marL="36000" marR="36000" marT="36000" marB="36000">
                    <a:lnL w="6096">
                      <a:solidFill>
                        <a:srgbClr val="000080"/>
                      </a:solidFill>
                      <a:prstDash val="solid"/>
                    </a:lnL>
                    <a:lnR w="6096">
                      <a:solidFill>
                        <a:srgbClr val="000080"/>
                      </a:solidFill>
                      <a:prstDash val="solid"/>
                    </a:lnR>
                    <a:lnT w="6096">
                      <a:solidFill>
                        <a:srgbClr val="000080"/>
                      </a:solidFill>
                      <a:prstDash val="solid"/>
                    </a:lnT>
                    <a:lnB w="6095">
                      <a:solidFill>
                        <a:srgbClr val="000080"/>
                      </a:solidFill>
                      <a:prstDash val="solid"/>
                    </a:lnB>
                  </a:tcPr>
                </a:tc>
                <a:extLst>
                  <a:ext uri="{0D108BD9-81ED-4DB2-BD59-A6C34878D82A}">
                    <a16:rowId xmlns:a16="http://schemas.microsoft.com/office/drawing/2014/main" val="10002"/>
                  </a:ext>
                </a:extLst>
              </a:tr>
            </a:tbl>
          </a:graphicData>
        </a:graphic>
      </p:graphicFrame>
      <p:sp>
        <p:nvSpPr>
          <p:cNvPr id="6" name="CasellaDiTesto 5">
            <a:extLst>
              <a:ext uri="{FF2B5EF4-FFF2-40B4-BE49-F238E27FC236}">
                <a16:creationId xmlns:a16="http://schemas.microsoft.com/office/drawing/2014/main" id="{CB4EC45A-B18C-1C33-B446-623FD22149E8}"/>
              </a:ext>
            </a:extLst>
          </p:cNvPr>
          <p:cNvSpPr txBox="1"/>
          <p:nvPr/>
        </p:nvSpPr>
        <p:spPr>
          <a:xfrm>
            <a:off x="10332917" y="7285851"/>
            <a:ext cx="341760" cy="276999"/>
          </a:xfrm>
          <a:prstGeom prst="rect">
            <a:avLst/>
          </a:prstGeom>
          <a:noFill/>
        </p:spPr>
        <p:txBody>
          <a:bodyPr wrap="none" rtlCol="0">
            <a:spAutoFit/>
          </a:bodyPr>
          <a:lstStyle/>
          <a:p>
            <a:r>
              <a:rPr lang="it-CH" sz="1200" dirty="0"/>
              <a:t>37</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439077883"/>
              </p:ext>
            </p:extLst>
          </p:nvPr>
        </p:nvGraphicFramePr>
        <p:xfrm>
          <a:off x="423552" y="636912"/>
          <a:ext cx="9784078" cy="4297595"/>
        </p:xfrm>
        <a:graphic>
          <a:graphicData uri="http://schemas.openxmlformats.org/drawingml/2006/table">
            <a:tbl>
              <a:tblPr firstRow="1" bandRow="1">
                <a:tableStyleId>{2D5ABB26-0587-4C30-8999-92F81FD0307C}</a:tableStyleId>
              </a:tblPr>
              <a:tblGrid>
                <a:gridCol w="2471928">
                  <a:extLst>
                    <a:ext uri="{9D8B030D-6E8A-4147-A177-3AD203B41FA5}">
                      <a16:colId xmlns:a16="http://schemas.microsoft.com/office/drawing/2014/main" val="20000"/>
                    </a:ext>
                  </a:extLst>
                </a:gridCol>
                <a:gridCol w="3139440">
                  <a:extLst>
                    <a:ext uri="{9D8B030D-6E8A-4147-A177-3AD203B41FA5}">
                      <a16:colId xmlns:a16="http://schemas.microsoft.com/office/drawing/2014/main" val="20001"/>
                    </a:ext>
                  </a:extLst>
                </a:gridCol>
                <a:gridCol w="4172710">
                  <a:extLst>
                    <a:ext uri="{9D8B030D-6E8A-4147-A177-3AD203B41FA5}">
                      <a16:colId xmlns:a16="http://schemas.microsoft.com/office/drawing/2014/main" val="20002"/>
                    </a:ext>
                  </a:extLst>
                </a:gridCol>
              </a:tblGrid>
              <a:tr h="273600">
                <a:tc>
                  <a:txBody>
                    <a:bodyPr/>
                    <a:lstStyle/>
                    <a:p>
                      <a:pPr marL="570230">
                        <a:lnSpc>
                          <a:spcPct val="100000"/>
                        </a:lnSpc>
                        <a:spcBef>
                          <a:spcPts val="360"/>
                        </a:spcBef>
                      </a:pPr>
                      <a:r>
                        <a:rPr lang="it-CH" sz="1200" b="1" spc="0" baseline="0" dirty="0">
                          <a:latin typeface="Arial Unicode MS"/>
                          <a:cs typeface="Arial Unicode MS"/>
                        </a:rPr>
                        <a:t>CODICI</a:t>
                      </a:r>
                      <a:endParaRPr sz="1200" b="1" spc="0" baseline="0" dirty="0">
                        <a:latin typeface="Arial Unicode MS"/>
                        <a:cs typeface="Arial Unicode MS"/>
                      </a:endParaRPr>
                    </a:p>
                  </a:txBody>
                  <a:tcPr marL="0" marR="0" marB="0">
                    <a:lnL w="6095">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marL="501015">
                        <a:lnSpc>
                          <a:spcPct val="100000"/>
                        </a:lnSpc>
                        <a:spcBef>
                          <a:spcPts val="360"/>
                        </a:spcBef>
                      </a:pPr>
                      <a:r>
                        <a:rPr lang="it-CH" sz="1200" b="1" spc="0" baseline="0" dirty="0">
                          <a:latin typeface="Arial Unicode MS"/>
                          <a:cs typeface="Arial Unicode MS"/>
                        </a:rPr>
                        <a:t>CONTRIBUTI E STRATEGIE</a:t>
                      </a:r>
                      <a:endParaRPr sz="1200" b="1" spc="0" baseline="0" dirty="0">
                        <a:latin typeface="Arial Unicode MS"/>
                        <a:cs typeface="Arial Unicode MS"/>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tc>
                  <a:txBody>
                    <a:bodyPr/>
                    <a:lstStyle/>
                    <a:p>
                      <a:pPr algn="ctr">
                        <a:lnSpc>
                          <a:spcPct val="100000"/>
                        </a:lnSpc>
                        <a:spcBef>
                          <a:spcPts val="360"/>
                        </a:spcBef>
                      </a:pPr>
                      <a:r>
                        <a:rPr lang="it-CH" sz="1200" b="1" spc="0" baseline="0" dirty="0">
                          <a:latin typeface="Arial Unicode MS"/>
                          <a:cs typeface="Arial Unicode MS"/>
                        </a:rPr>
                        <a:t>CHE COSA SENTIAMO?</a:t>
                      </a:r>
                      <a:endParaRPr sz="1200" b="1" spc="0" baseline="0" dirty="0">
                        <a:latin typeface="Arial Unicode MS"/>
                        <a:cs typeface="Arial Unicode MS"/>
                      </a:endParaRPr>
                    </a:p>
                  </a:txBody>
                  <a:tcPr marL="0" marR="0" marB="0">
                    <a:lnL w="6096">
                      <a:solidFill>
                        <a:srgbClr val="000080"/>
                      </a:solidFill>
                      <a:prstDash val="solid"/>
                    </a:lnL>
                    <a:lnR w="6096">
                      <a:solidFill>
                        <a:srgbClr val="000080"/>
                      </a:solidFill>
                      <a:prstDash val="solid"/>
                    </a:lnR>
                    <a:lnT w="6096">
                      <a:solidFill>
                        <a:srgbClr val="000080"/>
                      </a:solidFill>
                      <a:prstDash val="solid"/>
                    </a:lnT>
                    <a:lnB w="6096">
                      <a:solidFill>
                        <a:srgbClr val="000080"/>
                      </a:solidFill>
                      <a:prstDash val="solid"/>
                    </a:lnB>
                  </a:tcPr>
                </a:tc>
                <a:extLst>
                  <a:ext uri="{0D108BD9-81ED-4DB2-BD59-A6C34878D82A}">
                    <a16:rowId xmlns:a16="http://schemas.microsoft.com/office/drawing/2014/main" val="10000"/>
                  </a:ext>
                </a:extLst>
              </a:tr>
              <a:tr h="3212591">
                <a:tc>
                  <a:txBody>
                    <a:bodyPr/>
                    <a:lstStyle/>
                    <a:p>
                      <a:pPr marL="88265" algn="just">
                        <a:lnSpc>
                          <a:spcPct val="100000"/>
                        </a:lnSpc>
                        <a:spcBef>
                          <a:spcPts val="865"/>
                        </a:spcBef>
                      </a:pPr>
                      <a:r>
                        <a:rPr sz="1150" b="1" spc="0" baseline="0" dirty="0">
                          <a:latin typeface="Arial"/>
                          <a:cs typeface="Arial"/>
                        </a:rPr>
                        <a:t>E</a:t>
                      </a:r>
                      <a:r>
                        <a:rPr lang="it-CH" sz="1150" b="1" spc="0" baseline="0" dirty="0">
                          <a:latin typeface="Arial"/>
                          <a:cs typeface="Arial"/>
                        </a:rPr>
                        <a:t>s</a:t>
                      </a:r>
                      <a:r>
                        <a:rPr sz="1150" b="1" spc="0" baseline="0" dirty="0">
                          <a:latin typeface="Arial"/>
                          <a:cs typeface="Arial"/>
                        </a:rPr>
                        <a:t>  – </a:t>
                      </a:r>
                      <a:r>
                        <a:rPr lang="it-CH" sz="1150" b="1" spc="0" baseline="0" dirty="0">
                          <a:latin typeface="Arial"/>
                          <a:cs typeface="Arial"/>
                        </a:rPr>
                        <a:t>Esprimere o invitare idee</a:t>
                      </a:r>
                      <a:endParaRPr sz="1150" spc="0" baseline="0" dirty="0">
                        <a:latin typeface="Arial"/>
                        <a:cs typeface="Arial"/>
                      </a:endParaRPr>
                    </a:p>
                    <a:p>
                      <a:pPr marL="88265" marR="173990" algn="l">
                        <a:lnSpc>
                          <a:spcPct val="102600"/>
                        </a:lnSpc>
                        <a:spcBef>
                          <a:spcPts val="190"/>
                        </a:spcBef>
                      </a:pPr>
                      <a:r>
                        <a:rPr lang="it-CH" sz="1150" i="1" spc="0" baseline="0" dirty="0">
                          <a:latin typeface="Arial"/>
                          <a:cs typeface="Arial"/>
                        </a:rPr>
                        <a:t>Offrire o invitare contributi pertinenti per aprire la discussione, aumentare la partecipazione, avviare o approfondire un dialogo</a:t>
                      </a:r>
                    </a:p>
                    <a:p>
                      <a:pPr marL="88265" marR="173990" algn="l">
                        <a:lnSpc>
                          <a:spcPct val="102600"/>
                        </a:lnSpc>
                        <a:spcBef>
                          <a:spcPts val="190"/>
                        </a:spcBef>
                      </a:pPr>
                      <a:endParaRPr lang="it-CH" sz="1150" b="1" i="1" spc="0" baseline="0" dirty="0">
                        <a:latin typeface="Arial"/>
                        <a:cs typeface="Arial"/>
                      </a:endParaRPr>
                    </a:p>
                    <a:p>
                      <a:pPr marL="88265" marR="173990" algn="l">
                        <a:lnSpc>
                          <a:spcPct val="102600"/>
                        </a:lnSpc>
                        <a:spcBef>
                          <a:spcPts val="190"/>
                        </a:spcBef>
                      </a:pPr>
                      <a:r>
                        <a:rPr lang="it-CH" sz="1150" b="1" spc="0" baseline="0" dirty="0">
                          <a:latin typeface="Arial-BoldItalicMT"/>
                          <a:cs typeface="Arial-BoldItalicMT"/>
                        </a:rPr>
                        <a:t>(Questa categoria generale comprende i contributi e gli inviti - non compresi nelle altre categorie – volti a coinvolgere studentesse e studenti nell’attività di apprendimento. Questi contributi non sono intrinsecamente dialogici ma sostengono la discussione).</a:t>
                      </a:r>
                      <a:endParaRPr sz="1150" b="1" spc="0" baseline="0" dirty="0">
                        <a:latin typeface="Arial-BoldItalicMT"/>
                        <a:cs typeface="Arial-BoldItalicMT"/>
                      </a:endParaRPr>
                    </a:p>
                  </a:txBody>
                  <a:tcPr marL="0" marR="0" marT="109855" marB="0">
                    <a:lnL w="6095">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259715" marR="96520" indent="-171450">
                        <a:lnSpc>
                          <a:spcPct val="100000"/>
                        </a:lnSpc>
                        <a:spcBef>
                          <a:spcPts val="915"/>
                        </a:spcBef>
                        <a:buFont typeface="Arial" panose="020B0604020202020204" pitchFamily="34" charset="0"/>
                        <a:buChar char="•"/>
                        <a:tabLst>
                          <a:tab pos="184785" algn="l"/>
                        </a:tabLst>
                      </a:pPr>
                      <a:r>
                        <a:rPr lang="it-CH" sz="1150" spc="0" baseline="0" dirty="0">
                          <a:solidFill>
                            <a:schemeClr val="tx1"/>
                          </a:solidFill>
                          <a:latin typeface="Arial"/>
                          <a:ea typeface="+mn-ea"/>
                          <a:cs typeface="Arial"/>
                        </a:rPr>
                        <a:t>invitare opinioni, idee, convinzioni o esempi senza fare riferimento o basarsi su contributi precedenti, tipicamente con domande aperte e generiche, o coinvolgendo altre persone nello scambio senza invitarle esplicitamente a costruire/ragionare/coordinare/interrogare</a:t>
                      </a:r>
                    </a:p>
                    <a:p>
                      <a:pPr marL="259715" marR="96520" indent="-171450">
                        <a:lnSpc>
                          <a:spcPct val="100000"/>
                        </a:lnSpc>
                        <a:spcBef>
                          <a:spcPts val="915"/>
                        </a:spcBef>
                        <a:buFont typeface="Arial" panose="020B0604020202020204" pitchFamily="34" charset="0"/>
                        <a:buChar char="•"/>
                        <a:tabLst>
                          <a:tab pos="184785" algn="l"/>
                        </a:tabLst>
                      </a:pPr>
                      <a:endParaRPr sz="1150" spc="0" baseline="0" dirty="0">
                        <a:solidFill>
                          <a:schemeClr val="tx1"/>
                        </a:solidFill>
                        <a:latin typeface="Arial"/>
                        <a:ea typeface="+mn-ea"/>
                        <a:cs typeface="Arial"/>
                      </a:endParaRPr>
                    </a:p>
                    <a:p>
                      <a:pPr marL="259715" marR="137160" indent="-171450">
                        <a:lnSpc>
                          <a:spcPct val="100000"/>
                        </a:lnSpc>
                        <a:spcBef>
                          <a:spcPts val="915"/>
                        </a:spcBef>
                        <a:buFont typeface="Arial" panose="020B0604020202020204" pitchFamily="34" charset="0"/>
                        <a:buChar char="•"/>
                        <a:tabLst>
                          <a:tab pos="184785" algn="l"/>
                        </a:tabLst>
                      </a:pPr>
                      <a:r>
                        <a:rPr lang="it-CH" sz="1150" spc="0" baseline="0" dirty="0">
                          <a:solidFill>
                            <a:schemeClr val="tx1"/>
                          </a:solidFill>
                          <a:latin typeface="Arial"/>
                          <a:ea typeface="+mn-ea"/>
                          <a:cs typeface="Arial"/>
                        </a:rPr>
                        <a:t>fornire un contributo pertinente, comprese brevi risposte a domande chiuse; riportare in plenaria; idee estese non esplicitamente collegate a contributi precedenti</a:t>
                      </a:r>
                      <a:endParaRPr sz="1150" spc="0" baseline="0" dirty="0">
                        <a:solidFill>
                          <a:schemeClr val="tx1"/>
                        </a:solidFill>
                        <a:latin typeface="Arial"/>
                        <a:ea typeface="+mn-ea"/>
                        <a:cs typeface="Arial"/>
                      </a:endParaRPr>
                    </a:p>
                  </a:txBody>
                  <a:tcPr marL="0" marR="0" marT="111760"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tc>
                  <a:txBody>
                    <a:bodyPr/>
                    <a:lstStyle/>
                    <a:p>
                      <a:pPr marL="88265">
                        <a:lnSpc>
                          <a:spcPct val="100000"/>
                        </a:lnSpc>
                        <a:spcBef>
                          <a:spcPts val="865"/>
                        </a:spcBef>
                      </a:pPr>
                      <a:r>
                        <a:rPr lang="it-CH" sz="1150" b="1" spc="0" baseline="0" dirty="0">
                          <a:latin typeface="Arial"/>
                          <a:cs typeface="Arial"/>
                        </a:rPr>
                        <a:t>Possibili parole chiave da cercare:</a:t>
                      </a:r>
                    </a:p>
                    <a:p>
                      <a:pPr marL="88265">
                        <a:lnSpc>
                          <a:spcPct val="100000"/>
                        </a:lnSpc>
                        <a:spcBef>
                          <a:spcPts val="865"/>
                        </a:spcBef>
                      </a:pPr>
                      <a:r>
                        <a:rPr lang="it-CH" sz="1150" b="0" spc="0" baseline="0" dirty="0">
                          <a:latin typeface="Arial"/>
                          <a:cs typeface="Arial"/>
                        </a:rPr>
                        <a:t>"Cosa ne pensi di...?", "Dimmi", "i tuoi pensieri", "la mia opinione è...", "le tue idee".</a:t>
                      </a:r>
                    </a:p>
                    <a:p>
                      <a:pPr>
                        <a:lnSpc>
                          <a:spcPct val="100000"/>
                        </a:lnSpc>
                        <a:spcBef>
                          <a:spcPts val="10"/>
                        </a:spcBef>
                      </a:pPr>
                      <a:endParaRPr sz="1250" spc="0" baseline="0" dirty="0">
                        <a:latin typeface="Times New Roman"/>
                        <a:cs typeface="Times New Roman"/>
                      </a:endParaRPr>
                    </a:p>
                    <a:p>
                      <a:pPr marL="88265">
                        <a:lnSpc>
                          <a:spcPct val="100000"/>
                        </a:lnSpc>
                      </a:pPr>
                      <a:r>
                        <a:rPr lang="it-CH" sz="1150" b="1" spc="0" baseline="0" dirty="0">
                          <a:latin typeface="Arial"/>
                          <a:cs typeface="Arial"/>
                        </a:rPr>
                        <a:t>Esempi</a:t>
                      </a:r>
                      <a:r>
                        <a:rPr sz="1150" b="1" spc="0" baseline="0" dirty="0">
                          <a:latin typeface="Arial"/>
                          <a:cs typeface="Arial"/>
                        </a:rPr>
                        <a:t>:</a:t>
                      </a:r>
                      <a:endParaRPr sz="1150" spc="0" baseline="0" dirty="0">
                        <a:latin typeface="Arial"/>
                        <a:cs typeface="Arial"/>
                      </a:endParaRPr>
                    </a:p>
                    <a:p>
                      <a:pPr marL="88265">
                        <a:lnSpc>
                          <a:spcPct val="100000"/>
                        </a:lnSpc>
                        <a:spcBef>
                          <a:spcPts val="225"/>
                        </a:spcBef>
                      </a:pPr>
                      <a:r>
                        <a:rPr lang="it-CH" sz="1150" spc="0" baseline="0" dirty="0">
                          <a:latin typeface="Arial"/>
                          <a:cs typeface="Arial"/>
                        </a:rPr>
                        <a:t>Cosa ne pensi, Maria?</a:t>
                      </a:r>
                    </a:p>
                    <a:p>
                      <a:pPr marL="88265">
                        <a:lnSpc>
                          <a:spcPct val="100000"/>
                        </a:lnSpc>
                        <a:spcBef>
                          <a:spcPts val="225"/>
                        </a:spcBef>
                      </a:pPr>
                      <a:r>
                        <a:rPr lang="it-CH" sz="1150" spc="0" baseline="0" dirty="0">
                          <a:latin typeface="Arial"/>
                          <a:cs typeface="Arial"/>
                        </a:rPr>
                        <a:t>Credo che avremmo bisogno di un controllo delle armi molto maggiore.</a:t>
                      </a:r>
                    </a:p>
                    <a:p>
                      <a:pPr marL="88265">
                        <a:lnSpc>
                          <a:spcPct val="100000"/>
                        </a:lnSpc>
                        <a:spcBef>
                          <a:spcPts val="225"/>
                        </a:spcBef>
                      </a:pPr>
                      <a:r>
                        <a:rPr lang="it-CH" sz="1150" spc="0" baseline="0" dirty="0">
                          <a:latin typeface="Arial"/>
                          <a:cs typeface="Arial"/>
                        </a:rPr>
                        <a:t>Cosa pensi sia davvero importante in questo testo? </a:t>
                      </a:r>
                    </a:p>
                    <a:p>
                      <a:pPr marL="88265">
                        <a:lnSpc>
                          <a:spcPct val="100000"/>
                        </a:lnSpc>
                        <a:spcBef>
                          <a:spcPts val="225"/>
                        </a:spcBef>
                      </a:pPr>
                      <a:r>
                        <a:rPr lang="it-CH" sz="1150" spc="0" baseline="0" dirty="0">
                          <a:latin typeface="Arial"/>
                          <a:cs typeface="Arial"/>
                        </a:rPr>
                        <a:t>Puoi individuare alcune parole chiave e sottolinearle alla lavagna?</a:t>
                      </a:r>
                    </a:p>
                    <a:p>
                      <a:pPr marL="88265">
                        <a:lnSpc>
                          <a:spcPct val="100000"/>
                        </a:lnSpc>
                        <a:spcBef>
                          <a:spcPts val="225"/>
                        </a:spcBef>
                      </a:pPr>
                      <a:r>
                        <a:rPr lang="it-CH" sz="1150" spc="0" baseline="0" dirty="0">
                          <a:latin typeface="Arial"/>
                          <a:cs typeface="Arial"/>
                        </a:rPr>
                        <a:t>Ci sono altre idee in merito?</a:t>
                      </a:r>
                    </a:p>
                    <a:p>
                      <a:pPr marL="88265">
                        <a:lnSpc>
                          <a:spcPct val="100000"/>
                        </a:lnSpc>
                        <a:spcBef>
                          <a:spcPts val="225"/>
                        </a:spcBef>
                      </a:pPr>
                      <a:r>
                        <a:rPr lang="it-CH" sz="1150" spc="0" baseline="0" dirty="0">
                          <a:latin typeface="Arial"/>
                          <a:cs typeface="Arial"/>
                        </a:rPr>
                        <a:t>Secondo me i cavalli sono gli animali migliori.</a:t>
                      </a:r>
                    </a:p>
                    <a:p>
                      <a:pPr marL="88265">
                        <a:lnSpc>
                          <a:spcPct val="100000"/>
                        </a:lnSpc>
                        <a:spcBef>
                          <a:spcPts val="225"/>
                        </a:spcBef>
                      </a:pPr>
                      <a:r>
                        <a:rPr lang="it-CH" sz="1150" spc="0" baseline="0" dirty="0">
                          <a:latin typeface="Arial"/>
                          <a:cs typeface="Arial"/>
                        </a:rPr>
                        <a:t>Questo grafico sembra mostrare che povertà e salute sono correlati.</a:t>
                      </a:r>
                    </a:p>
                    <a:p>
                      <a:pPr marL="88265">
                        <a:lnSpc>
                          <a:spcPct val="100000"/>
                        </a:lnSpc>
                        <a:spcBef>
                          <a:spcPts val="225"/>
                        </a:spcBef>
                      </a:pPr>
                      <a:r>
                        <a:rPr lang="it-CH" sz="1150" spc="0" baseline="0" dirty="0">
                          <a:latin typeface="Arial"/>
                          <a:cs typeface="Arial"/>
                        </a:rPr>
                        <a:t>Quante piante gimnosperme riuscite a nominare?  </a:t>
                      </a:r>
                    </a:p>
                    <a:p>
                      <a:pPr marL="88265">
                        <a:lnSpc>
                          <a:spcPct val="100000"/>
                        </a:lnSpc>
                        <a:spcBef>
                          <a:spcPts val="225"/>
                        </a:spcBef>
                      </a:pPr>
                      <a:r>
                        <a:rPr lang="it-CH" sz="1150" spc="0" baseline="0" dirty="0">
                          <a:latin typeface="Arial"/>
                          <a:cs typeface="Arial"/>
                        </a:rPr>
                        <a:t>Cosa sapete su come funziona l'elettricità?  Facciamo un brainstorming...</a:t>
                      </a:r>
                    </a:p>
                    <a:p>
                      <a:pPr marL="88265">
                        <a:lnSpc>
                          <a:spcPct val="100000"/>
                        </a:lnSpc>
                        <a:spcBef>
                          <a:spcPts val="225"/>
                        </a:spcBef>
                      </a:pPr>
                      <a:r>
                        <a:rPr lang="it-CH" sz="1150" spc="0" baseline="0" dirty="0">
                          <a:latin typeface="Arial"/>
                          <a:cs typeface="Arial"/>
                        </a:rPr>
                        <a:t>Mia mamma ha preso la scossa l’altro giorno.</a:t>
                      </a:r>
                    </a:p>
                    <a:p>
                      <a:pPr marL="88265">
                        <a:lnSpc>
                          <a:spcPct val="100000"/>
                        </a:lnSpc>
                        <a:spcBef>
                          <a:spcPts val="225"/>
                        </a:spcBef>
                      </a:pPr>
                      <a:endParaRPr sz="1150" spc="0" baseline="0" dirty="0">
                        <a:latin typeface="Arial"/>
                        <a:cs typeface="Arial"/>
                      </a:endParaRPr>
                    </a:p>
                  </a:txBody>
                  <a:tcPr marL="0" marR="0" marT="109855" marB="0">
                    <a:lnL w="6096">
                      <a:solidFill>
                        <a:srgbClr val="000080"/>
                      </a:solidFill>
                      <a:prstDash val="solid"/>
                    </a:lnL>
                    <a:lnR w="6096">
                      <a:solidFill>
                        <a:srgbClr val="000080"/>
                      </a:solidFill>
                      <a:prstDash val="solid"/>
                    </a:lnR>
                    <a:lnT w="6096" cap="flat" cmpd="sng" algn="ctr">
                      <a:solidFill>
                        <a:srgbClr val="000080"/>
                      </a:solidFill>
                      <a:prstDash val="solid"/>
                      <a:round/>
                      <a:headEnd type="none" w="med" len="med"/>
                      <a:tailEnd type="none" w="med" len="med"/>
                    </a:lnT>
                    <a:lnB w="6096">
                      <a:solidFill>
                        <a:srgbClr val="000080"/>
                      </a:solidFill>
                      <a:prstDash val="solid"/>
                    </a:lnB>
                  </a:tcPr>
                </a:tc>
                <a:extLst>
                  <a:ext uri="{0D108BD9-81ED-4DB2-BD59-A6C34878D82A}">
                    <a16:rowId xmlns:a16="http://schemas.microsoft.com/office/drawing/2014/main" val="10001"/>
                  </a:ext>
                </a:extLst>
              </a:tr>
            </a:tbl>
          </a:graphicData>
        </a:graphic>
      </p:graphicFrame>
      <p:sp>
        <p:nvSpPr>
          <p:cNvPr id="6" name="CasellaDiTesto 5">
            <a:extLst>
              <a:ext uri="{FF2B5EF4-FFF2-40B4-BE49-F238E27FC236}">
                <a16:creationId xmlns:a16="http://schemas.microsoft.com/office/drawing/2014/main" id="{84D30350-6785-3E86-42A9-646B26DCBA55}"/>
              </a:ext>
            </a:extLst>
          </p:cNvPr>
          <p:cNvSpPr txBox="1"/>
          <p:nvPr/>
        </p:nvSpPr>
        <p:spPr>
          <a:xfrm>
            <a:off x="10332917" y="7285851"/>
            <a:ext cx="341760" cy="276999"/>
          </a:xfrm>
          <a:prstGeom prst="rect">
            <a:avLst/>
          </a:prstGeom>
          <a:noFill/>
        </p:spPr>
        <p:txBody>
          <a:bodyPr wrap="none" rtlCol="0">
            <a:spAutoFit/>
          </a:bodyPr>
          <a:lstStyle/>
          <a:p>
            <a:r>
              <a:rPr lang="it-CH" sz="1200" dirty="0"/>
              <a:t>38</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460375" y="576580"/>
            <a:ext cx="9760585" cy="1005840"/>
          </a:xfrm>
          <a:custGeom>
            <a:avLst/>
            <a:gdLst/>
            <a:ahLst/>
            <a:cxnLst/>
            <a:rect l="l" t="t" r="r" b="b"/>
            <a:pathLst>
              <a:path w="9760585" h="1005840">
                <a:moveTo>
                  <a:pt x="0" y="0"/>
                </a:moveTo>
                <a:lnTo>
                  <a:pt x="9760430" y="0"/>
                </a:lnTo>
                <a:lnTo>
                  <a:pt x="9760430" y="1005707"/>
                </a:lnTo>
                <a:lnTo>
                  <a:pt x="0" y="1005707"/>
                </a:lnTo>
                <a:lnTo>
                  <a:pt x="0" y="0"/>
                </a:lnTo>
                <a:close/>
              </a:path>
            </a:pathLst>
          </a:custGeom>
          <a:ln w="31733">
            <a:solidFill>
              <a:srgbClr val="2791A6"/>
            </a:solidFill>
          </a:ln>
        </p:spPr>
        <p:txBody>
          <a:bodyPr wrap="square" lIns="0" tIns="0" rIns="0" bIns="0" rtlCol="0"/>
          <a:lstStyle/>
          <a:p>
            <a:endParaRPr/>
          </a:p>
        </p:txBody>
      </p:sp>
      <p:sp>
        <p:nvSpPr>
          <p:cNvPr id="3" name="object 3"/>
          <p:cNvSpPr txBox="1"/>
          <p:nvPr/>
        </p:nvSpPr>
        <p:spPr>
          <a:xfrm>
            <a:off x="547757" y="669424"/>
            <a:ext cx="9147810" cy="754822"/>
          </a:xfrm>
          <a:prstGeom prst="rect">
            <a:avLst/>
          </a:prstGeom>
        </p:spPr>
        <p:txBody>
          <a:bodyPr vert="horz" wrap="square" lIns="0" tIns="0" rIns="0" bIns="0" rtlCol="0">
            <a:spAutoFit/>
          </a:bodyPr>
          <a:lstStyle/>
          <a:p>
            <a:pPr marL="12700">
              <a:lnSpc>
                <a:spcPct val="100000"/>
              </a:lnSpc>
            </a:pPr>
            <a:r>
              <a:rPr sz="1600" b="1" dirty="0">
                <a:latin typeface="Arial"/>
                <a:cs typeface="Arial"/>
              </a:rPr>
              <a:t>Se</a:t>
            </a:r>
            <a:r>
              <a:rPr lang="it-CH" sz="1600" b="1" dirty="0">
                <a:latin typeface="Arial"/>
                <a:cs typeface="Arial"/>
              </a:rPr>
              <a:t>zione</a:t>
            </a:r>
            <a:r>
              <a:rPr sz="1600" b="1" dirty="0">
                <a:latin typeface="Arial"/>
                <a:cs typeface="Arial"/>
              </a:rPr>
              <a:t> 2: </a:t>
            </a:r>
            <a:r>
              <a:rPr lang="it-CH" sz="1600" b="1" dirty="0">
                <a:latin typeface="Arial"/>
                <a:cs typeface="Arial"/>
              </a:rPr>
              <a:t>Osservare sistematicamente e codificare il dialogo</a:t>
            </a:r>
            <a:endParaRPr sz="1600" dirty="0">
              <a:latin typeface="Arial"/>
              <a:cs typeface="Arial"/>
            </a:endParaRPr>
          </a:p>
          <a:p>
            <a:pPr marL="12700" marR="5080">
              <a:lnSpc>
                <a:spcPct val="121700"/>
              </a:lnSpc>
              <a:spcBef>
                <a:spcPts val="630"/>
              </a:spcBef>
            </a:pPr>
            <a:r>
              <a:rPr lang="it-CH" sz="1200" dirty="0">
                <a:latin typeface="Arial Unicode MS"/>
                <a:cs typeface="Arial Unicode MS"/>
              </a:rPr>
              <a:t>Questa sezione tratta due aspetti importanti per lo svolgimento della tua inchiesta: il tipo di osservazioni che farai e il modello che userai per registrare le tue osservazioni.  Le schede di osservazione forniscono ulteriori informazioni sui diversi tipi di osservazione.</a:t>
            </a:r>
            <a:endParaRPr sz="1200" dirty="0">
              <a:latin typeface="Arial Unicode MS"/>
              <a:cs typeface="Arial Unicode MS"/>
            </a:endParaRPr>
          </a:p>
        </p:txBody>
      </p:sp>
      <p:sp>
        <p:nvSpPr>
          <p:cNvPr id="4" name="object 4"/>
          <p:cNvSpPr/>
          <p:nvPr/>
        </p:nvSpPr>
        <p:spPr>
          <a:xfrm>
            <a:off x="460375" y="1647825"/>
            <a:ext cx="4727574" cy="5243059"/>
          </a:xfrm>
          <a:custGeom>
            <a:avLst/>
            <a:gdLst/>
            <a:ahLst/>
            <a:cxnLst/>
            <a:rect l="l" t="t" r="r" b="b"/>
            <a:pathLst>
              <a:path w="4685030" h="5613400">
                <a:moveTo>
                  <a:pt x="0" y="0"/>
                </a:moveTo>
                <a:lnTo>
                  <a:pt x="4684925" y="0"/>
                </a:lnTo>
                <a:lnTo>
                  <a:pt x="4684925" y="5612822"/>
                </a:lnTo>
                <a:lnTo>
                  <a:pt x="0" y="5612822"/>
                </a:lnTo>
                <a:lnTo>
                  <a:pt x="0" y="0"/>
                </a:lnTo>
                <a:close/>
              </a:path>
            </a:pathLst>
          </a:custGeom>
          <a:ln w="31733">
            <a:solidFill>
              <a:srgbClr val="2791A6"/>
            </a:solidFill>
          </a:ln>
        </p:spPr>
        <p:txBody>
          <a:bodyPr wrap="square" lIns="0" tIns="0" rIns="0" bIns="0" rtlCol="0"/>
          <a:lstStyle/>
          <a:p>
            <a:endParaRPr/>
          </a:p>
        </p:txBody>
      </p:sp>
      <p:sp>
        <p:nvSpPr>
          <p:cNvPr id="5" name="object 5"/>
          <p:cNvSpPr txBox="1"/>
          <p:nvPr/>
        </p:nvSpPr>
        <p:spPr>
          <a:xfrm>
            <a:off x="559948" y="1822170"/>
            <a:ext cx="4461510" cy="4854855"/>
          </a:xfrm>
          <a:prstGeom prst="rect">
            <a:avLst/>
          </a:prstGeom>
        </p:spPr>
        <p:txBody>
          <a:bodyPr vert="horz" wrap="square" lIns="0" tIns="0" rIns="0" bIns="0" rtlCol="0">
            <a:spAutoFit/>
          </a:bodyPr>
          <a:lstStyle/>
          <a:p>
            <a:pPr marL="12700">
              <a:lnSpc>
                <a:spcPct val="120000"/>
              </a:lnSpc>
            </a:pPr>
            <a:r>
              <a:rPr lang="it-CH" sz="1200" b="1" dirty="0">
                <a:latin typeface="Arial"/>
                <a:cs typeface="Arial"/>
              </a:rPr>
              <a:t>Tipo di osservazione</a:t>
            </a:r>
            <a:r>
              <a:rPr lang="it-CH" sz="1200" dirty="0">
                <a:latin typeface="Arial"/>
                <a:cs typeface="Arial"/>
              </a:rPr>
              <a:t>: </a:t>
            </a:r>
            <a:r>
              <a:rPr lang="it-CH" sz="1200" b="1" dirty="0">
                <a:latin typeface="Arial"/>
                <a:cs typeface="Arial"/>
              </a:rPr>
              <a:t>Codifica dal vivo</a:t>
            </a:r>
          </a:p>
          <a:p>
            <a:pPr marL="12700">
              <a:lnSpc>
                <a:spcPct val="120000"/>
              </a:lnSpc>
            </a:pPr>
            <a:r>
              <a:rPr lang="it-CH" sz="1200" b="1" dirty="0">
                <a:latin typeface="Arial"/>
                <a:cs typeface="Arial"/>
              </a:rPr>
              <a:t>Che cos'è? </a:t>
            </a:r>
            <a:r>
              <a:rPr lang="it-CH" sz="1200" dirty="0">
                <a:latin typeface="Arial"/>
                <a:cs typeface="Arial"/>
              </a:rPr>
              <a:t>Puoi fare una codifica dal vivo nel tuo ambiente di apprendimento, ad esempio sedendoti con un gruppo e registrando il loro dialogo su uno dei modelli di codifica.</a:t>
            </a:r>
          </a:p>
          <a:p>
            <a:pPr marL="12700">
              <a:lnSpc>
                <a:spcPct val="120000"/>
              </a:lnSpc>
            </a:pPr>
            <a:r>
              <a:rPr lang="it-CH" sz="1200" b="1" dirty="0">
                <a:latin typeface="Arial"/>
                <a:cs typeface="Arial"/>
              </a:rPr>
              <a:t>Quali sono i vantaggi?</a:t>
            </a:r>
          </a:p>
          <a:p>
            <a:pPr marL="184150" indent="-171450">
              <a:lnSpc>
                <a:spcPct val="120000"/>
              </a:lnSpc>
              <a:buSzPct val="83333"/>
              <a:buFont typeface="Symbol"/>
              <a:buChar char="•"/>
              <a:tabLst>
                <a:tab pos="100330" algn="l"/>
              </a:tabLst>
            </a:pPr>
            <a:r>
              <a:rPr lang="it-CH" sz="1200" dirty="0">
                <a:latin typeface="Arial Unicode MS"/>
              </a:rPr>
              <a:t>Puoi vedere come interagisce il gruppo e cogliere indizi non verbali come il linguaggio del corpo.</a:t>
            </a:r>
          </a:p>
          <a:p>
            <a:pPr marL="184150" indent="-171450">
              <a:lnSpc>
                <a:spcPct val="120000"/>
              </a:lnSpc>
              <a:buSzPct val="83333"/>
              <a:buFont typeface="Symbol"/>
              <a:buChar char="•"/>
              <a:tabLst>
                <a:tab pos="100330" algn="l"/>
              </a:tabLst>
            </a:pPr>
            <a:r>
              <a:rPr lang="it-CH" sz="1200" dirty="0">
                <a:latin typeface="Arial Unicode MS"/>
              </a:rPr>
              <a:t>È più pratico e non richiede attrezzature speciali, quindi può essere utilizzato più spesso.</a:t>
            </a:r>
          </a:p>
          <a:p>
            <a:pPr marL="184150" indent="-171450">
              <a:lnSpc>
                <a:spcPct val="120000"/>
              </a:lnSpc>
              <a:buSzPct val="83333"/>
              <a:buFont typeface="Symbol"/>
              <a:buChar char="•"/>
              <a:tabLst>
                <a:tab pos="100330" algn="l"/>
              </a:tabLst>
            </a:pPr>
            <a:r>
              <a:rPr lang="it-CH" sz="1200" dirty="0">
                <a:latin typeface="Arial Unicode MS"/>
              </a:rPr>
              <a:t>È più facile catturare i comportamenti normali perché non stai filmando gli studenti.</a:t>
            </a:r>
          </a:p>
          <a:p>
            <a:pPr marL="12700">
              <a:lnSpc>
                <a:spcPct val="120000"/>
              </a:lnSpc>
            </a:pPr>
            <a:r>
              <a:rPr lang="it-CH" sz="1200" b="1" dirty="0">
                <a:latin typeface="Arial Unicode MS"/>
                <a:cs typeface="Arial Unicode MS"/>
              </a:rPr>
              <a:t>Quali sono gli svantaggi?</a:t>
            </a:r>
          </a:p>
          <a:p>
            <a:pPr marL="184150" indent="-171450">
              <a:lnSpc>
                <a:spcPct val="120000"/>
              </a:lnSpc>
              <a:buSzPct val="83333"/>
              <a:buFont typeface="Symbol"/>
              <a:buChar char="•"/>
              <a:tabLst>
                <a:tab pos="100330" algn="l"/>
              </a:tabLst>
            </a:pPr>
            <a:r>
              <a:rPr lang="it-CH" sz="1200" dirty="0">
                <a:latin typeface="Arial Unicode MS"/>
              </a:rPr>
              <a:t>Dato che non stai registrando il dialogo, se ti sfugge qualcosa non puoi tornare indietro e controllare cosa è stato detto.</a:t>
            </a:r>
          </a:p>
          <a:p>
            <a:pPr marL="184150" indent="-171450">
              <a:lnSpc>
                <a:spcPct val="120000"/>
              </a:lnSpc>
              <a:buSzPct val="83333"/>
              <a:buFont typeface="Symbol"/>
              <a:buChar char="•"/>
              <a:tabLst>
                <a:tab pos="100330" algn="l"/>
              </a:tabLst>
            </a:pPr>
            <a:r>
              <a:rPr lang="it-CH" sz="1200" dirty="0">
                <a:latin typeface="Arial Unicode MS"/>
              </a:rPr>
              <a:t>Può essere impegnativo perché devi ascoltare, pensare e codificare allo stesso tempo.</a:t>
            </a:r>
          </a:p>
          <a:p>
            <a:pPr marL="184150" indent="-171450">
              <a:lnSpc>
                <a:spcPct val="120000"/>
              </a:lnSpc>
              <a:buSzPct val="83333"/>
              <a:buFont typeface="Symbol"/>
              <a:buChar char="•"/>
              <a:tabLst>
                <a:tab pos="100330" algn="l"/>
              </a:tabLst>
            </a:pPr>
            <a:r>
              <a:rPr lang="it-CH" sz="1200" dirty="0">
                <a:latin typeface="Arial Unicode MS"/>
              </a:rPr>
              <a:t>Devi concentrarti solo su uno o due codici in modo da poterli gestire.</a:t>
            </a:r>
          </a:p>
          <a:p>
            <a:pPr marL="12700">
              <a:lnSpc>
                <a:spcPct val="120000"/>
              </a:lnSpc>
            </a:pPr>
            <a:r>
              <a:rPr lang="it-CH" sz="1200" b="1" dirty="0">
                <a:latin typeface="Arial Unicode MS"/>
                <a:cs typeface="Arial Unicode MS"/>
              </a:rPr>
              <a:t>Ideale per: </a:t>
            </a:r>
            <a:r>
              <a:rPr lang="it-CH" sz="1200" dirty="0">
                <a:latin typeface="Arial Unicode MS"/>
                <a:cs typeface="Arial Unicode MS"/>
              </a:rPr>
              <a:t>Catturare il dialogo nel lavoro di gruppo; valutare la partecipazione o il dialogo degli studenti; periodi di osservazione brevi e/o multipli,</a:t>
            </a:r>
          </a:p>
          <a:p>
            <a:pPr marL="12700">
              <a:lnSpc>
                <a:spcPct val="120000"/>
              </a:lnSpc>
            </a:pPr>
            <a:r>
              <a:rPr lang="it-CH" sz="1200" b="1" dirty="0">
                <a:latin typeface="Arial Unicode MS"/>
                <a:cs typeface="Arial Unicode MS"/>
              </a:rPr>
              <a:t>Può essere utilizzato con i modelli: </a:t>
            </a:r>
            <a:r>
              <a:rPr lang="it-CH" sz="1200" dirty="0">
                <a:latin typeface="Arial Unicode MS"/>
                <a:cs typeface="Arial Unicode MS"/>
              </a:rPr>
              <a:t>2B; 2C; 2D</a:t>
            </a:r>
            <a:endParaRPr lang="en-US" sz="1200" dirty="0">
              <a:latin typeface="Arial Unicode MS"/>
              <a:cs typeface="Arial Unicode MS"/>
            </a:endParaRPr>
          </a:p>
        </p:txBody>
      </p:sp>
      <p:sp>
        <p:nvSpPr>
          <p:cNvPr id="9" name="object 9"/>
          <p:cNvSpPr/>
          <p:nvPr/>
        </p:nvSpPr>
        <p:spPr>
          <a:xfrm>
            <a:off x="5300980" y="1650367"/>
            <a:ext cx="4922520" cy="5243059"/>
          </a:xfrm>
          <a:custGeom>
            <a:avLst/>
            <a:gdLst/>
            <a:ahLst/>
            <a:cxnLst/>
            <a:rect l="l" t="t" r="r" b="b"/>
            <a:pathLst>
              <a:path w="4922520" h="5599430">
                <a:moveTo>
                  <a:pt x="0" y="0"/>
                </a:moveTo>
                <a:lnTo>
                  <a:pt x="4922294" y="0"/>
                </a:lnTo>
                <a:lnTo>
                  <a:pt x="4922294" y="5598859"/>
                </a:lnTo>
                <a:lnTo>
                  <a:pt x="0" y="5598859"/>
                </a:lnTo>
                <a:lnTo>
                  <a:pt x="0" y="0"/>
                </a:lnTo>
                <a:close/>
              </a:path>
            </a:pathLst>
          </a:custGeom>
          <a:ln w="31733">
            <a:solidFill>
              <a:srgbClr val="2791A6"/>
            </a:solidFill>
          </a:ln>
        </p:spPr>
        <p:txBody>
          <a:bodyPr wrap="square" lIns="0" tIns="0" rIns="0" bIns="0" rtlCol="0"/>
          <a:lstStyle/>
          <a:p>
            <a:endParaRPr dirty="0"/>
          </a:p>
        </p:txBody>
      </p:sp>
      <p:sp>
        <p:nvSpPr>
          <p:cNvPr id="14" name="CasellaDiTesto 13">
            <a:extLst>
              <a:ext uri="{FF2B5EF4-FFF2-40B4-BE49-F238E27FC236}">
                <a16:creationId xmlns:a16="http://schemas.microsoft.com/office/drawing/2014/main" id="{D9B83523-A8A7-4004-A641-35E9A000285B}"/>
              </a:ext>
            </a:extLst>
          </p:cNvPr>
          <p:cNvSpPr txBox="1"/>
          <p:nvPr/>
        </p:nvSpPr>
        <p:spPr>
          <a:xfrm>
            <a:off x="5530533" y="1822170"/>
            <a:ext cx="4572950" cy="4854855"/>
          </a:xfrm>
          <a:prstGeom prst="rect">
            <a:avLst/>
          </a:prstGeom>
        </p:spPr>
        <p:txBody>
          <a:bodyPr vert="horz" wrap="square" lIns="0" tIns="0" rIns="0" bIns="0" rtlCol="0">
            <a:spAutoFit/>
          </a:bodyPr>
          <a:lstStyle>
            <a:defPPr>
              <a:defRPr lang="it-CH"/>
            </a:defPPr>
            <a:lvl1pPr marL="12700">
              <a:lnSpc>
                <a:spcPct val="120000"/>
              </a:lnSpc>
              <a:defRPr sz="1200" b="1">
                <a:latin typeface="Arial"/>
                <a:cs typeface="Arial"/>
              </a:defRPr>
            </a:lvl1pPr>
          </a:lstStyle>
          <a:p>
            <a:r>
              <a:rPr lang="it-CH" dirty="0"/>
              <a:t>Tipo di osservazione: Registrazione audio con trascrizione</a:t>
            </a:r>
          </a:p>
          <a:p>
            <a:r>
              <a:rPr lang="it-CH" dirty="0"/>
              <a:t>Che cos'è? </a:t>
            </a:r>
            <a:r>
              <a:rPr lang="it-CH" b="0" dirty="0"/>
              <a:t>Si registra ciò che viene detto nell'ambiente di apprendimento (solo audio) e poi si trascrive in modo da poter codificare la trascrizione. Vedi la Parte H per un esempio di trascrizione con codifica.</a:t>
            </a:r>
          </a:p>
          <a:p>
            <a:r>
              <a:rPr lang="it-CH" dirty="0"/>
              <a:t>Quali sono i vantaggi?</a:t>
            </a:r>
          </a:p>
          <a:p>
            <a:pPr marL="184150" indent="-171450">
              <a:buSzPct val="83333"/>
              <a:buFont typeface="Symbol"/>
              <a:buChar char="•"/>
              <a:tabLst>
                <a:tab pos="100330" algn="l"/>
              </a:tabLst>
            </a:pPr>
            <a:r>
              <a:rPr lang="it-CH" b="0" dirty="0">
                <a:latin typeface="Arial Unicode MS"/>
                <a:cs typeface="+mn-cs"/>
              </a:rPr>
              <a:t>Puoi codificare in modo più dettagliato e preciso.</a:t>
            </a:r>
          </a:p>
          <a:p>
            <a:pPr marL="184150" indent="-171450">
              <a:buSzPct val="83333"/>
              <a:buFont typeface="Symbol"/>
              <a:buChar char="•"/>
              <a:tabLst>
                <a:tab pos="100330" algn="l"/>
              </a:tabLst>
            </a:pPr>
            <a:r>
              <a:rPr lang="it-CH" b="0" dirty="0">
                <a:latin typeface="Arial Unicode MS"/>
                <a:cs typeface="+mn-cs"/>
              </a:rPr>
              <a:t>Puoi fare più collegamenti tra i "turni" di dialogo perché puoi rivedere la trascrizione e la registrazione.</a:t>
            </a:r>
          </a:p>
          <a:p>
            <a:pPr marL="184150" indent="-171450">
              <a:buSzPct val="83333"/>
              <a:buFont typeface="Symbol"/>
              <a:buChar char="•"/>
              <a:tabLst>
                <a:tab pos="100330" algn="l"/>
              </a:tabLst>
            </a:pPr>
            <a:r>
              <a:rPr lang="it-CH" b="0" dirty="0">
                <a:latin typeface="Arial Unicode MS"/>
                <a:cs typeface="+mn-cs"/>
              </a:rPr>
              <a:t>Ti dà più tempo per pensare.</a:t>
            </a:r>
          </a:p>
          <a:p>
            <a:pPr marL="184150" indent="-171450">
              <a:buSzPct val="83333"/>
              <a:buFont typeface="Symbol"/>
              <a:buChar char="•"/>
              <a:tabLst>
                <a:tab pos="100330" algn="l"/>
              </a:tabLst>
            </a:pPr>
            <a:r>
              <a:rPr lang="it-CH" b="0" dirty="0">
                <a:latin typeface="Arial Unicode MS"/>
                <a:cs typeface="+mn-cs"/>
              </a:rPr>
              <a:t>È un modo più delicato di registrare rispetto alla videocamera.</a:t>
            </a:r>
          </a:p>
          <a:p>
            <a:r>
              <a:rPr lang="it-CH" dirty="0"/>
              <a:t>Quali sono gli svantaggi?</a:t>
            </a:r>
          </a:p>
          <a:p>
            <a:pPr marL="184150" indent="-171450">
              <a:buSzPct val="83333"/>
              <a:buFont typeface="Symbol"/>
              <a:buChar char="•"/>
              <a:tabLst>
                <a:tab pos="100330" algn="l"/>
              </a:tabLst>
            </a:pPr>
            <a:r>
              <a:rPr lang="it-CH" b="0" dirty="0">
                <a:latin typeface="Arial Unicode MS"/>
                <a:cs typeface="+mn-cs"/>
              </a:rPr>
              <a:t>Richiede più tempo perché devi dedicare il tempo necessario a trascrivere la registrazione.</a:t>
            </a:r>
          </a:p>
          <a:p>
            <a:pPr marL="184150" indent="-171450">
              <a:buSzPct val="83333"/>
              <a:buFont typeface="Symbol"/>
              <a:buChar char="•"/>
              <a:tabLst>
                <a:tab pos="100330" algn="l"/>
              </a:tabLst>
            </a:pPr>
            <a:r>
              <a:rPr lang="it-CH" b="0" dirty="0">
                <a:latin typeface="Arial Unicode MS"/>
                <a:cs typeface="+mn-cs"/>
              </a:rPr>
              <a:t>Non hai la possibilità di osservare visivamente e quindi non puoi cogliere gli aspetti non verbali del dialogo e dell'interazione</a:t>
            </a:r>
          </a:p>
          <a:p>
            <a:pPr marL="184150" indent="-171450">
              <a:buSzPct val="83333"/>
              <a:buFont typeface="Symbol"/>
              <a:buChar char="•"/>
              <a:tabLst>
                <a:tab pos="100330" algn="l"/>
              </a:tabLst>
            </a:pPr>
            <a:r>
              <a:rPr lang="it-CH" b="0" dirty="0">
                <a:latin typeface="Arial Unicode MS"/>
                <a:cs typeface="+mn-cs"/>
              </a:rPr>
              <a:t>Devi ottenere il consenso delle persone in formazione e/o dei-</a:t>
            </a:r>
            <a:r>
              <a:rPr lang="it-CH" b="0" dirty="0" err="1">
                <a:latin typeface="Arial Unicode MS"/>
                <a:cs typeface="+mn-cs"/>
              </a:rPr>
              <a:t>lle</a:t>
            </a:r>
            <a:r>
              <a:rPr lang="it-CH" b="0" dirty="0">
                <a:latin typeface="Arial Unicode MS"/>
                <a:cs typeface="+mn-cs"/>
              </a:rPr>
              <a:t> responsabili legali per registrare, quindi richiede una pianificazione anticipata.</a:t>
            </a:r>
          </a:p>
          <a:p>
            <a:r>
              <a:rPr lang="it-CH" dirty="0"/>
              <a:t>Ideale per: </a:t>
            </a:r>
            <a:r>
              <a:rPr lang="it-CH" b="0" dirty="0"/>
              <a:t>Se vuoi esaminare un episodio di dialogo in modo più dettagliato; se vuoi esaminare più codici contemporaneamente</a:t>
            </a:r>
          </a:p>
          <a:p>
            <a:r>
              <a:rPr lang="it-CH" dirty="0"/>
              <a:t>Può essere utilizzato con i modelli: </a:t>
            </a:r>
            <a:r>
              <a:rPr lang="it-CH" b="0" dirty="0"/>
              <a:t>2A; 2C; 2E</a:t>
            </a:r>
          </a:p>
        </p:txBody>
      </p:sp>
      <p:sp>
        <p:nvSpPr>
          <p:cNvPr id="8" name="CasellaDiTesto 7">
            <a:extLst>
              <a:ext uri="{FF2B5EF4-FFF2-40B4-BE49-F238E27FC236}">
                <a16:creationId xmlns:a16="http://schemas.microsoft.com/office/drawing/2014/main" id="{D7844920-1E01-7872-4130-13DEFC863B09}"/>
              </a:ext>
            </a:extLst>
          </p:cNvPr>
          <p:cNvSpPr txBox="1"/>
          <p:nvPr/>
        </p:nvSpPr>
        <p:spPr>
          <a:xfrm>
            <a:off x="10332917" y="7285851"/>
            <a:ext cx="341760" cy="276999"/>
          </a:xfrm>
          <a:prstGeom prst="rect">
            <a:avLst/>
          </a:prstGeom>
          <a:noFill/>
        </p:spPr>
        <p:txBody>
          <a:bodyPr wrap="none" rtlCol="0">
            <a:spAutoFit/>
          </a:bodyPr>
          <a:lstStyle/>
          <a:p>
            <a:r>
              <a:rPr lang="it-CH" sz="1200" dirty="0"/>
              <a:t>39</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619126" y="352425"/>
            <a:ext cx="4726940" cy="6597015"/>
          </a:xfrm>
          <a:custGeom>
            <a:avLst/>
            <a:gdLst/>
            <a:ahLst/>
            <a:cxnLst/>
            <a:rect l="l" t="t" r="r" b="b"/>
            <a:pathLst>
              <a:path w="4726940" h="6597015">
                <a:moveTo>
                  <a:pt x="0" y="0"/>
                </a:moveTo>
                <a:lnTo>
                  <a:pt x="4726814" y="0"/>
                </a:lnTo>
                <a:lnTo>
                  <a:pt x="4726814" y="6596570"/>
                </a:lnTo>
                <a:lnTo>
                  <a:pt x="0" y="6596570"/>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774700" y="504825"/>
            <a:ext cx="4465638" cy="5962851"/>
          </a:xfrm>
          <a:prstGeom prst="rect">
            <a:avLst/>
          </a:prstGeom>
        </p:spPr>
        <p:txBody>
          <a:bodyPr vert="horz" wrap="square" lIns="0" tIns="0" rIns="0" bIns="0" rtlCol="0">
            <a:spAutoFit/>
          </a:bodyPr>
          <a:lstStyle/>
          <a:p>
            <a:pPr marL="12700">
              <a:lnSpc>
                <a:spcPct val="120000"/>
              </a:lnSpc>
            </a:pPr>
            <a:r>
              <a:rPr lang="it-CH" sz="1200" b="1" kern="0" dirty="0">
                <a:latin typeface="Arial"/>
                <a:cs typeface="Arial"/>
              </a:rPr>
              <a:t>Tipo di osservazione: Registrazione video con trascrizione</a:t>
            </a:r>
          </a:p>
          <a:p>
            <a:pPr marL="12700">
              <a:lnSpc>
                <a:spcPct val="120000"/>
              </a:lnSpc>
            </a:pPr>
            <a:endParaRPr lang="it-CH" sz="1200" b="1" kern="0" dirty="0">
              <a:latin typeface="Arial"/>
              <a:cs typeface="Arial"/>
            </a:endParaRPr>
          </a:p>
          <a:p>
            <a:pPr marL="12700">
              <a:lnSpc>
                <a:spcPct val="120000"/>
              </a:lnSpc>
            </a:pPr>
            <a:r>
              <a:rPr lang="it-CH" sz="1200" b="1" kern="0" dirty="0">
                <a:latin typeface="Arial"/>
                <a:cs typeface="Arial"/>
              </a:rPr>
              <a:t>Che cos'è? </a:t>
            </a:r>
            <a:r>
              <a:rPr lang="it-CH" sz="1200" kern="0" dirty="0">
                <a:latin typeface="Arial"/>
                <a:cs typeface="Arial"/>
              </a:rPr>
              <a:t>Si registra ciò che viene detto nell'ambiente di apprendimento e poi lo si trascrive in un secondo momento.</a:t>
            </a:r>
          </a:p>
          <a:p>
            <a:pPr marL="12700">
              <a:lnSpc>
                <a:spcPct val="120000"/>
              </a:lnSpc>
            </a:pPr>
            <a:endParaRPr lang="it-CH" sz="1200" kern="0" dirty="0">
              <a:latin typeface="Arial"/>
              <a:cs typeface="Arial"/>
            </a:endParaRPr>
          </a:p>
          <a:p>
            <a:pPr marL="12700">
              <a:lnSpc>
                <a:spcPct val="120000"/>
              </a:lnSpc>
            </a:pPr>
            <a:r>
              <a:rPr lang="it-CH" sz="1200" b="1" kern="0" dirty="0">
                <a:latin typeface="Arial"/>
                <a:cs typeface="Arial"/>
              </a:rPr>
              <a:t>Quali sono i vantaggi?</a:t>
            </a:r>
          </a:p>
          <a:p>
            <a:pPr marL="184150" indent="-171450">
              <a:lnSpc>
                <a:spcPct val="120000"/>
              </a:lnSpc>
              <a:buSzPct val="83333"/>
              <a:buFont typeface="Symbol"/>
              <a:buChar char="•"/>
              <a:tabLst>
                <a:tab pos="100330" algn="l"/>
              </a:tabLst>
            </a:pPr>
            <a:r>
              <a:rPr lang="it-CH" sz="1200" dirty="0">
                <a:latin typeface="Arial Unicode MS"/>
              </a:rPr>
              <a:t>Puoi codificare in modo più dettagliato e preciso.</a:t>
            </a:r>
          </a:p>
          <a:p>
            <a:pPr marL="184150" indent="-171450">
              <a:lnSpc>
                <a:spcPct val="120000"/>
              </a:lnSpc>
              <a:buSzPct val="83333"/>
              <a:buFont typeface="Symbol"/>
              <a:buChar char="•"/>
              <a:tabLst>
                <a:tab pos="100330" algn="l"/>
              </a:tabLst>
            </a:pPr>
            <a:r>
              <a:rPr lang="it-CH" sz="1200" dirty="0">
                <a:latin typeface="Arial Unicode MS"/>
              </a:rPr>
              <a:t>Fornisce una rappresentazione più accurata degli eventi in classe perché hai a disposizione dati uditivi e visivi</a:t>
            </a:r>
          </a:p>
          <a:p>
            <a:pPr marL="184150" indent="-171450">
              <a:lnSpc>
                <a:spcPct val="120000"/>
              </a:lnSpc>
              <a:buSzPct val="83333"/>
              <a:buFont typeface="Symbol"/>
              <a:buChar char="•"/>
              <a:tabLst>
                <a:tab pos="100330" algn="l"/>
              </a:tabLst>
            </a:pPr>
            <a:r>
              <a:rPr lang="it-CH" sz="1200" dirty="0">
                <a:latin typeface="Arial Unicode MS"/>
              </a:rPr>
              <a:t>Puoi creare connessioni tra i "turni" perché puoi rivedere i dati</a:t>
            </a:r>
          </a:p>
          <a:p>
            <a:pPr marL="184150" indent="-171450">
              <a:lnSpc>
                <a:spcPct val="120000"/>
              </a:lnSpc>
              <a:buSzPct val="83333"/>
              <a:buFont typeface="Symbol"/>
              <a:buChar char="•"/>
              <a:tabLst>
                <a:tab pos="100330" algn="l"/>
              </a:tabLst>
            </a:pPr>
            <a:r>
              <a:rPr lang="it-CH" sz="1200" dirty="0">
                <a:latin typeface="Arial Unicode MS"/>
              </a:rPr>
              <a:t>Puoi registrare l'interazione di studentesse e studenti e il dialogo non verbale.</a:t>
            </a:r>
          </a:p>
          <a:p>
            <a:pPr marL="12700">
              <a:lnSpc>
                <a:spcPct val="120000"/>
              </a:lnSpc>
            </a:pPr>
            <a:endParaRPr lang="it-CH" sz="1200" b="1" kern="0" dirty="0">
              <a:latin typeface="Arial"/>
              <a:cs typeface="Arial"/>
            </a:endParaRPr>
          </a:p>
          <a:p>
            <a:pPr marL="12700">
              <a:lnSpc>
                <a:spcPct val="120000"/>
              </a:lnSpc>
            </a:pPr>
            <a:r>
              <a:rPr lang="it-CH" sz="1200" b="1" kern="0" dirty="0">
                <a:latin typeface="Arial"/>
                <a:cs typeface="Arial"/>
              </a:rPr>
              <a:t>Quali sono gli svantaggi?</a:t>
            </a:r>
          </a:p>
          <a:p>
            <a:pPr marL="184150" indent="-171450">
              <a:lnSpc>
                <a:spcPct val="120000"/>
              </a:lnSpc>
              <a:buSzPct val="83333"/>
              <a:buFont typeface="Symbol"/>
              <a:buChar char="•"/>
              <a:tabLst>
                <a:tab pos="100330" algn="l"/>
              </a:tabLst>
            </a:pPr>
            <a:r>
              <a:rPr lang="it-CH" sz="1200" dirty="0">
                <a:latin typeface="Arial Unicode MS"/>
              </a:rPr>
              <a:t>Potrebbe volerci del tempo prima che studentesse e studenti si abituino a essere videoregistrati e il loro comportamento potrebbe essere diverso in presenza di una telecamera.</a:t>
            </a:r>
          </a:p>
          <a:p>
            <a:pPr marL="184150" indent="-171450">
              <a:lnSpc>
                <a:spcPct val="120000"/>
              </a:lnSpc>
              <a:buSzPct val="83333"/>
              <a:buFont typeface="Symbol"/>
              <a:buChar char="•"/>
              <a:tabLst>
                <a:tab pos="100330" algn="l"/>
              </a:tabLst>
            </a:pPr>
            <a:r>
              <a:rPr lang="it-CH" sz="1200" dirty="0">
                <a:latin typeface="Arial Unicode MS"/>
              </a:rPr>
              <a:t>Devi ottenere il consenso delle persone in formazione e/o dei-</a:t>
            </a:r>
            <a:r>
              <a:rPr lang="it-CH" sz="1200" dirty="0" err="1">
                <a:latin typeface="Arial Unicode MS"/>
              </a:rPr>
              <a:t>lle</a:t>
            </a:r>
            <a:r>
              <a:rPr lang="it-CH" sz="1200" dirty="0">
                <a:latin typeface="Arial Unicode MS"/>
              </a:rPr>
              <a:t> responsabili legali, quindi devi pianificare il tutto in anticipo</a:t>
            </a:r>
          </a:p>
          <a:p>
            <a:pPr marL="184150" indent="-171450">
              <a:lnSpc>
                <a:spcPct val="120000"/>
              </a:lnSpc>
              <a:buSzPct val="83333"/>
              <a:buFont typeface="Symbol"/>
              <a:buChar char="•"/>
              <a:tabLst>
                <a:tab pos="100330" algn="l"/>
              </a:tabLst>
            </a:pPr>
            <a:r>
              <a:rPr lang="it-CH" sz="1200" dirty="0">
                <a:latin typeface="Arial Unicode MS"/>
              </a:rPr>
              <a:t>La trascrizione richiede molto tempo, quindi devi assicurarti che la quantità di dialoghi che intendi trascrivere sia gestibile.</a:t>
            </a:r>
          </a:p>
          <a:p>
            <a:pPr marL="12700">
              <a:lnSpc>
                <a:spcPct val="120000"/>
              </a:lnSpc>
            </a:pPr>
            <a:endParaRPr lang="it-CH" sz="1200" b="1" kern="0" dirty="0">
              <a:latin typeface="Arial"/>
              <a:cs typeface="Arial"/>
            </a:endParaRPr>
          </a:p>
          <a:p>
            <a:pPr marL="12700">
              <a:lnSpc>
                <a:spcPct val="120000"/>
              </a:lnSpc>
            </a:pPr>
            <a:r>
              <a:rPr lang="it-CH" sz="1200" b="1" kern="0" dirty="0">
                <a:latin typeface="Arial"/>
                <a:cs typeface="Arial"/>
              </a:rPr>
              <a:t>Ideale per: </a:t>
            </a:r>
            <a:r>
              <a:rPr lang="it-CH" sz="1200" kern="0" dirty="0">
                <a:latin typeface="Arial"/>
                <a:cs typeface="Arial"/>
              </a:rPr>
              <a:t>Se vuoi esaminare un episodio di dialogo più lungo in modo molto dettagliato; se vuoi esaminare l'interazione non verbale; se vuoi considerare più codici contemporaneamente</a:t>
            </a:r>
          </a:p>
          <a:p>
            <a:pPr marL="12700">
              <a:lnSpc>
                <a:spcPct val="120000"/>
              </a:lnSpc>
            </a:pPr>
            <a:endParaRPr lang="it-CH" sz="1200" b="1" kern="0" dirty="0">
              <a:latin typeface="Arial"/>
              <a:cs typeface="Arial"/>
            </a:endParaRPr>
          </a:p>
          <a:p>
            <a:pPr marL="12700">
              <a:lnSpc>
                <a:spcPct val="120000"/>
              </a:lnSpc>
            </a:pPr>
            <a:r>
              <a:rPr lang="it-CH" sz="1200" b="1" kern="0" dirty="0">
                <a:latin typeface="Arial"/>
                <a:cs typeface="Arial"/>
              </a:rPr>
              <a:t>Può essere utilizzato con i modelli: </a:t>
            </a:r>
            <a:r>
              <a:rPr lang="it-CH" sz="1200" kern="0" dirty="0">
                <a:latin typeface="Arial"/>
                <a:cs typeface="Arial"/>
              </a:rPr>
              <a:t>2A; 2C; 2E</a:t>
            </a:r>
            <a:endParaRPr sz="1200" kern="0" dirty="0">
              <a:latin typeface="Arial Unicode MS"/>
              <a:cs typeface="Arial Unicode MS"/>
            </a:endParaRPr>
          </a:p>
        </p:txBody>
      </p:sp>
      <p:sp>
        <p:nvSpPr>
          <p:cNvPr id="4" name="object 4"/>
          <p:cNvSpPr/>
          <p:nvPr/>
        </p:nvSpPr>
        <p:spPr>
          <a:xfrm>
            <a:off x="5572010" y="400052"/>
            <a:ext cx="4671689" cy="1857373"/>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5568207" y="2426972"/>
            <a:ext cx="4675492" cy="219265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5500255" y="4767582"/>
            <a:ext cx="4744707" cy="2138043"/>
          </a:xfrm>
          <a:prstGeom prst="rect">
            <a:avLst/>
          </a:prstGeom>
          <a:blipFill>
            <a:blip r:embed="rId4" cstate="print"/>
            <a:stretch>
              <a:fillRect/>
            </a:stretch>
          </a:blipFill>
        </p:spPr>
        <p:txBody>
          <a:bodyPr wrap="square" lIns="0" tIns="0" rIns="0" bIns="0" rtlCol="0"/>
          <a:lstStyle/>
          <a:p>
            <a:endParaRPr/>
          </a:p>
        </p:txBody>
      </p:sp>
      <p:sp>
        <p:nvSpPr>
          <p:cNvPr id="10" name="CasellaDiTesto 9">
            <a:extLst>
              <a:ext uri="{FF2B5EF4-FFF2-40B4-BE49-F238E27FC236}">
                <a16:creationId xmlns:a16="http://schemas.microsoft.com/office/drawing/2014/main" id="{D8B764B4-DB36-1243-B125-B48D836D7EA9}"/>
              </a:ext>
            </a:extLst>
          </p:cNvPr>
          <p:cNvSpPr txBox="1"/>
          <p:nvPr/>
        </p:nvSpPr>
        <p:spPr>
          <a:xfrm>
            <a:off x="10332917" y="7285851"/>
            <a:ext cx="341760" cy="276999"/>
          </a:xfrm>
          <a:prstGeom prst="rect">
            <a:avLst/>
          </a:prstGeom>
          <a:noFill/>
        </p:spPr>
        <p:txBody>
          <a:bodyPr wrap="none" rtlCol="0">
            <a:spAutoFit/>
          </a:bodyPr>
          <a:lstStyle/>
          <a:p>
            <a:r>
              <a:rPr lang="it-CH" sz="1200" dirty="0"/>
              <a:t>40</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486029"/>
            <a:ext cx="9806940" cy="4387098"/>
          </a:xfrm>
          <a:prstGeom prst="rect">
            <a:avLst/>
          </a:prstGeom>
        </p:spPr>
        <p:txBody>
          <a:bodyPr vert="horz" wrap="square" lIns="0" tIns="0" rIns="0" bIns="0" rtlCol="0">
            <a:spAutoFit/>
          </a:bodyPr>
          <a:lstStyle/>
          <a:p>
            <a:pPr marL="119380" algn="ctr">
              <a:lnSpc>
                <a:spcPct val="100000"/>
              </a:lnSpc>
            </a:pPr>
            <a:r>
              <a:rPr sz="1600" b="1" spc="-20" dirty="0">
                <a:solidFill>
                  <a:srgbClr val="215868"/>
                </a:solidFill>
                <a:latin typeface="Calibri"/>
                <a:cs typeface="Calibri"/>
              </a:rPr>
              <a:t>C</a:t>
            </a:r>
            <a:r>
              <a:rPr sz="1600" b="1" spc="-5" dirty="0">
                <a:solidFill>
                  <a:srgbClr val="215868"/>
                </a:solidFill>
                <a:latin typeface="Calibri"/>
                <a:cs typeface="Calibri"/>
              </a:rPr>
              <a:t>o</a:t>
            </a:r>
            <a:r>
              <a:rPr sz="1600" b="1" spc="-30" dirty="0">
                <a:solidFill>
                  <a:srgbClr val="215868"/>
                </a:solidFill>
                <a:latin typeface="Calibri"/>
                <a:cs typeface="Calibri"/>
              </a:rPr>
              <a:t>n</a:t>
            </a:r>
            <a:r>
              <a:rPr sz="1600" b="1" spc="-40" dirty="0">
                <a:solidFill>
                  <a:srgbClr val="215868"/>
                </a:solidFill>
                <a:latin typeface="Calibri"/>
                <a:cs typeface="Calibri"/>
              </a:rPr>
              <a:t>t</a:t>
            </a:r>
            <a:r>
              <a:rPr sz="1600" b="1" dirty="0">
                <a:solidFill>
                  <a:srgbClr val="215868"/>
                </a:solidFill>
                <a:latin typeface="Calibri"/>
                <a:cs typeface="Calibri"/>
              </a:rPr>
              <a:t>e</a:t>
            </a:r>
            <a:r>
              <a:rPr sz="1600" b="1" spc="-15" dirty="0">
                <a:solidFill>
                  <a:srgbClr val="215868"/>
                </a:solidFill>
                <a:latin typeface="Calibri"/>
                <a:cs typeface="Calibri"/>
              </a:rPr>
              <a:t>nu</a:t>
            </a:r>
            <a:r>
              <a:rPr sz="1600" b="1" spc="-25" dirty="0">
                <a:solidFill>
                  <a:srgbClr val="215868"/>
                </a:solidFill>
                <a:latin typeface="Calibri"/>
                <a:cs typeface="Calibri"/>
              </a:rPr>
              <a:t>t</a:t>
            </a:r>
            <a:r>
              <a:rPr sz="1600" b="1" spc="-10" dirty="0">
                <a:solidFill>
                  <a:srgbClr val="215868"/>
                </a:solidFill>
                <a:latin typeface="Calibri"/>
                <a:cs typeface="Calibri"/>
              </a:rPr>
              <a:t>o</a:t>
            </a:r>
            <a:r>
              <a:rPr sz="1600" b="1" spc="15" dirty="0">
                <a:solidFill>
                  <a:srgbClr val="215868"/>
                </a:solidFill>
                <a:latin typeface="Calibri"/>
                <a:cs typeface="Calibri"/>
              </a:rPr>
              <a:t> </a:t>
            </a:r>
            <a:r>
              <a:rPr sz="1600" b="1" spc="-15" dirty="0">
                <a:solidFill>
                  <a:srgbClr val="215868"/>
                </a:solidFill>
                <a:latin typeface="Calibri"/>
                <a:cs typeface="Calibri"/>
              </a:rPr>
              <a:t>d</a:t>
            </a:r>
            <a:r>
              <a:rPr sz="1600" b="1" spc="-10" dirty="0">
                <a:solidFill>
                  <a:srgbClr val="215868"/>
                </a:solidFill>
                <a:latin typeface="Calibri"/>
                <a:cs typeface="Calibri"/>
              </a:rPr>
              <a:t>ella</a:t>
            </a:r>
            <a:r>
              <a:rPr sz="1600" b="1" dirty="0">
                <a:solidFill>
                  <a:srgbClr val="215868"/>
                </a:solidFill>
                <a:latin typeface="Calibri"/>
                <a:cs typeface="Calibri"/>
              </a:rPr>
              <a:t> </a:t>
            </a:r>
            <a:r>
              <a:rPr sz="1600" b="1" spc="-20" dirty="0">
                <a:solidFill>
                  <a:srgbClr val="215868"/>
                </a:solidFill>
                <a:latin typeface="Calibri"/>
                <a:cs typeface="Calibri"/>
              </a:rPr>
              <a:t>c</a:t>
            </a:r>
            <a:r>
              <a:rPr sz="1600" b="1" spc="-5" dirty="0">
                <a:solidFill>
                  <a:srgbClr val="215868"/>
                </a:solidFill>
                <a:latin typeface="Calibri"/>
                <a:cs typeface="Calibri"/>
              </a:rPr>
              <a:t>o</a:t>
            </a:r>
            <a:r>
              <a:rPr sz="1600" b="1" spc="-30" dirty="0">
                <a:solidFill>
                  <a:srgbClr val="215868"/>
                </a:solidFill>
                <a:latin typeface="Calibri"/>
                <a:cs typeface="Calibri"/>
              </a:rPr>
              <a:t>nf</a:t>
            </a:r>
            <a:r>
              <a:rPr sz="1600" b="1" spc="-25" dirty="0">
                <a:solidFill>
                  <a:srgbClr val="215868"/>
                </a:solidFill>
                <a:latin typeface="Calibri"/>
                <a:cs typeface="Calibri"/>
              </a:rPr>
              <a:t>e</a:t>
            </a:r>
            <a:r>
              <a:rPr sz="1600" b="1" spc="-10" dirty="0">
                <a:solidFill>
                  <a:srgbClr val="215868"/>
                </a:solidFill>
                <a:latin typeface="Calibri"/>
                <a:cs typeface="Calibri"/>
              </a:rPr>
              <a:t>zi</a:t>
            </a:r>
            <a:r>
              <a:rPr sz="1600" b="1" spc="-5" dirty="0">
                <a:solidFill>
                  <a:srgbClr val="215868"/>
                </a:solidFill>
                <a:latin typeface="Calibri"/>
                <a:cs typeface="Calibri"/>
              </a:rPr>
              <a:t>o</a:t>
            </a:r>
            <a:r>
              <a:rPr sz="1600" b="1" spc="-15" dirty="0">
                <a:solidFill>
                  <a:srgbClr val="215868"/>
                </a:solidFill>
                <a:latin typeface="Calibri"/>
                <a:cs typeface="Calibri"/>
              </a:rPr>
              <a:t>n</a:t>
            </a:r>
            <a:r>
              <a:rPr sz="1600" b="1" spc="-10" dirty="0">
                <a:solidFill>
                  <a:srgbClr val="215868"/>
                </a:solidFill>
                <a:latin typeface="Calibri"/>
                <a:cs typeface="Calibri"/>
              </a:rPr>
              <a:t>e</a:t>
            </a:r>
            <a:r>
              <a:rPr sz="1600" b="1" spc="-5" dirty="0">
                <a:solidFill>
                  <a:srgbClr val="215868"/>
                </a:solidFill>
                <a:latin typeface="Calibri"/>
                <a:cs typeface="Calibri"/>
              </a:rPr>
              <a:t> </a:t>
            </a:r>
            <a:r>
              <a:rPr sz="1600" b="1" spc="-120" dirty="0">
                <a:solidFill>
                  <a:srgbClr val="215868"/>
                </a:solidFill>
                <a:latin typeface="Calibri"/>
                <a:cs typeface="Calibri"/>
              </a:rPr>
              <a:t>T</a:t>
            </a:r>
            <a:r>
              <a:rPr sz="1600" b="1" spc="-10" dirty="0">
                <a:solidFill>
                  <a:srgbClr val="215868"/>
                </a:solidFill>
                <a:latin typeface="Calibri"/>
                <a:cs typeface="Calibri"/>
              </a:rPr>
              <a:t>-SE</a:t>
            </a:r>
            <a:r>
              <a:rPr sz="1600" b="1" spc="-45" dirty="0">
                <a:solidFill>
                  <a:srgbClr val="215868"/>
                </a:solidFill>
                <a:latin typeface="Calibri"/>
                <a:cs typeface="Calibri"/>
              </a:rPr>
              <a:t>D</a:t>
            </a:r>
            <a:r>
              <a:rPr sz="1600" b="1" spc="-10" dirty="0">
                <a:solidFill>
                  <a:srgbClr val="215868"/>
                </a:solidFill>
                <a:latin typeface="Calibri"/>
                <a:cs typeface="Calibri"/>
              </a:rPr>
              <a:t>A</a:t>
            </a:r>
            <a:endParaRPr sz="1600" dirty="0">
              <a:latin typeface="Calibri"/>
              <a:cs typeface="Calibri"/>
            </a:endParaRPr>
          </a:p>
          <a:p>
            <a:pPr marL="12700">
              <a:lnSpc>
                <a:spcPct val="100000"/>
              </a:lnSpc>
              <a:spcBef>
                <a:spcPts val="1250"/>
              </a:spcBef>
            </a:pPr>
            <a:r>
              <a:rPr sz="1200" spc="-15" dirty="0">
                <a:latin typeface="Calibri"/>
                <a:cs typeface="Calibri"/>
              </a:rPr>
              <a:t>Q</a:t>
            </a:r>
            <a:r>
              <a:rPr sz="1200" spc="-5" dirty="0">
                <a:latin typeface="Calibri"/>
                <a:cs typeface="Calibri"/>
              </a:rPr>
              <a:t>u</a:t>
            </a:r>
            <a:r>
              <a:rPr sz="1200" spc="-10" dirty="0">
                <a:latin typeface="Calibri"/>
                <a:cs typeface="Calibri"/>
              </a:rPr>
              <a:t>e</a:t>
            </a:r>
            <a:r>
              <a:rPr sz="1200" spc="-5" dirty="0">
                <a:latin typeface="Calibri"/>
                <a:cs typeface="Calibri"/>
              </a:rPr>
              <a:t>s</a:t>
            </a:r>
            <a:r>
              <a:rPr sz="1200" spc="5" dirty="0">
                <a:latin typeface="Calibri"/>
                <a:cs typeface="Calibri"/>
              </a:rPr>
              <a:t>t</a:t>
            </a:r>
            <a:r>
              <a:rPr sz="1200" dirty="0">
                <a:latin typeface="Calibri"/>
                <a:cs typeface="Calibri"/>
              </a:rPr>
              <a:t>o</a:t>
            </a:r>
            <a:r>
              <a:rPr sz="1200" spc="-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cc</a:t>
            </a:r>
            <a:r>
              <a:rPr sz="1200" spc="-5" dirty="0">
                <a:latin typeface="Calibri"/>
                <a:cs typeface="Calibri"/>
              </a:rPr>
              <a:t>h</a:t>
            </a:r>
            <a:r>
              <a:rPr sz="1200" spc="-20" dirty="0">
                <a:latin typeface="Calibri"/>
                <a:cs typeface="Calibri"/>
              </a:rPr>
              <a:t>e</a:t>
            </a:r>
            <a:r>
              <a:rPr sz="1200" spc="5" dirty="0">
                <a:latin typeface="Calibri"/>
                <a:cs typeface="Calibri"/>
              </a:rPr>
              <a:t>tt</a:t>
            </a:r>
            <a:r>
              <a:rPr sz="1200" dirty="0">
                <a:latin typeface="Calibri"/>
                <a:cs typeface="Calibri"/>
              </a:rPr>
              <a:t>o</a:t>
            </a:r>
            <a:r>
              <a:rPr sz="1200" spc="-5" dirty="0">
                <a:latin typeface="Calibri"/>
                <a:cs typeface="Calibri"/>
              </a:rPr>
              <a:t> </a:t>
            </a:r>
            <a:r>
              <a:rPr sz="1200" spc="-10" dirty="0">
                <a:latin typeface="Calibri"/>
                <a:cs typeface="Calibri"/>
              </a:rPr>
              <a:t>c</a:t>
            </a:r>
            <a:r>
              <a:rPr sz="1200" dirty="0">
                <a:latin typeface="Calibri"/>
                <a:cs typeface="Calibri"/>
              </a:rPr>
              <a:t>o</a:t>
            </a:r>
            <a:r>
              <a:rPr sz="1200" spc="-10" dirty="0">
                <a:latin typeface="Calibri"/>
                <a:cs typeface="Calibri"/>
              </a:rPr>
              <a:t>n</a:t>
            </a:r>
            <a:r>
              <a:rPr sz="1200" spc="5" dirty="0">
                <a:latin typeface="Calibri"/>
                <a:cs typeface="Calibri"/>
              </a:rPr>
              <a:t>t</a:t>
            </a:r>
            <a:r>
              <a:rPr sz="1200" dirty="0">
                <a:latin typeface="Calibri"/>
                <a:cs typeface="Calibri"/>
              </a:rPr>
              <a:t>i</a:t>
            </a:r>
            <a:r>
              <a:rPr sz="1200" spc="-20" dirty="0">
                <a:latin typeface="Calibri"/>
                <a:cs typeface="Calibri"/>
              </a:rPr>
              <a:t>e</a:t>
            </a:r>
            <a:r>
              <a:rPr sz="1200" spc="-5" dirty="0">
                <a:latin typeface="Calibri"/>
                <a:cs typeface="Calibri"/>
              </a:rPr>
              <a:t>n</a:t>
            </a:r>
            <a:r>
              <a:rPr sz="1200" spc="-10" dirty="0">
                <a:latin typeface="Calibri"/>
                <a:cs typeface="Calibri"/>
              </a:rPr>
              <a:t>e</a:t>
            </a:r>
            <a:r>
              <a:rPr sz="1200" spc="5" dirty="0">
                <a:latin typeface="Calibri"/>
                <a:cs typeface="Calibri"/>
              </a:rPr>
              <a:t> </a:t>
            </a:r>
            <a:r>
              <a:rPr sz="1200" spc="-15" dirty="0">
                <a:latin typeface="Calibri"/>
                <a:cs typeface="Calibri"/>
              </a:rPr>
              <a:t>i</a:t>
            </a:r>
            <a:r>
              <a:rPr sz="1200" spc="5" dirty="0">
                <a:latin typeface="Calibri"/>
                <a:cs typeface="Calibri"/>
              </a:rPr>
              <a:t>nf</a:t>
            </a:r>
            <a:r>
              <a:rPr sz="1200" dirty="0">
                <a:latin typeface="Calibri"/>
                <a:cs typeface="Calibri"/>
              </a:rPr>
              <a:t>o</a:t>
            </a:r>
            <a:r>
              <a:rPr sz="1200" spc="-20" dirty="0">
                <a:latin typeface="Calibri"/>
                <a:cs typeface="Calibri"/>
              </a:rPr>
              <a:t>r</a:t>
            </a:r>
            <a:r>
              <a:rPr sz="1200" spc="-10" dirty="0">
                <a:latin typeface="Calibri"/>
                <a:cs typeface="Calibri"/>
              </a:rPr>
              <a:t>m</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10" dirty="0">
                <a:latin typeface="Calibri"/>
                <a:cs typeface="Calibri"/>
              </a:rPr>
              <a:t> e</a:t>
            </a:r>
            <a:r>
              <a:rPr sz="1200" spc="5" dirty="0">
                <a:latin typeface="Calibri"/>
                <a:cs typeface="Calibri"/>
              </a:rPr>
              <a:t> </a:t>
            </a:r>
            <a:r>
              <a:rPr sz="1200" spc="-5" dirty="0">
                <a:latin typeface="Calibri"/>
                <a:cs typeface="Calibri"/>
              </a:rPr>
              <a:t>r</a:t>
            </a:r>
            <a:r>
              <a:rPr sz="1200" dirty="0">
                <a:latin typeface="Calibri"/>
                <a:cs typeface="Calibri"/>
              </a:rPr>
              <a:t>i</a:t>
            </a:r>
            <a:r>
              <a:rPr sz="1200" spc="-5" dirty="0">
                <a:latin typeface="Calibri"/>
                <a:cs typeface="Calibri"/>
              </a:rPr>
              <a:t>s</a:t>
            </a:r>
            <a:r>
              <a:rPr sz="1200" dirty="0">
                <a:latin typeface="Calibri"/>
                <a:cs typeface="Calibri"/>
              </a:rPr>
              <a:t>o</a:t>
            </a:r>
            <a:r>
              <a:rPr sz="1200" spc="-5" dirty="0">
                <a:latin typeface="Calibri"/>
                <a:cs typeface="Calibri"/>
              </a:rPr>
              <a:t>r</a:t>
            </a:r>
            <a:r>
              <a:rPr sz="1200" spc="-15" dirty="0">
                <a:latin typeface="Calibri"/>
                <a:cs typeface="Calibri"/>
              </a:rPr>
              <a:t>s</a:t>
            </a:r>
            <a:r>
              <a:rPr sz="1200" spc="-10" dirty="0">
                <a:latin typeface="Calibri"/>
                <a:cs typeface="Calibri"/>
              </a:rPr>
              <a:t>e</a:t>
            </a:r>
            <a:r>
              <a:rPr sz="1200" spc="-5" dirty="0">
                <a:latin typeface="Calibri"/>
                <a:cs typeface="Calibri"/>
              </a:rPr>
              <a:t> per</a:t>
            </a:r>
            <a:r>
              <a:rPr sz="1200" spc="-10" dirty="0">
                <a:latin typeface="Calibri"/>
                <a:cs typeface="Calibri"/>
              </a:rPr>
              <a:t> c</a:t>
            </a:r>
            <a:r>
              <a:rPr sz="1200" spc="5" dirty="0">
                <a:latin typeface="Calibri"/>
                <a:cs typeface="Calibri"/>
              </a:rPr>
              <a:t>h</a:t>
            </a:r>
            <a:r>
              <a:rPr sz="1200" dirty="0">
                <a:latin typeface="Calibri"/>
                <a:cs typeface="Calibri"/>
              </a:rPr>
              <a:t>i</a:t>
            </a:r>
            <a:r>
              <a:rPr sz="1200" spc="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5" dirty="0">
                <a:latin typeface="Calibri"/>
                <a:cs typeface="Calibri"/>
              </a:rPr>
              <a:t>n</a:t>
            </a:r>
            <a:r>
              <a:rPr sz="1200" spc="-5" dirty="0">
                <a:latin typeface="Calibri"/>
                <a:cs typeface="Calibri"/>
              </a:rPr>
              <a:t>a,</a:t>
            </a:r>
            <a:r>
              <a:rPr sz="1200" spc="-10" dirty="0">
                <a:latin typeface="Calibri"/>
                <a:cs typeface="Calibri"/>
              </a:rPr>
              <a:t> u</a:t>
            </a:r>
            <a:r>
              <a:rPr sz="1200" dirty="0">
                <a:latin typeface="Calibri"/>
                <a:cs typeface="Calibri"/>
              </a:rPr>
              <a:t>tili</a:t>
            </a:r>
            <a:r>
              <a:rPr sz="1200" spc="5" dirty="0">
                <a:latin typeface="Calibri"/>
                <a:cs typeface="Calibri"/>
              </a:rPr>
              <a:t> </a:t>
            </a:r>
            <a:r>
              <a:rPr sz="1200" dirty="0">
                <a:latin typeface="Calibri"/>
                <a:cs typeface="Calibri"/>
              </a:rPr>
              <a:t>a</a:t>
            </a:r>
            <a:r>
              <a:rPr sz="1200" spc="-10" dirty="0">
                <a:latin typeface="Calibri"/>
                <a:cs typeface="Calibri"/>
              </a:rPr>
              <a:t> </a:t>
            </a:r>
            <a:r>
              <a:rPr sz="1200" spc="-10" dirty="0" err="1">
                <a:latin typeface="Calibri"/>
                <a:cs typeface="Calibri"/>
              </a:rPr>
              <a:t>c</a:t>
            </a:r>
            <a:r>
              <a:rPr sz="1200" dirty="0" err="1">
                <a:latin typeface="Calibri"/>
                <a:cs typeface="Calibri"/>
              </a:rPr>
              <a:t>o</a:t>
            </a:r>
            <a:r>
              <a:rPr sz="1200" spc="5" dirty="0" err="1">
                <a:latin typeface="Calibri"/>
                <a:cs typeface="Calibri"/>
              </a:rPr>
              <a:t>n</a:t>
            </a:r>
            <a:r>
              <a:rPr sz="1200" spc="-10" dirty="0" err="1">
                <a:latin typeface="Calibri"/>
                <a:cs typeface="Calibri"/>
              </a:rPr>
              <a:t>d</a:t>
            </a:r>
            <a:r>
              <a:rPr sz="1200" spc="5" dirty="0" err="1">
                <a:latin typeface="Calibri"/>
                <a:cs typeface="Calibri"/>
              </a:rPr>
              <a:t>u</a:t>
            </a:r>
            <a:r>
              <a:rPr sz="1200" dirty="0" err="1">
                <a:latin typeface="Calibri"/>
                <a:cs typeface="Calibri"/>
              </a:rPr>
              <a:t>r</a:t>
            </a:r>
            <a:r>
              <a:rPr sz="1200" spc="-5" dirty="0" err="1">
                <a:latin typeface="Calibri"/>
                <a:cs typeface="Calibri"/>
              </a:rPr>
              <a:t>re</a:t>
            </a:r>
            <a:r>
              <a:rPr sz="1200" spc="-5" dirty="0">
                <a:latin typeface="Calibri"/>
                <a:cs typeface="Calibri"/>
              </a:rPr>
              <a:t> </a:t>
            </a:r>
            <a:r>
              <a:rPr sz="1200" spc="5" dirty="0">
                <a:latin typeface="Calibri"/>
                <a:cs typeface="Calibri"/>
              </a:rPr>
              <a:t>un</a:t>
            </a:r>
            <a:r>
              <a:rPr sz="1200" spc="-5" dirty="0">
                <a:latin typeface="Calibri"/>
                <a:cs typeface="Calibri"/>
              </a:rPr>
              <a:t>'</a:t>
            </a:r>
            <a:r>
              <a:rPr lang="it-CH" sz="1200" spc="-15" dirty="0">
                <a:latin typeface="Calibri"/>
                <a:cs typeface="Calibri"/>
              </a:rPr>
              <a:t>inchiesta</a:t>
            </a:r>
            <a:r>
              <a:rPr sz="1200" spc="-5" dirty="0">
                <a:latin typeface="Calibri"/>
                <a:cs typeface="Calibri"/>
              </a:rPr>
              <a:t> </a:t>
            </a:r>
            <a:r>
              <a:rPr sz="1200" dirty="0">
                <a:latin typeface="Calibri"/>
                <a:cs typeface="Calibri"/>
              </a:rPr>
              <a:t>i</a:t>
            </a:r>
            <a:r>
              <a:rPr sz="1200" spc="5" dirty="0">
                <a:latin typeface="Calibri"/>
                <a:cs typeface="Calibri"/>
              </a:rPr>
              <a:t>n</a:t>
            </a:r>
            <a:r>
              <a:rPr sz="1200" spc="-10" dirty="0">
                <a:latin typeface="Calibri"/>
                <a:cs typeface="Calibri"/>
              </a:rPr>
              <a:t>c</a:t>
            </a:r>
            <a:r>
              <a:rPr sz="1200" spc="-20" dirty="0">
                <a:latin typeface="Calibri"/>
                <a:cs typeface="Calibri"/>
              </a:rPr>
              <a:t>e</a:t>
            </a:r>
            <a:r>
              <a:rPr sz="1200" spc="5" dirty="0">
                <a:latin typeface="Calibri"/>
                <a:cs typeface="Calibri"/>
              </a:rPr>
              <a:t>n</a:t>
            </a:r>
            <a:r>
              <a:rPr sz="1200" dirty="0">
                <a:latin typeface="Calibri"/>
                <a:cs typeface="Calibri"/>
              </a:rPr>
              <a:t>t</a:t>
            </a:r>
            <a:r>
              <a:rPr sz="1200" spc="-5" dirty="0">
                <a:latin typeface="Calibri"/>
                <a:cs typeface="Calibri"/>
              </a:rPr>
              <a:t>r</a:t>
            </a:r>
            <a:r>
              <a:rPr sz="1200" spc="-25" dirty="0">
                <a:latin typeface="Calibri"/>
                <a:cs typeface="Calibri"/>
              </a:rPr>
              <a:t>a</a:t>
            </a:r>
            <a:r>
              <a:rPr sz="1200" dirty="0">
                <a:latin typeface="Calibri"/>
                <a:cs typeface="Calibri"/>
              </a:rPr>
              <a:t>ta</a:t>
            </a:r>
            <a:r>
              <a:rPr sz="1200" spc="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a:t>
            </a:r>
            <a:r>
              <a:rPr sz="1200" spc="5" dirty="0">
                <a:latin typeface="Calibri"/>
                <a:cs typeface="Calibri"/>
              </a:rPr>
              <a:t> 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o</a:t>
            </a:r>
            <a:r>
              <a:rPr sz="1200" spc="-5" dirty="0">
                <a:latin typeface="Calibri"/>
                <a:cs typeface="Calibri"/>
              </a:rPr>
              <a:t> </a:t>
            </a:r>
            <a:r>
              <a:rPr sz="1200" spc="5" dirty="0">
                <a:latin typeface="Calibri"/>
                <a:cs typeface="Calibri"/>
              </a:rPr>
              <a:t>n</a:t>
            </a:r>
            <a:r>
              <a:rPr sz="1200" spc="-10" dirty="0">
                <a:latin typeface="Calibri"/>
                <a:cs typeface="Calibri"/>
              </a:rPr>
              <a:t>e</a:t>
            </a:r>
            <a:r>
              <a:rPr sz="1200" dirty="0">
                <a:latin typeface="Calibri"/>
                <a:cs typeface="Calibri"/>
              </a:rPr>
              <a:t>lla</a:t>
            </a:r>
            <a:r>
              <a:rPr sz="1200" spc="-10" dirty="0">
                <a:latin typeface="Calibri"/>
                <a:cs typeface="Calibri"/>
              </a:rPr>
              <a:t> pro</a:t>
            </a:r>
            <a:r>
              <a:rPr sz="1200" spc="5" dirty="0">
                <a:latin typeface="Calibri"/>
                <a:cs typeface="Calibri"/>
              </a:rPr>
              <a:t>p</a:t>
            </a:r>
            <a:r>
              <a:rPr sz="1200" dirty="0">
                <a:latin typeface="Calibri"/>
                <a:cs typeface="Calibri"/>
              </a:rPr>
              <a:t>ria</a:t>
            </a:r>
            <a:r>
              <a:rPr sz="1200" spc="-10" dirty="0">
                <a:latin typeface="Calibri"/>
                <a:cs typeface="Calibri"/>
              </a:rPr>
              <a:t> </a:t>
            </a:r>
            <a:r>
              <a:rPr sz="1200" spc="5" dirty="0">
                <a:latin typeface="Calibri"/>
                <a:cs typeface="Calibri"/>
              </a:rPr>
              <a:t>p</a:t>
            </a:r>
            <a:r>
              <a:rPr sz="1200" spc="-5" dirty="0">
                <a:latin typeface="Calibri"/>
                <a:cs typeface="Calibri"/>
              </a:rPr>
              <a:t>r</a:t>
            </a:r>
            <a:r>
              <a:rPr sz="1200" spc="-25" dirty="0">
                <a:latin typeface="Calibri"/>
                <a:cs typeface="Calibri"/>
              </a:rPr>
              <a:t>a</a:t>
            </a:r>
            <a:r>
              <a:rPr sz="1200" dirty="0">
                <a:latin typeface="Calibri"/>
                <a:cs typeface="Calibri"/>
              </a:rPr>
              <a:t>ti</a:t>
            </a:r>
            <a:r>
              <a:rPr sz="1200" spc="-5" dirty="0">
                <a:latin typeface="Calibri"/>
                <a:cs typeface="Calibri"/>
              </a:rPr>
              <a:t>c</a:t>
            </a:r>
            <a:r>
              <a:rPr sz="1200" dirty="0">
                <a:latin typeface="Calibri"/>
                <a:cs typeface="Calibri"/>
              </a:rPr>
              <a:t>a</a:t>
            </a:r>
            <a:r>
              <a:rPr sz="1200" spc="5" dirty="0">
                <a:latin typeface="Calibri"/>
                <a:cs typeface="Calibri"/>
              </a:rPr>
              <a:t> </a:t>
            </a:r>
            <a:r>
              <a:rPr sz="1200" spc="-10" dirty="0">
                <a:latin typeface="Calibri"/>
                <a:cs typeface="Calibri"/>
              </a:rPr>
              <a:t>profe</a:t>
            </a:r>
            <a:r>
              <a:rPr sz="1200" spc="-5" dirty="0">
                <a:latin typeface="Calibri"/>
                <a:cs typeface="Calibri"/>
              </a:rPr>
              <a:t>ss</a:t>
            </a:r>
            <a:r>
              <a:rPr sz="1200" dirty="0">
                <a:latin typeface="Calibri"/>
                <a:cs typeface="Calibri"/>
              </a:rPr>
              <a:t>io</a:t>
            </a:r>
            <a:r>
              <a:rPr sz="1200" spc="-10" dirty="0">
                <a:latin typeface="Calibri"/>
                <a:cs typeface="Calibri"/>
              </a:rPr>
              <a:t>n</a:t>
            </a:r>
            <a:r>
              <a:rPr sz="1200" dirty="0">
                <a:latin typeface="Calibri"/>
                <a:cs typeface="Calibri"/>
              </a:rPr>
              <a:t>ale.</a:t>
            </a:r>
          </a:p>
          <a:p>
            <a:pPr>
              <a:lnSpc>
                <a:spcPct val="100000"/>
              </a:lnSpc>
              <a:spcBef>
                <a:spcPts val="9"/>
              </a:spcBef>
            </a:pPr>
            <a:endParaRPr sz="1300" dirty="0">
              <a:latin typeface="Times New Roman"/>
              <a:cs typeface="Times New Roman"/>
            </a:endParaRPr>
          </a:p>
          <a:p>
            <a:pPr marL="12700">
              <a:lnSpc>
                <a:spcPct val="100000"/>
              </a:lnSpc>
            </a:pPr>
            <a:r>
              <a:rPr sz="1400" b="1" spc="-100"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35" dirty="0">
                <a:solidFill>
                  <a:srgbClr val="215868"/>
                </a:solidFill>
                <a:latin typeface="Calibri"/>
                <a:cs typeface="Calibri"/>
              </a:rPr>
              <a:t>D</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a:t>
            </a:r>
            <a:r>
              <a:rPr sz="1400" b="1" spc="-5" dirty="0">
                <a:solidFill>
                  <a:srgbClr val="215868"/>
                </a:solidFill>
                <a:latin typeface="Calibri"/>
                <a:cs typeface="Calibri"/>
              </a:rPr>
              <a:t> </a:t>
            </a:r>
            <a:r>
              <a:rPr sz="1400" b="1" spc="5" dirty="0">
                <a:solidFill>
                  <a:srgbClr val="215868"/>
                </a:solidFill>
                <a:latin typeface="Calibri"/>
                <a:cs typeface="Calibri"/>
              </a:rPr>
              <a:t>G</a:t>
            </a:r>
            <a:r>
              <a:rPr sz="1400" b="1" spc="-10" dirty="0">
                <a:solidFill>
                  <a:srgbClr val="215868"/>
                </a:solidFill>
                <a:latin typeface="Calibri"/>
                <a:cs typeface="Calibri"/>
              </a:rPr>
              <a:t>u</a:t>
            </a:r>
            <a:r>
              <a:rPr sz="1400" b="1" dirty="0">
                <a:solidFill>
                  <a:srgbClr val="215868"/>
                </a:solidFill>
                <a:latin typeface="Calibri"/>
                <a:cs typeface="Calibri"/>
              </a:rPr>
              <a:t>i</a:t>
            </a:r>
            <a:r>
              <a:rPr sz="1400" b="1" spc="-10" dirty="0">
                <a:solidFill>
                  <a:srgbClr val="215868"/>
                </a:solidFill>
                <a:latin typeface="Calibri"/>
                <a:cs typeface="Calibri"/>
              </a:rPr>
              <a:t>d</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per l</a:t>
            </a:r>
            <a:r>
              <a:rPr sz="1400" b="1" spc="-20" dirty="0">
                <a:solidFill>
                  <a:srgbClr val="215868"/>
                </a:solidFill>
                <a:latin typeface="Calibri"/>
                <a:cs typeface="Calibri"/>
              </a:rPr>
              <a:t>'</a:t>
            </a:r>
            <a:r>
              <a:rPr sz="1400" b="1" dirty="0">
                <a:solidFill>
                  <a:srgbClr val="215868"/>
                </a:solidFill>
                <a:latin typeface="Calibri"/>
                <a:cs typeface="Calibri"/>
              </a:rPr>
              <a:t>u</a:t>
            </a:r>
            <a:r>
              <a:rPr sz="1400" b="1" spc="-20" dirty="0">
                <a:solidFill>
                  <a:srgbClr val="215868"/>
                </a:solidFill>
                <a:latin typeface="Calibri"/>
                <a:cs typeface="Calibri"/>
              </a:rPr>
              <a:t>t</a:t>
            </a:r>
            <a:r>
              <a:rPr sz="1400" b="1" dirty="0">
                <a:solidFill>
                  <a:srgbClr val="215868"/>
                </a:solidFill>
                <a:latin typeface="Calibri"/>
                <a:cs typeface="Calibri"/>
              </a:rPr>
              <a:t>e</a:t>
            </a:r>
            <a:r>
              <a:rPr sz="1400" b="1" spc="-25" dirty="0">
                <a:solidFill>
                  <a:srgbClr val="215868"/>
                </a:solidFill>
                <a:latin typeface="Calibri"/>
                <a:cs typeface="Calibri"/>
              </a:rPr>
              <a:t>n</a:t>
            </a:r>
            <a:r>
              <a:rPr sz="1400" b="1" spc="-10" dirty="0">
                <a:solidFill>
                  <a:srgbClr val="215868"/>
                </a:solidFill>
                <a:latin typeface="Calibri"/>
                <a:cs typeface="Calibri"/>
              </a:rPr>
              <a:t>t</a:t>
            </a:r>
            <a:r>
              <a:rPr sz="1400" b="1" dirty="0">
                <a:solidFill>
                  <a:srgbClr val="215868"/>
                </a:solidFill>
                <a:latin typeface="Calibri"/>
                <a:cs typeface="Calibri"/>
              </a:rPr>
              <a:t>e</a:t>
            </a:r>
            <a:endParaRPr sz="1400" dirty="0">
              <a:latin typeface="Calibri"/>
              <a:cs typeface="Calibri"/>
            </a:endParaRPr>
          </a:p>
          <a:p>
            <a:pPr marL="12700" marR="6350">
              <a:lnSpc>
                <a:spcPct val="120800"/>
              </a:lnSpc>
              <a:spcBef>
                <a:spcPts val="1255"/>
              </a:spcBef>
            </a:pPr>
            <a:r>
              <a:rPr sz="1200" spc="-5"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ti</a:t>
            </a:r>
            <a:r>
              <a:rPr sz="1200" spc="-10" dirty="0">
                <a:latin typeface="Calibri"/>
                <a:cs typeface="Calibri"/>
              </a:rPr>
              <a:t>e</a:t>
            </a:r>
            <a:r>
              <a:rPr sz="1200" spc="5" dirty="0">
                <a:latin typeface="Calibri"/>
                <a:cs typeface="Calibri"/>
              </a:rPr>
              <a:t>n</a:t>
            </a:r>
            <a:r>
              <a:rPr sz="1200" spc="-10" dirty="0">
                <a:latin typeface="Calibri"/>
                <a:cs typeface="Calibri"/>
              </a:rPr>
              <a:t>e</a:t>
            </a:r>
            <a:r>
              <a:rPr sz="1200" spc="-55" dirty="0">
                <a:latin typeface="Calibri"/>
                <a:cs typeface="Calibri"/>
              </a:rPr>
              <a:t> </a:t>
            </a:r>
            <a:r>
              <a:rPr sz="1200" dirty="0">
                <a:latin typeface="Calibri"/>
                <a:cs typeface="Calibri"/>
              </a:rPr>
              <a:t>i</a:t>
            </a:r>
            <a:r>
              <a:rPr sz="1200" spc="-10" dirty="0">
                <a:latin typeface="Calibri"/>
                <a:cs typeface="Calibri"/>
              </a:rPr>
              <a:t>n</a:t>
            </a:r>
            <a:r>
              <a:rPr sz="1200" spc="5" dirty="0">
                <a:latin typeface="Calibri"/>
                <a:cs typeface="Calibri"/>
              </a:rPr>
              <a:t>f</a:t>
            </a:r>
            <a:r>
              <a:rPr sz="1200" dirty="0">
                <a:latin typeface="Calibri"/>
                <a:cs typeface="Calibri"/>
              </a:rPr>
              <a:t>o</a:t>
            </a:r>
            <a:r>
              <a:rPr sz="1200" spc="-10" dirty="0">
                <a:latin typeface="Calibri"/>
                <a:cs typeface="Calibri"/>
              </a:rPr>
              <a:t>rm</a:t>
            </a:r>
            <a:r>
              <a:rPr sz="1200" spc="-25"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dirty="0">
                <a:latin typeface="Calibri"/>
                <a:cs typeface="Calibri"/>
              </a:rPr>
              <a:t>i</a:t>
            </a:r>
            <a:r>
              <a:rPr sz="1200" spc="-45" dirty="0">
                <a:latin typeface="Calibri"/>
                <a:cs typeface="Calibri"/>
              </a:rPr>
              <a:t> </a:t>
            </a:r>
            <a:r>
              <a:rPr sz="1200" spc="-15" dirty="0">
                <a:latin typeface="Calibri"/>
                <a:cs typeface="Calibri"/>
              </a:rPr>
              <a:t>s</a:t>
            </a:r>
            <a:r>
              <a:rPr sz="1200" spc="-10" dirty="0">
                <a:latin typeface="Calibri"/>
                <a:cs typeface="Calibri"/>
              </a:rPr>
              <a:t>u</a:t>
            </a:r>
            <a:r>
              <a:rPr sz="1200" dirty="0">
                <a:latin typeface="Calibri"/>
                <a:cs typeface="Calibri"/>
              </a:rPr>
              <a:t>l</a:t>
            </a:r>
            <a:r>
              <a:rPr sz="1200" spc="-45" dirty="0">
                <a:latin typeface="Calibri"/>
                <a:cs typeface="Calibri"/>
              </a:rPr>
              <a:t> </a:t>
            </a:r>
            <a:r>
              <a:rPr sz="1200" spc="5" dirty="0">
                <a:latin typeface="Calibri"/>
                <a:cs typeface="Calibri"/>
              </a:rPr>
              <a:t>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o</a:t>
            </a:r>
            <a:r>
              <a:rPr sz="1200" spc="-55" dirty="0">
                <a:latin typeface="Calibri"/>
                <a:cs typeface="Calibri"/>
              </a:rPr>
              <a:t> </a:t>
            </a:r>
            <a:r>
              <a:rPr sz="1200" spc="-20" dirty="0">
                <a:latin typeface="Calibri"/>
                <a:cs typeface="Calibri"/>
              </a:rPr>
              <a:t>e</a:t>
            </a:r>
            <a:r>
              <a:rPr sz="1200" spc="5" dirty="0">
                <a:latin typeface="Calibri"/>
                <a:cs typeface="Calibri"/>
              </a:rPr>
              <a:t>du</a:t>
            </a:r>
            <a:r>
              <a:rPr sz="1200" spc="-10" dirty="0">
                <a:latin typeface="Calibri"/>
                <a:cs typeface="Calibri"/>
              </a:rPr>
              <a:t>ca</a:t>
            </a:r>
            <a:r>
              <a:rPr sz="1200" dirty="0">
                <a:latin typeface="Calibri"/>
                <a:cs typeface="Calibri"/>
              </a:rPr>
              <a:t>ti</a:t>
            </a:r>
            <a:r>
              <a:rPr sz="1200" spc="-5" dirty="0">
                <a:latin typeface="Calibri"/>
                <a:cs typeface="Calibri"/>
              </a:rPr>
              <a:t>v</a:t>
            </a:r>
            <a:r>
              <a:rPr sz="1200" dirty="0">
                <a:latin typeface="Calibri"/>
                <a:cs typeface="Calibri"/>
              </a:rPr>
              <a:t>o</a:t>
            </a:r>
            <a:r>
              <a:rPr sz="1200" spc="-65" dirty="0">
                <a:latin typeface="Calibri"/>
                <a:cs typeface="Calibri"/>
              </a:rPr>
              <a:t> </a:t>
            </a:r>
            <a:r>
              <a:rPr sz="1200" spc="-10" dirty="0">
                <a:latin typeface="Calibri"/>
                <a:cs typeface="Calibri"/>
              </a:rPr>
              <a:t>e</a:t>
            </a:r>
            <a:r>
              <a:rPr sz="1200" spc="-45" dirty="0">
                <a:latin typeface="Calibri"/>
                <a:cs typeface="Calibri"/>
              </a:rPr>
              <a:t> </a:t>
            </a:r>
            <a:r>
              <a:rPr sz="1200" spc="-25" dirty="0">
                <a:latin typeface="Calibri"/>
                <a:cs typeface="Calibri"/>
              </a:rPr>
              <a:t>g</a:t>
            </a:r>
            <a:r>
              <a:rPr sz="1200" spc="5" dirty="0">
                <a:latin typeface="Calibri"/>
                <a:cs typeface="Calibri"/>
              </a:rPr>
              <a:t>u</a:t>
            </a:r>
            <a:r>
              <a:rPr sz="1200" dirty="0">
                <a:latin typeface="Calibri"/>
                <a:cs typeface="Calibri"/>
              </a:rPr>
              <a:t>i</a:t>
            </a:r>
            <a:r>
              <a:rPr sz="1200" spc="-10" dirty="0">
                <a:latin typeface="Calibri"/>
                <a:cs typeface="Calibri"/>
              </a:rPr>
              <a:t>d</a:t>
            </a:r>
            <a:r>
              <a:rPr sz="1200" dirty="0">
                <a:latin typeface="Calibri"/>
                <a:cs typeface="Calibri"/>
              </a:rPr>
              <a:t>a</a:t>
            </a:r>
            <a:r>
              <a:rPr sz="1200" spc="-45" dirty="0">
                <a:latin typeface="Calibri"/>
                <a:cs typeface="Calibri"/>
              </a:rPr>
              <a:t> </a:t>
            </a:r>
            <a:r>
              <a:rPr sz="1200" dirty="0">
                <a:latin typeface="Calibri"/>
                <a:cs typeface="Calibri"/>
              </a:rPr>
              <a:t>il</a:t>
            </a:r>
            <a:r>
              <a:rPr sz="1200" spc="-55" dirty="0">
                <a:latin typeface="Calibri"/>
                <a:cs typeface="Calibri"/>
              </a:rPr>
              <a:t> </a:t>
            </a:r>
            <a:r>
              <a:rPr sz="1200" spc="5" dirty="0">
                <a:latin typeface="Calibri"/>
                <a:cs typeface="Calibri"/>
              </a:rPr>
              <a:t>p</a:t>
            </a:r>
            <a:r>
              <a:rPr sz="1200" spc="-20" dirty="0">
                <a:latin typeface="Calibri"/>
                <a:cs typeface="Calibri"/>
              </a:rPr>
              <a:t>r</a:t>
            </a:r>
            <a:r>
              <a:rPr sz="1200" dirty="0">
                <a:latin typeface="Calibri"/>
                <a:cs typeface="Calibri"/>
              </a:rPr>
              <a:t>o</a:t>
            </a:r>
            <a:r>
              <a:rPr sz="1200" spc="5" dirty="0">
                <a:latin typeface="Calibri"/>
                <a:cs typeface="Calibri"/>
              </a:rPr>
              <a:t>f</a:t>
            </a:r>
            <a:r>
              <a:rPr sz="1200" spc="-10" dirty="0">
                <a:latin typeface="Calibri"/>
                <a:cs typeface="Calibri"/>
              </a:rPr>
              <a:t>e</a:t>
            </a:r>
            <a:r>
              <a:rPr sz="1200" spc="-5" dirty="0">
                <a:latin typeface="Calibri"/>
                <a:cs typeface="Calibri"/>
              </a:rPr>
              <a:t>ss</a:t>
            </a:r>
            <a:r>
              <a:rPr sz="1200" spc="-15" dirty="0">
                <a:latin typeface="Calibri"/>
                <a:cs typeface="Calibri"/>
              </a:rPr>
              <a:t>i</a:t>
            </a:r>
            <a:r>
              <a:rPr sz="120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s</a:t>
            </a:r>
            <a:r>
              <a:rPr sz="1200" spc="-15" dirty="0">
                <a:latin typeface="Calibri"/>
                <a:cs typeface="Calibri"/>
              </a:rPr>
              <a:t>t</a:t>
            </a:r>
            <a:r>
              <a:rPr sz="1200" dirty="0">
                <a:latin typeface="Calibri"/>
                <a:cs typeface="Calibri"/>
              </a:rPr>
              <a:t>a</a:t>
            </a:r>
            <a:r>
              <a:rPr sz="1200" spc="-55"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ss</a:t>
            </a:r>
            <a:r>
              <a:rPr sz="1200" dirty="0">
                <a:latin typeface="Calibri"/>
                <a:cs typeface="Calibri"/>
              </a:rPr>
              <a:t>o</a:t>
            </a:r>
            <a:r>
              <a:rPr sz="1200" spc="-55" dirty="0">
                <a:latin typeface="Calibri"/>
                <a:cs typeface="Calibri"/>
              </a:rPr>
              <a:t> </a:t>
            </a:r>
            <a:r>
              <a:rPr sz="1200" spc="-10" dirty="0">
                <a:latin typeface="Calibri"/>
                <a:cs typeface="Calibri"/>
              </a:rPr>
              <a:t>d</a:t>
            </a:r>
            <a:r>
              <a:rPr sz="1200" dirty="0">
                <a:latin typeface="Calibri"/>
                <a:cs typeface="Calibri"/>
              </a:rPr>
              <a:t>o</a:t>
            </a:r>
            <a:r>
              <a:rPr sz="1200" spc="5" dirty="0">
                <a:latin typeface="Calibri"/>
                <a:cs typeface="Calibri"/>
              </a:rPr>
              <a:t>p</a:t>
            </a:r>
            <a:r>
              <a:rPr sz="1200" dirty="0">
                <a:latin typeface="Calibri"/>
                <a:cs typeface="Calibri"/>
              </a:rPr>
              <a:t>o</a:t>
            </a:r>
            <a:r>
              <a:rPr sz="1200" spc="-55"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ss</a:t>
            </a:r>
            <a:r>
              <a:rPr sz="1200" dirty="0">
                <a:latin typeface="Calibri"/>
                <a:cs typeface="Calibri"/>
              </a:rPr>
              <a:t>o</a:t>
            </a:r>
            <a:r>
              <a:rPr sz="1200" spc="-55" dirty="0">
                <a:latin typeface="Calibri"/>
                <a:cs typeface="Calibri"/>
              </a:rPr>
              <a:t> </a:t>
            </a:r>
            <a:r>
              <a:rPr sz="1200" spc="-15" dirty="0">
                <a:latin typeface="Calibri"/>
                <a:cs typeface="Calibri"/>
              </a:rPr>
              <a:t>a</a:t>
            </a:r>
            <a:r>
              <a:rPr sz="1200" dirty="0">
                <a:latin typeface="Calibri"/>
                <a:cs typeface="Calibri"/>
              </a:rPr>
              <a:t>t</a:t>
            </a:r>
            <a:r>
              <a:rPr sz="1200" spc="-15" dirty="0">
                <a:latin typeface="Calibri"/>
                <a:cs typeface="Calibri"/>
              </a:rPr>
              <a:t>t</a:t>
            </a:r>
            <a:r>
              <a:rPr sz="1200" spc="-5" dirty="0">
                <a:latin typeface="Calibri"/>
                <a:cs typeface="Calibri"/>
              </a:rPr>
              <a:t>ra</a:t>
            </a:r>
            <a:r>
              <a:rPr sz="1200" spc="-15" dirty="0">
                <a:latin typeface="Calibri"/>
                <a:cs typeface="Calibri"/>
              </a:rPr>
              <a:t>v</a:t>
            </a:r>
            <a:r>
              <a:rPr sz="1200" spc="-5" dirty="0">
                <a:latin typeface="Calibri"/>
                <a:cs typeface="Calibri"/>
              </a:rPr>
              <a:t>er</a:t>
            </a:r>
            <a:r>
              <a:rPr sz="1200" spc="-10" dirty="0">
                <a:latin typeface="Calibri"/>
                <a:cs typeface="Calibri"/>
              </a:rPr>
              <a:t>s</a:t>
            </a:r>
            <a:r>
              <a:rPr sz="1200" dirty="0">
                <a:latin typeface="Calibri"/>
                <a:cs typeface="Calibri"/>
              </a:rPr>
              <a:t>o</a:t>
            </a:r>
            <a:r>
              <a:rPr sz="1200" spc="-55" dirty="0">
                <a:latin typeface="Calibri"/>
                <a:cs typeface="Calibri"/>
              </a:rPr>
              <a:t> </a:t>
            </a:r>
            <a:r>
              <a:rPr sz="1200" dirty="0">
                <a:latin typeface="Calibri"/>
                <a:cs typeface="Calibri"/>
              </a:rPr>
              <a:t>il</a:t>
            </a:r>
            <a:r>
              <a:rPr sz="1200" spc="-55" dirty="0">
                <a:latin typeface="Calibri"/>
                <a:cs typeface="Calibri"/>
              </a:rPr>
              <a:t> </a:t>
            </a:r>
            <a:r>
              <a:rPr sz="1200" spc="5" dirty="0" err="1">
                <a:latin typeface="Calibri"/>
                <a:cs typeface="Calibri"/>
              </a:rPr>
              <a:t>p</a:t>
            </a:r>
            <a:r>
              <a:rPr sz="1200" spc="-20" dirty="0" err="1">
                <a:latin typeface="Calibri"/>
                <a:cs typeface="Calibri"/>
              </a:rPr>
              <a:t>r</a:t>
            </a:r>
            <a:r>
              <a:rPr sz="1200" dirty="0" err="1">
                <a:latin typeface="Calibri"/>
                <a:cs typeface="Calibri"/>
              </a:rPr>
              <a:t>o</a:t>
            </a:r>
            <a:r>
              <a:rPr sz="1200" spc="-10" dirty="0" err="1">
                <a:latin typeface="Calibri"/>
                <a:cs typeface="Calibri"/>
              </a:rPr>
              <a:t>ce</a:t>
            </a:r>
            <a:r>
              <a:rPr sz="1200" spc="-5" dirty="0" err="1">
                <a:latin typeface="Calibri"/>
                <a:cs typeface="Calibri"/>
              </a:rPr>
              <a:t>ss</a:t>
            </a:r>
            <a:r>
              <a:rPr sz="1200" dirty="0" err="1">
                <a:latin typeface="Calibri"/>
                <a:cs typeface="Calibri"/>
              </a:rPr>
              <a:t>o</a:t>
            </a:r>
            <a:r>
              <a:rPr sz="1200" spc="-55" dirty="0">
                <a:latin typeface="Calibri"/>
                <a:cs typeface="Calibri"/>
              </a:rPr>
              <a:t> </a:t>
            </a:r>
            <a:r>
              <a:rPr lang="it-CH" sz="1200" spc="5" dirty="0">
                <a:latin typeface="Calibri"/>
                <a:cs typeface="Calibri"/>
              </a:rPr>
              <a:t>d'inchiesta</a:t>
            </a:r>
            <a:r>
              <a:rPr sz="1200" spc="-55" dirty="0">
                <a:latin typeface="Calibri"/>
                <a:cs typeface="Calibri"/>
              </a:rPr>
              <a:t> </a:t>
            </a:r>
            <a:r>
              <a:rPr sz="1200" spc="-15" dirty="0">
                <a:latin typeface="Calibri"/>
                <a:cs typeface="Calibri"/>
              </a:rPr>
              <a:t>i</a:t>
            </a:r>
            <a:r>
              <a:rPr sz="1200" dirty="0">
                <a:latin typeface="Calibri"/>
                <a:cs typeface="Calibri"/>
              </a:rPr>
              <a:t>n</a:t>
            </a:r>
            <a:r>
              <a:rPr sz="1200" spc="-40" dirty="0">
                <a:latin typeface="Calibri"/>
                <a:cs typeface="Calibri"/>
              </a:rPr>
              <a:t> </a:t>
            </a:r>
            <a:r>
              <a:rPr sz="1200" spc="-10" dirty="0">
                <a:latin typeface="Calibri"/>
                <a:cs typeface="Calibri"/>
              </a:rPr>
              <a:t>c</a:t>
            </a:r>
            <a:r>
              <a:rPr sz="1200" dirty="0">
                <a:latin typeface="Calibri"/>
                <a:cs typeface="Calibri"/>
              </a:rPr>
              <a:t>la</a:t>
            </a:r>
            <a:r>
              <a:rPr sz="1200" spc="-15" dirty="0">
                <a:latin typeface="Calibri"/>
                <a:cs typeface="Calibri"/>
              </a:rPr>
              <a:t>s</a:t>
            </a:r>
            <a:r>
              <a:rPr sz="1200" spc="-5" dirty="0">
                <a:latin typeface="Calibri"/>
                <a:cs typeface="Calibri"/>
              </a:rPr>
              <a:t>s</a:t>
            </a:r>
            <a:r>
              <a:rPr sz="1200" spc="-10" dirty="0">
                <a:latin typeface="Calibri"/>
                <a:cs typeface="Calibri"/>
              </a:rPr>
              <a:t>e</a:t>
            </a:r>
            <a:r>
              <a:rPr sz="1200" dirty="0">
                <a:latin typeface="Calibri"/>
                <a:cs typeface="Calibri"/>
              </a:rPr>
              <a:t>.</a:t>
            </a:r>
            <a:r>
              <a:rPr sz="1200" spc="-50" dirty="0">
                <a:latin typeface="Calibri"/>
                <a:cs typeface="Calibri"/>
              </a:rPr>
              <a:t> </a:t>
            </a:r>
            <a:r>
              <a:rPr sz="1200" spc="-10" dirty="0">
                <a:latin typeface="Calibri"/>
                <a:cs typeface="Calibri"/>
              </a:rPr>
              <a:t>I</a:t>
            </a:r>
            <a:r>
              <a:rPr sz="1200" spc="5" dirty="0">
                <a:latin typeface="Calibri"/>
                <a:cs typeface="Calibri"/>
              </a:rPr>
              <a:t>n</a:t>
            </a:r>
            <a:r>
              <a:rPr sz="1200" spc="-15" dirty="0">
                <a:latin typeface="Calibri"/>
                <a:cs typeface="Calibri"/>
              </a:rPr>
              <a:t>t</a:t>
            </a:r>
            <a:r>
              <a:rPr sz="1200" spc="-10" dirty="0">
                <a:latin typeface="Calibri"/>
                <a:cs typeface="Calibri"/>
              </a:rPr>
              <a:t>rod</a:t>
            </a:r>
            <a:r>
              <a:rPr sz="1200" spc="5" dirty="0">
                <a:latin typeface="Calibri"/>
                <a:cs typeface="Calibri"/>
              </a:rPr>
              <a:t>u</a:t>
            </a:r>
            <a:r>
              <a:rPr sz="1200" spc="-10" dirty="0">
                <a:latin typeface="Calibri"/>
                <a:cs typeface="Calibri"/>
              </a:rPr>
              <a:t>ce</a:t>
            </a:r>
            <a:r>
              <a:rPr sz="1200" spc="-55" dirty="0">
                <a:latin typeface="Calibri"/>
                <a:cs typeface="Calibri"/>
              </a:rPr>
              <a:t> </a:t>
            </a:r>
            <a:r>
              <a:rPr sz="1200" dirty="0">
                <a:latin typeface="Calibri"/>
                <a:cs typeface="Calibri"/>
              </a:rPr>
              <a:t>il</a:t>
            </a:r>
            <a:r>
              <a:rPr sz="1200" spc="-55" dirty="0">
                <a:latin typeface="Calibri"/>
                <a:cs typeface="Calibri"/>
              </a:rPr>
              <a:t> </a:t>
            </a:r>
            <a:r>
              <a:rPr sz="1200" spc="-10" dirty="0" err="1">
                <a:latin typeface="Calibri"/>
                <a:cs typeface="Calibri"/>
              </a:rPr>
              <a:t>c</a:t>
            </a:r>
            <a:r>
              <a:rPr sz="1200" dirty="0" err="1">
                <a:latin typeface="Calibri"/>
                <a:cs typeface="Calibri"/>
              </a:rPr>
              <a:t>i</a:t>
            </a:r>
            <a:r>
              <a:rPr sz="1200" spc="-5" dirty="0" err="1">
                <a:latin typeface="Calibri"/>
                <a:cs typeface="Calibri"/>
              </a:rPr>
              <a:t>c</a:t>
            </a:r>
            <a:r>
              <a:rPr sz="1200" dirty="0" err="1">
                <a:latin typeface="Calibri"/>
                <a:cs typeface="Calibri"/>
              </a:rPr>
              <a:t>lo</a:t>
            </a:r>
            <a:r>
              <a:rPr sz="1200" spc="-55" dirty="0">
                <a:latin typeface="Calibri"/>
                <a:cs typeface="Calibri"/>
              </a:rPr>
              <a:t> </a:t>
            </a:r>
            <a:r>
              <a:rPr sz="1200" spc="5" dirty="0">
                <a:latin typeface="Calibri"/>
                <a:cs typeface="Calibri"/>
              </a:rPr>
              <a:t>d</a:t>
            </a:r>
            <a:r>
              <a:rPr sz="1200" spc="-5" dirty="0">
                <a:latin typeface="Calibri"/>
                <a:cs typeface="Calibri"/>
              </a:rPr>
              <a:t>'</a:t>
            </a:r>
            <a:r>
              <a:rPr lang="it-CH" sz="1200" spc="-15" dirty="0">
                <a:latin typeface="Calibri"/>
                <a:cs typeface="Calibri"/>
              </a:rPr>
              <a:t>inchiesta riflessiva</a:t>
            </a:r>
            <a:r>
              <a:rPr sz="1200" spc="-5" dirty="0">
                <a:latin typeface="Calibri"/>
                <a:cs typeface="Calibri"/>
              </a:rPr>
              <a:t>, </a:t>
            </a:r>
            <a:r>
              <a:rPr sz="1200" spc="-10"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lang="it-CH" sz="1200" dirty="0">
                <a:latin typeface="Calibri"/>
                <a:cs typeface="Calibri"/>
              </a:rPr>
              <a:t>è il cuore dell’</a:t>
            </a:r>
            <a:r>
              <a:rPr lang="it-CH" sz="1200" spc="-15" dirty="0">
                <a:latin typeface="Calibri"/>
                <a:cs typeface="Calibri"/>
              </a:rPr>
              <a:t>inchiesta</a:t>
            </a:r>
            <a:r>
              <a:rPr sz="1200" spc="-5" dirty="0">
                <a:latin typeface="Calibri"/>
                <a:cs typeface="Calibri"/>
              </a:rPr>
              <a:t> </a:t>
            </a:r>
            <a:r>
              <a:rPr sz="1200" dirty="0">
                <a:latin typeface="Calibri"/>
                <a:cs typeface="Calibri"/>
              </a:rPr>
              <a:t>in</a:t>
            </a:r>
            <a:r>
              <a:rPr sz="1200" spc="10" dirty="0">
                <a:latin typeface="Calibri"/>
                <a:cs typeface="Calibri"/>
              </a:rPr>
              <a:t> </a:t>
            </a:r>
            <a:r>
              <a:rPr sz="1200" spc="-25"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 </a:t>
            </a:r>
            <a:r>
              <a:rPr sz="1200" spc="-5"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ti</a:t>
            </a:r>
            <a:r>
              <a:rPr sz="1200" spc="-10" dirty="0">
                <a:latin typeface="Calibri"/>
                <a:cs typeface="Calibri"/>
              </a:rPr>
              <a:t>e</a:t>
            </a:r>
            <a:r>
              <a:rPr sz="1200" spc="5" dirty="0">
                <a:latin typeface="Calibri"/>
                <a:cs typeface="Calibri"/>
              </a:rPr>
              <a:t>n</a:t>
            </a:r>
            <a:r>
              <a:rPr sz="1200" spc="-10" dirty="0">
                <a:latin typeface="Calibri"/>
                <a:cs typeface="Calibri"/>
              </a:rPr>
              <a:t>e</a:t>
            </a:r>
            <a:r>
              <a:rPr sz="1200" spc="-5" dirty="0">
                <a:latin typeface="Calibri"/>
                <a:cs typeface="Calibri"/>
              </a:rPr>
              <a:t> </a:t>
            </a:r>
            <a:r>
              <a:rPr sz="1200" dirty="0">
                <a:latin typeface="Calibri"/>
                <a:cs typeface="Calibri"/>
              </a:rPr>
              <a:t>a</a:t>
            </a:r>
            <a:r>
              <a:rPr sz="1200" spc="5" dirty="0">
                <a:latin typeface="Calibri"/>
                <a:cs typeface="Calibri"/>
              </a:rPr>
              <a:t>n</a:t>
            </a:r>
            <a:r>
              <a:rPr sz="1200" spc="-10" dirty="0">
                <a:latin typeface="Calibri"/>
                <a:cs typeface="Calibri"/>
              </a:rPr>
              <a:t>che</a:t>
            </a:r>
            <a:r>
              <a:rPr sz="1200" spc="5" dirty="0">
                <a:latin typeface="Calibri"/>
                <a:cs typeface="Calibri"/>
              </a:rPr>
              <a:t> </a:t>
            </a:r>
            <a:r>
              <a:rPr sz="1200" spc="-10" dirty="0">
                <a:latin typeface="Calibri"/>
                <a:cs typeface="Calibri"/>
              </a:rPr>
              <a:t>un</a:t>
            </a:r>
            <a:r>
              <a:rPr sz="1200" dirty="0">
                <a:latin typeface="Calibri"/>
                <a:cs typeface="Calibri"/>
              </a:rPr>
              <a:t>o</a:t>
            </a:r>
            <a:r>
              <a:rPr sz="1200" spc="5" dirty="0">
                <a:latin typeface="Calibri"/>
                <a:cs typeface="Calibri"/>
              </a:rPr>
              <a:t> </a:t>
            </a:r>
            <a:r>
              <a:rPr sz="1200" spc="-5" dirty="0">
                <a:latin typeface="Calibri"/>
                <a:cs typeface="Calibri"/>
              </a:rPr>
              <a:t>s</a:t>
            </a:r>
            <a:r>
              <a:rPr sz="1200" dirty="0">
                <a:latin typeface="Calibri"/>
                <a:cs typeface="Calibri"/>
              </a:rPr>
              <a:t>t</a:t>
            </a:r>
            <a:r>
              <a:rPr sz="1200" spc="-20" dirty="0">
                <a:latin typeface="Calibri"/>
                <a:cs typeface="Calibri"/>
              </a:rPr>
              <a:t>r</a:t>
            </a:r>
            <a:r>
              <a:rPr sz="1200" spc="5" dirty="0">
                <a:latin typeface="Calibri"/>
                <a:cs typeface="Calibri"/>
              </a:rPr>
              <a:t>u</a:t>
            </a:r>
            <a:r>
              <a:rPr sz="1200" spc="-10" dirty="0">
                <a:latin typeface="Calibri"/>
                <a:cs typeface="Calibri"/>
              </a:rPr>
              <a:t>men</a:t>
            </a:r>
            <a:r>
              <a:rPr sz="1200" dirty="0">
                <a:latin typeface="Calibri"/>
                <a:cs typeface="Calibri"/>
              </a:rPr>
              <a:t>to</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b="1" dirty="0">
                <a:latin typeface="Calibri"/>
                <a:cs typeface="Calibri"/>
              </a:rPr>
              <a:t>a</a:t>
            </a:r>
            <a:r>
              <a:rPr sz="1200" b="1" spc="-10" dirty="0">
                <a:latin typeface="Calibri"/>
                <a:cs typeface="Calibri"/>
              </a:rPr>
              <a:t>u</a:t>
            </a:r>
            <a:r>
              <a:rPr sz="1200" b="1" dirty="0">
                <a:latin typeface="Calibri"/>
                <a:cs typeface="Calibri"/>
              </a:rPr>
              <a:t>to</a:t>
            </a:r>
            <a:r>
              <a:rPr sz="1200" b="1" spc="-15" dirty="0">
                <a:latin typeface="Calibri"/>
                <a:cs typeface="Calibri"/>
              </a:rPr>
              <a:t>v</a:t>
            </a:r>
            <a:r>
              <a:rPr sz="1200" b="1" dirty="0">
                <a:latin typeface="Calibri"/>
                <a:cs typeface="Calibri"/>
              </a:rPr>
              <a:t>al</a:t>
            </a:r>
            <a:r>
              <a:rPr sz="1200" b="1" spc="-10" dirty="0">
                <a:latin typeface="Calibri"/>
                <a:cs typeface="Calibri"/>
              </a:rPr>
              <a:t>u</a:t>
            </a:r>
            <a:r>
              <a:rPr sz="1200" b="1" spc="-15" dirty="0">
                <a:latin typeface="Calibri"/>
                <a:cs typeface="Calibri"/>
              </a:rPr>
              <a:t>t</a:t>
            </a:r>
            <a:r>
              <a:rPr sz="1200" b="1" dirty="0">
                <a:latin typeface="Calibri"/>
                <a:cs typeface="Calibri"/>
              </a:rPr>
              <a:t>a</a:t>
            </a:r>
            <a:r>
              <a:rPr sz="1200" b="1" spc="5" dirty="0">
                <a:latin typeface="Calibri"/>
                <a:cs typeface="Calibri"/>
              </a:rPr>
              <a:t>z</a:t>
            </a:r>
            <a:r>
              <a:rPr sz="1200" b="1" dirty="0">
                <a:latin typeface="Calibri"/>
                <a:cs typeface="Calibri"/>
              </a:rPr>
              <a:t>io</a:t>
            </a:r>
            <a:r>
              <a:rPr sz="1200" b="1" spc="-10" dirty="0">
                <a:latin typeface="Calibri"/>
                <a:cs typeface="Calibri"/>
              </a:rPr>
              <a:t>ne</a:t>
            </a:r>
            <a:r>
              <a:rPr sz="1200" spc="5" dirty="0">
                <a:latin typeface="Calibri"/>
                <a:cs typeface="Calibri"/>
              </a:rPr>
              <a:t> </a:t>
            </a:r>
            <a:r>
              <a:rPr sz="1200" spc="-10" dirty="0">
                <a:latin typeface="Calibri"/>
                <a:cs typeface="Calibri"/>
              </a:rPr>
              <a:t>p</a:t>
            </a:r>
            <a:r>
              <a:rPr sz="1200" spc="-5" dirty="0">
                <a:latin typeface="Calibri"/>
                <a:cs typeface="Calibri"/>
              </a:rPr>
              <a:t>er</a:t>
            </a:r>
            <a:r>
              <a:rPr sz="1200" spc="-10" dirty="0">
                <a:latin typeface="Calibri"/>
                <a:cs typeface="Calibri"/>
              </a:rPr>
              <a:t> </a:t>
            </a:r>
            <a:r>
              <a:rPr sz="1200" spc="5" dirty="0">
                <a:latin typeface="Calibri"/>
                <a:cs typeface="Calibri"/>
              </a:rPr>
              <a:t>p</a:t>
            </a:r>
            <a:r>
              <a:rPr sz="1200" spc="-10" dirty="0">
                <a:latin typeface="Calibri"/>
                <a:cs typeface="Calibri"/>
              </a:rPr>
              <a:t>erm</a:t>
            </a:r>
            <a:r>
              <a:rPr sz="1200" spc="-20" dirty="0">
                <a:latin typeface="Calibri"/>
                <a:cs typeface="Calibri"/>
              </a:rPr>
              <a:t>e</a:t>
            </a:r>
            <a:r>
              <a:rPr sz="1200" dirty="0">
                <a:latin typeface="Calibri"/>
                <a:cs typeface="Calibri"/>
              </a:rPr>
              <a:t>t</a:t>
            </a:r>
            <a:r>
              <a:rPr sz="1200" spc="-15" dirty="0">
                <a:latin typeface="Calibri"/>
                <a:cs typeface="Calibri"/>
              </a:rPr>
              <a:t>t</a:t>
            </a:r>
            <a:r>
              <a:rPr sz="1200" spc="-5" dirty="0">
                <a:latin typeface="Calibri"/>
                <a:cs typeface="Calibri"/>
              </a:rPr>
              <a:t>er</a:t>
            </a:r>
            <a:r>
              <a:rPr sz="1200" dirty="0">
                <a:latin typeface="Calibri"/>
                <a:cs typeface="Calibri"/>
              </a:rPr>
              <a:t>ti</a:t>
            </a:r>
            <a:r>
              <a:rPr sz="1200" spc="-10"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dirty="0">
                <a:latin typeface="Calibri"/>
                <a:cs typeface="Calibri"/>
              </a:rPr>
              <a:t>rifl</a:t>
            </a:r>
            <a:r>
              <a:rPr sz="1200" spc="-10" dirty="0">
                <a:latin typeface="Calibri"/>
                <a:cs typeface="Calibri"/>
              </a:rPr>
              <a:t>e</a:t>
            </a:r>
            <a:r>
              <a:rPr sz="1200" dirty="0">
                <a:latin typeface="Calibri"/>
                <a:cs typeface="Calibri"/>
              </a:rPr>
              <a:t>t</a:t>
            </a:r>
            <a:r>
              <a:rPr sz="1200" spc="-15" dirty="0">
                <a:latin typeface="Calibri"/>
                <a:cs typeface="Calibri"/>
              </a:rPr>
              <a:t>t</a:t>
            </a:r>
            <a:r>
              <a:rPr sz="1200" spc="-10" dirty="0">
                <a:latin typeface="Calibri"/>
                <a:cs typeface="Calibri"/>
              </a:rPr>
              <a:t>ere</a:t>
            </a:r>
            <a:r>
              <a:rPr sz="1200" spc="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lla</a:t>
            </a:r>
            <a:r>
              <a:rPr sz="1200" spc="-5" dirty="0">
                <a:latin typeface="Calibri"/>
                <a:cs typeface="Calibri"/>
              </a:rPr>
              <a:t> </a:t>
            </a:r>
            <a:r>
              <a:rPr sz="1200" dirty="0">
                <a:latin typeface="Calibri"/>
                <a:cs typeface="Calibri"/>
              </a:rPr>
              <a:t>t</a:t>
            </a:r>
            <a:r>
              <a:rPr sz="1200" spc="5" dirty="0">
                <a:latin typeface="Calibri"/>
                <a:cs typeface="Calibri"/>
              </a:rPr>
              <a:t>u</a:t>
            </a:r>
            <a:r>
              <a:rPr sz="1200" dirty="0">
                <a:latin typeface="Calibri"/>
                <a:cs typeface="Calibri"/>
              </a:rPr>
              <a:t>a</a:t>
            </a:r>
            <a:r>
              <a:rPr sz="1200" spc="-10" dirty="0">
                <a:latin typeface="Calibri"/>
                <a:cs typeface="Calibri"/>
              </a:rPr>
              <a:t> </a:t>
            </a:r>
            <a:r>
              <a:rPr sz="1200" spc="5" dirty="0">
                <a:latin typeface="Calibri"/>
                <a:cs typeface="Calibri"/>
              </a:rPr>
              <a:t>p</a:t>
            </a:r>
            <a:r>
              <a:rPr sz="1200" spc="-5" dirty="0">
                <a:latin typeface="Calibri"/>
                <a:cs typeface="Calibri"/>
              </a:rPr>
              <a:t>r</a:t>
            </a:r>
            <a:r>
              <a:rPr sz="1200" spc="-25" dirty="0">
                <a:latin typeface="Calibri"/>
                <a:cs typeface="Calibri"/>
              </a:rPr>
              <a:t>a</a:t>
            </a:r>
            <a:r>
              <a:rPr sz="1200" dirty="0">
                <a:latin typeface="Calibri"/>
                <a:cs typeface="Calibri"/>
              </a:rPr>
              <a:t>ti</a:t>
            </a:r>
            <a:r>
              <a:rPr sz="1200" spc="-20" dirty="0">
                <a:latin typeface="Calibri"/>
                <a:cs typeface="Calibri"/>
              </a:rPr>
              <a:t>c</a:t>
            </a:r>
            <a:r>
              <a:rPr sz="1200" dirty="0">
                <a:latin typeface="Calibri"/>
                <a:cs typeface="Calibri"/>
              </a:rPr>
              <a:t>a.</a:t>
            </a:r>
          </a:p>
          <a:p>
            <a:pPr>
              <a:lnSpc>
                <a:spcPct val="100000"/>
              </a:lnSpc>
              <a:spcBef>
                <a:spcPts val="21"/>
              </a:spcBef>
            </a:pPr>
            <a:endParaRPr sz="1300" dirty="0">
              <a:latin typeface="Times New Roman"/>
              <a:cs typeface="Times New Roman"/>
            </a:endParaRPr>
          </a:p>
          <a:p>
            <a:pPr marL="12700">
              <a:lnSpc>
                <a:spcPct val="100000"/>
              </a:lnSpc>
            </a:pPr>
            <a:r>
              <a:rPr sz="1400" b="1" spc="-100"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35" dirty="0">
                <a:solidFill>
                  <a:srgbClr val="215868"/>
                </a:solidFill>
                <a:latin typeface="Calibri"/>
                <a:cs typeface="Calibri"/>
              </a:rPr>
              <a:t>D</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a:t>
            </a:r>
            <a:r>
              <a:rPr sz="1400" b="1" spc="-5" dirty="0">
                <a:solidFill>
                  <a:srgbClr val="215868"/>
                </a:solidFill>
                <a:latin typeface="Calibri"/>
                <a:cs typeface="Calibri"/>
              </a:rPr>
              <a:t> </a:t>
            </a:r>
            <a:r>
              <a:rPr sz="1400" b="1" dirty="0">
                <a:solidFill>
                  <a:srgbClr val="215868"/>
                </a:solidFill>
                <a:latin typeface="Calibri"/>
                <a:cs typeface="Calibri"/>
              </a:rPr>
              <a:t>R</a:t>
            </a:r>
            <a:r>
              <a:rPr sz="1400" b="1" spc="-10" dirty="0">
                <a:solidFill>
                  <a:srgbClr val="215868"/>
                </a:solidFill>
                <a:latin typeface="Calibri"/>
                <a:cs typeface="Calibri"/>
              </a:rPr>
              <a:t>i</a:t>
            </a:r>
            <a:r>
              <a:rPr sz="1400" b="1" dirty="0">
                <a:solidFill>
                  <a:srgbClr val="215868"/>
                </a:solidFill>
                <a:latin typeface="Calibri"/>
                <a:cs typeface="Calibri"/>
              </a:rPr>
              <a:t>s</a:t>
            </a:r>
            <a:r>
              <a:rPr sz="1400" b="1" spc="-15" dirty="0">
                <a:solidFill>
                  <a:srgbClr val="215868"/>
                </a:solidFill>
                <a:latin typeface="Calibri"/>
                <a:cs typeface="Calibri"/>
              </a:rPr>
              <a:t>o</a:t>
            </a:r>
            <a:r>
              <a:rPr sz="1400" b="1" spc="-10" dirty="0">
                <a:solidFill>
                  <a:srgbClr val="215868"/>
                </a:solidFill>
                <a:latin typeface="Calibri"/>
                <a:cs typeface="Calibri"/>
              </a:rPr>
              <a:t>r</a:t>
            </a:r>
            <a:r>
              <a:rPr sz="1400" b="1" dirty="0">
                <a:solidFill>
                  <a:srgbClr val="215868"/>
                </a:solidFill>
                <a:latin typeface="Calibri"/>
                <a:cs typeface="Calibri"/>
              </a:rPr>
              <a:t>se</a:t>
            </a:r>
            <a:r>
              <a:rPr sz="1400" b="1" spc="-15"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spc="-10" dirty="0">
                <a:solidFill>
                  <a:srgbClr val="215868"/>
                </a:solidFill>
                <a:latin typeface="Calibri"/>
                <a:cs typeface="Calibri"/>
              </a:rPr>
              <a:t>b</a:t>
            </a:r>
            <a:r>
              <a:rPr sz="1400" b="1" dirty="0">
                <a:solidFill>
                  <a:srgbClr val="215868"/>
                </a:solidFill>
                <a:latin typeface="Calibri"/>
                <a:cs typeface="Calibri"/>
              </a:rPr>
              <a:t>ase</a:t>
            </a:r>
            <a:endParaRPr sz="1400" dirty="0">
              <a:latin typeface="Calibri"/>
              <a:cs typeface="Calibri"/>
            </a:endParaRPr>
          </a:p>
          <a:p>
            <a:pPr marL="12700" marR="5080">
              <a:lnSpc>
                <a:spcPct val="120800"/>
              </a:lnSpc>
              <a:spcBef>
                <a:spcPts val="1255"/>
              </a:spcBef>
            </a:pPr>
            <a:r>
              <a:rPr sz="1200" b="1" spc="-15" dirty="0">
                <a:latin typeface="Calibri"/>
                <a:cs typeface="Calibri"/>
              </a:rPr>
              <a:t>S</a:t>
            </a:r>
            <a:r>
              <a:rPr sz="1200" b="1" spc="-5" dirty="0">
                <a:latin typeface="Calibri"/>
                <a:cs typeface="Calibri"/>
              </a:rPr>
              <a:t>EZI</a:t>
            </a:r>
            <a:r>
              <a:rPr sz="1200" b="1" dirty="0">
                <a:latin typeface="Calibri"/>
                <a:cs typeface="Calibri"/>
              </a:rPr>
              <a:t>O</a:t>
            </a:r>
            <a:r>
              <a:rPr sz="1200" b="1" spc="-10" dirty="0">
                <a:latin typeface="Calibri"/>
                <a:cs typeface="Calibri"/>
              </a:rPr>
              <a:t>NE</a:t>
            </a:r>
            <a:r>
              <a:rPr sz="1200" b="1" spc="-30" dirty="0">
                <a:latin typeface="Calibri"/>
                <a:cs typeface="Calibri"/>
              </a:rPr>
              <a:t> </a:t>
            </a:r>
            <a:r>
              <a:rPr sz="1200" b="1" spc="-10" dirty="0">
                <a:latin typeface="Calibri"/>
                <a:cs typeface="Calibri"/>
              </a:rPr>
              <a:t>1</a:t>
            </a:r>
            <a:r>
              <a:rPr sz="1200" b="1" spc="-40" dirty="0">
                <a:latin typeface="Calibri"/>
                <a:cs typeface="Calibri"/>
              </a:rPr>
              <a:t> </a:t>
            </a:r>
            <a:r>
              <a:rPr sz="1200" b="1" dirty="0">
                <a:latin typeface="Calibri"/>
                <a:cs typeface="Calibri"/>
              </a:rPr>
              <a:t>-</a:t>
            </a:r>
            <a:r>
              <a:rPr sz="1200" b="1" spc="-30" dirty="0">
                <a:latin typeface="Calibri"/>
                <a:cs typeface="Calibri"/>
              </a:rPr>
              <a:t> </a:t>
            </a:r>
            <a:r>
              <a:rPr sz="1200" b="1" spc="-10" dirty="0">
                <a:latin typeface="Calibri"/>
                <a:cs typeface="Calibri"/>
              </a:rPr>
              <a:t>Qu</a:t>
            </a:r>
            <a:r>
              <a:rPr sz="1200" b="1" spc="-15" dirty="0">
                <a:latin typeface="Calibri"/>
                <a:cs typeface="Calibri"/>
              </a:rPr>
              <a:t>a</a:t>
            </a:r>
            <a:r>
              <a:rPr sz="1200" b="1" dirty="0">
                <a:latin typeface="Calibri"/>
                <a:cs typeface="Calibri"/>
              </a:rPr>
              <a:t>d</a:t>
            </a:r>
            <a:r>
              <a:rPr sz="1200" b="1" spc="5" dirty="0">
                <a:latin typeface="Calibri"/>
                <a:cs typeface="Calibri"/>
              </a:rPr>
              <a:t>r</a:t>
            </a:r>
            <a:r>
              <a:rPr sz="1200" b="1" spc="-10" dirty="0">
                <a:latin typeface="Calibri"/>
                <a:cs typeface="Calibri"/>
              </a:rPr>
              <a:t>o</a:t>
            </a:r>
            <a:r>
              <a:rPr sz="1200" b="1" spc="-45" dirty="0">
                <a:latin typeface="Calibri"/>
                <a:cs typeface="Calibri"/>
              </a:rPr>
              <a:t> </a:t>
            </a:r>
            <a:r>
              <a:rPr sz="1200" b="1" spc="-5" dirty="0">
                <a:latin typeface="Calibri"/>
                <a:cs typeface="Calibri"/>
              </a:rPr>
              <a:t>di</a:t>
            </a:r>
            <a:r>
              <a:rPr sz="1200" b="1" spc="-30" dirty="0">
                <a:latin typeface="Calibri"/>
                <a:cs typeface="Calibri"/>
              </a:rPr>
              <a:t> </a:t>
            </a:r>
            <a:r>
              <a:rPr sz="1200" b="1" dirty="0">
                <a:latin typeface="Calibri"/>
                <a:cs typeface="Calibri"/>
              </a:rPr>
              <a:t>c</a:t>
            </a:r>
            <a:r>
              <a:rPr sz="1200" b="1" spc="-20" dirty="0">
                <a:latin typeface="Calibri"/>
                <a:cs typeface="Calibri"/>
              </a:rPr>
              <a:t>o</a:t>
            </a:r>
            <a:r>
              <a:rPr sz="1200" b="1" spc="-10" dirty="0">
                <a:latin typeface="Calibri"/>
                <a:cs typeface="Calibri"/>
              </a:rPr>
              <a:t>d</a:t>
            </a:r>
            <a:r>
              <a:rPr sz="1200" b="1" dirty="0">
                <a:latin typeface="Calibri"/>
                <a:cs typeface="Calibri"/>
              </a:rPr>
              <a:t>i</a:t>
            </a:r>
            <a:r>
              <a:rPr sz="1200" b="1" spc="-10" dirty="0">
                <a:latin typeface="Calibri"/>
                <a:cs typeface="Calibri"/>
              </a:rPr>
              <a:t>f</a:t>
            </a:r>
            <a:r>
              <a:rPr sz="1200" b="1" dirty="0">
                <a:latin typeface="Calibri"/>
                <a:cs typeface="Calibri"/>
              </a:rPr>
              <a:t>ic</a:t>
            </a:r>
            <a:r>
              <a:rPr sz="1200" b="1" spc="-15" dirty="0">
                <a:latin typeface="Calibri"/>
                <a:cs typeface="Calibri"/>
              </a:rPr>
              <a:t>a</a:t>
            </a:r>
            <a:r>
              <a:rPr sz="1200" b="1" spc="-5" dirty="0">
                <a:latin typeface="Calibri"/>
                <a:cs typeface="Calibri"/>
              </a:rPr>
              <a:t>:</a:t>
            </a:r>
            <a:r>
              <a:rPr sz="1200" b="1" spc="-30" dirty="0">
                <a:latin typeface="Calibri"/>
                <a:cs typeface="Calibri"/>
              </a:rPr>
              <a:t> </a:t>
            </a:r>
            <a:r>
              <a:rPr sz="1200" spc="-10" dirty="0">
                <a:latin typeface="Calibri"/>
                <a:cs typeface="Calibri"/>
              </a:rPr>
              <a:t>u</a:t>
            </a:r>
            <a:r>
              <a:rPr sz="1200" spc="5" dirty="0">
                <a:latin typeface="Calibri"/>
                <a:cs typeface="Calibri"/>
              </a:rPr>
              <a:t>n</a:t>
            </a:r>
            <a:r>
              <a:rPr sz="1200" dirty="0">
                <a:latin typeface="Calibri"/>
                <a:cs typeface="Calibri"/>
              </a:rPr>
              <a:t>a</a:t>
            </a:r>
            <a:r>
              <a:rPr sz="1200" spc="-30" dirty="0">
                <a:latin typeface="Calibri"/>
                <a:cs typeface="Calibri"/>
              </a:rPr>
              <a:t> </a:t>
            </a:r>
            <a:r>
              <a:rPr sz="1200" dirty="0">
                <a:latin typeface="Calibri"/>
                <a:cs typeface="Calibri"/>
              </a:rPr>
              <a:t>li</a:t>
            </a:r>
            <a:r>
              <a:rPr sz="1200" spc="-5" dirty="0">
                <a:latin typeface="Calibri"/>
                <a:cs typeface="Calibri"/>
              </a:rPr>
              <a:t>s</a:t>
            </a:r>
            <a:r>
              <a:rPr sz="1200" dirty="0">
                <a:latin typeface="Calibri"/>
                <a:cs typeface="Calibri"/>
              </a:rPr>
              <a:t>ta</a:t>
            </a:r>
            <a:r>
              <a:rPr sz="1200" spc="-45" dirty="0">
                <a:latin typeface="Calibri"/>
                <a:cs typeface="Calibri"/>
              </a:rPr>
              <a:t> </a:t>
            </a:r>
            <a:r>
              <a:rPr sz="1200" spc="-10" dirty="0">
                <a:latin typeface="Calibri"/>
                <a:cs typeface="Calibri"/>
              </a:rPr>
              <a:t>e</a:t>
            </a:r>
            <a:r>
              <a:rPr sz="1200" spc="-30" dirty="0">
                <a:latin typeface="Calibri"/>
                <a:cs typeface="Calibri"/>
              </a:rPr>
              <a:t> </a:t>
            </a:r>
            <a:r>
              <a:rPr sz="1200" spc="5" dirty="0">
                <a:latin typeface="Calibri"/>
                <a:cs typeface="Calibri"/>
              </a:rPr>
              <a:t>u</a:t>
            </a:r>
            <a:r>
              <a:rPr sz="1200" spc="-10" dirty="0">
                <a:latin typeface="Calibri"/>
                <a:cs typeface="Calibri"/>
              </a:rPr>
              <a:t>n</a:t>
            </a:r>
            <a:r>
              <a:rPr sz="1200" dirty="0">
                <a:latin typeface="Calibri"/>
                <a:cs typeface="Calibri"/>
              </a:rPr>
              <a:t>a</a:t>
            </a:r>
            <a:r>
              <a:rPr sz="1200" spc="-30" dirty="0">
                <a:latin typeface="Calibri"/>
                <a:cs typeface="Calibri"/>
              </a:rPr>
              <a:t> </a:t>
            </a:r>
            <a:r>
              <a:rPr sz="1200" spc="-5" dirty="0">
                <a:latin typeface="Calibri"/>
                <a:cs typeface="Calibri"/>
              </a:rPr>
              <a:t>s</a:t>
            </a:r>
            <a:r>
              <a:rPr sz="1200" spc="5" dirty="0">
                <a:latin typeface="Calibri"/>
                <a:cs typeface="Calibri"/>
              </a:rPr>
              <a:t>p</a:t>
            </a:r>
            <a:r>
              <a:rPr sz="1200" spc="-15" dirty="0">
                <a:latin typeface="Calibri"/>
                <a:cs typeface="Calibri"/>
              </a:rPr>
              <a:t>i</a:t>
            </a:r>
            <a:r>
              <a:rPr sz="1200" spc="-10" dirty="0">
                <a:latin typeface="Calibri"/>
                <a:cs typeface="Calibri"/>
              </a:rPr>
              <a:t>e</a:t>
            </a:r>
            <a:r>
              <a:rPr sz="1200" spc="-15" dirty="0">
                <a:latin typeface="Calibri"/>
                <a:cs typeface="Calibri"/>
              </a:rPr>
              <a:t>g</a:t>
            </a:r>
            <a:r>
              <a:rPr sz="1200" dirty="0">
                <a:latin typeface="Calibri"/>
                <a:cs typeface="Calibri"/>
              </a:rPr>
              <a:t>a</a:t>
            </a:r>
            <a:r>
              <a:rPr sz="1200" spc="5" dirty="0">
                <a:latin typeface="Calibri"/>
                <a:cs typeface="Calibri"/>
              </a:rPr>
              <a:t>z</a:t>
            </a:r>
            <a:r>
              <a:rPr sz="1200" dirty="0">
                <a:latin typeface="Calibri"/>
                <a:cs typeface="Calibri"/>
              </a:rPr>
              <a:t>i</a:t>
            </a:r>
            <a:r>
              <a:rPr sz="1200" spc="-10" dirty="0">
                <a:latin typeface="Calibri"/>
                <a:cs typeface="Calibri"/>
              </a:rPr>
              <a:t>o</a:t>
            </a:r>
            <a:r>
              <a:rPr sz="1200" spc="5" dirty="0">
                <a:latin typeface="Calibri"/>
                <a:cs typeface="Calibri"/>
              </a:rPr>
              <a:t>n</a:t>
            </a:r>
            <a:r>
              <a:rPr sz="1200" spc="-10" dirty="0">
                <a:latin typeface="Calibri"/>
                <a:cs typeface="Calibri"/>
              </a:rPr>
              <a:t>e</a:t>
            </a:r>
            <a:r>
              <a:rPr sz="1200" spc="-30" dirty="0">
                <a:latin typeface="Calibri"/>
                <a:cs typeface="Calibri"/>
              </a:rPr>
              <a:t> </a:t>
            </a:r>
            <a:r>
              <a:rPr sz="1200" spc="5" dirty="0">
                <a:latin typeface="Calibri"/>
                <a:cs typeface="Calibri"/>
              </a:rPr>
              <a:t>d</a:t>
            </a:r>
            <a:r>
              <a:rPr sz="1200" spc="-20" dirty="0">
                <a:latin typeface="Calibri"/>
                <a:cs typeface="Calibri"/>
              </a:rPr>
              <a:t>e</a:t>
            </a:r>
            <a:r>
              <a:rPr sz="1200" dirty="0">
                <a:latin typeface="Calibri"/>
                <a:cs typeface="Calibri"/>
              </a:rPr>
              <a:t>lle</a:t>
            </a:r>
            <a:r>
              <a:rPr sz="1200" spc="-30" dirty="0">
                <a:latin typeface="Calibri"/>
                <a:cs typeface="Calibri"/>
              </a:rPr>
              <a:t> </a:t>
            </a:r>
            <a:r>
              <a:rPr sz="1200" spc="-10" dirty="0">
                <a:latin typeface="Calibri"/>
                <a:cs typeface="Calibri"/>
              </a:rPr>
              <a:t>ca</a:t>
            </a:r>
            <a:r>
              <a:rPr sz="1200" dirty="0">
                <a:latin typeface="Calibri"/>
                <a:cs typeface="Calibri"/>
              </a:rPr>
              <a:t>t</a:t>
            </a:r>
            <a:r>
              <a:rPr sz="1200" spc="-10" dirty="0">
                <a:latin typeface="Calibri"/>
                <a:cs typeface="Calibri"/>
              </a:rPr>
              <a:t>e</a:t>
            </a:r>
            <a:r>
              <a:rPr sz="1200" spc="-25" dirty="0">
                <a:latin typeface="Calibri"/>
                <a:cs typeface="Calibri"/>
              </a:rPr>
              <a:t>g</a:t>
            </a:r>
            <a:r>
              <a:rPr sz="1200" dirty="0">
                <a:latin typeface="Calibri"/>
                <a:cs typeface="Calibri"/>
              </a:rPr>
              <a:t>o</a:t>
            </a:r>
            <a:r>
              <a:rPr sz="1200" spc="-5" dirty="0">
                <a:latin typeface="Calibri"/>
                <a:cs typeface="Calibri"/>
              </a:rPr>
              <a:t>rie</a:t>
            </a:r>
            <a:r>
              <a:rPr sz="1200" spc="-45" dirty="0">
                <a:latin typeface="Calibri"/>
                <a:cs typeface="Calibri"/>
              </a:rPr>
              <a:t> </a:t>
            </a:r>
            <a:r>
              <a:rPr sz="1200" spc="5" dirty="0">
                <a:latin typeface="Calibri"/>
                <a:cs typeface="Calibri"/>
              </a:rPr>
              <a:t>p</a:t>
            </a:r>
            <a:r>
              <a:rPr sz="1200" spc="-5" dirty="0">
                <a:latin typeface="Calibri"/>
                <a:cs typeface="Calibri"/>
              </a:rPr>
              <a:t>er</a:t>
            </a:r>
            <a:r>
              <a:rPr sz="1200" spc="-30"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a</a:t>
            </a:r>
            <a:r>
              <a:rPr sz="1200" spc="5" dirty="0">
                <a:latin typeface="Calibri"/>
                <a:cs typeface="Calibri"/>
              </a:rPr>
              <a:t>n</a:t>
            </a:r>
            <a:r>
              <a:rPr sz="1200" spc="-15" dirty="0">
                <a:latin typeface="Calibri"/>
                <a:cs typeface="Calibri"/>
              </a:rPr>
              <a:t>a</a:t>
            </a:r>
            <a:r>
              <a:rPr sz="1200" dirty="0">
                <a:latin typeface="Calibri"/>
                <a:cs typeface="Calibri"/>
              </a:rPr>
              <a:t>li</a:t>
            </a:r>
            <a:r>
              <a:rPr sz="1200" spc="-5" dirty="0">
                <a:latin typeface="Calibri"/>
                <a:cs typeface="Calibri"/>
              </a:rPr>
              <a:t>s</a:t>
            </a:r>
            <a:r>
              <a:rPr sz="1200" dirty="0">
                <a:latin typeface="Calibri"/>
                <a:cs typeface="Calibri"/>
              </a:rPr>
              <a:t>i</a:t>
            </a:r>
            <a:r>
              <a:rPr sz="1200" spc="-35" dirty="0">
                <a:latin typeface="Calibri"/>
                <a:cs typeface="Calibri"/>
              </a:rPr>
              <a:t> </a:t>
            </a:r>
            <a:r>
              <a:rPr sz="1200" spc="5" dirty="0">
                <a:latin typeface="Calibri"/>
                <a:cs typeface="Calibri"/>
              </a:rPr>
              <a:t>d</a:t>
            </a:r>
            <a:r>
              <a:rPr sz="1200" spc="-10" dirty="0">
                <a:latin typeface="Calibri"/>
                <a:cs typeface="Calibri"/>
              </a:rPr>
              <a:t>e</a:t>
            </a:r>
            <a:r>
              <a:rPr sz="1200" dirty="0">
                <a:latin typeface="Calibri"/>
                <a:cs typeface="Calibri"/>
              </a:rPr>
              <a:t>l</a:t>
            </a:r>
            <a:r>
              <a:rPr sz="1200" spc="-45" dirty="0">
                <a:latin typeface="Calibri"/>
                <a:cs typeface="Calibri"/>
              </a:rPr>
              <a:t> </a:t>
            </a:r>
            <a:r>
              <a:rPr sz="1200" spc="5"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30" dirty="0">
                <a:latin typeface="Calibri"/>
                <a:cs typeface="Calibri"/>
              </a:rPr>
              <a:t> </a:t>
            </a:r>
            <a:r>
              <a:rPr sz="1200" dirty="0">
                <a:latin typeface="Calibri"/>
                <a:cs typeface="Calibri"/>
              </a:rPr>
              <a:t>il</a:t>
            </a:r>
            <a:r>
              <a:rPr sz="1200" spc="-15" dirty="0">
                <a:latin typeface="Calibri"/>
                <a:cs typeface="Calibri"/>
              </a:rPr>
              <a:t>l</a:t>
            </a:r>
            <a:r>
              <a:rPr sz="1200" spc="5" dirty="0">
                <a:latin typeface="Calibri"/>
                <a:cs typeface="Calibri"/>
              </a:rPr>
              <a:t>u</a:t>
            </a:r>
            <a:r>
              <a:rPr sz="1200" spc="-5" dirty="0">
                <a:latin typeface="Calibri"/>
                <a:cs typeface="Calibri"/>
              </a:rPr>
              <a:t>s</a:t>
            </a:r>
            <a:r>
              <a:rPr sz="1200" dirty="0">
                <a:latin typeface="Calibri"/>
                <a:cs typeface="Calibri"/>
              </a:rPr>
              <a:t>t</a:t>
            </a:r>
            <a:r>
              <a:rPr sz="1200" spc="-5" dirty="0">
                <a:latin typeface="Calibri"/>
                <a:cs typeface="Calibri"/>
              </a:rPr>
              <a:t>r</a:t>
            </a:r>
            <a:r>
              <a:rPr sz="1200" spc="-25" dirty="0">
                <a:latin typeface="Calibri"/>
                <a:cs typeface="Calibri"/>
              </a:rPr>
              <a:t>a</a:t>
            </a:r>
            <a:r>
              <a:rPr sz="1200" dirty="0">
                <a:latin typeface="Calibri"/>
                <a:cs typeface="Calibri"/>
              </a:rPr>
              <a:t>ta</a:t>
            </a:r>
            <a:r>
              <a:rPr sz="1200" spc="-30" dirty="0">
                <a:latin typeface="Calibri"/>
                <a:cs typeface="Calibri"/>
              </a:rPr>
              <a:t> </a:t>
            </a:r>
            <a:r>
              <a:rPr sz="1200" spc="-10" dirty="0">
                <a:latin typeface="Calibri"/>
                <a:cs typeface="Calibri"/>
              </a:rPr>
              <a:t>c</a:t>
            </a:r>
            <a:r>
              <a:rPr sz="1200" dirty="0">
                <a:latin typeface="Calibri"/>
                <a:cs typeface="Calibri"/>
              </a:rPr>
              <a:t>on</a:t>
            </a:r>
            <a:r>
              <a:rPr sz="1200" spc="-30" dirty="0">
                <a:latin typeface="Calibri"/>
                <a:cs typeface="Calibri"/>
              </a:rPr>
              <a:t> </a:t>
            </a:r>
            <a:r>
              <a:rPr sz="1200" spc="-10" dirty="0">
                <a:latin typeface="Calibri"/>
                <a:cs typeface="Calibri"/>
              </a:rPr>
              <a:t>e</a:t>
            </a:r>
            <a:r>
              <a:rPr sz="1200" spc="-5" dirty="0">
                <a:latin typeface="Calibri"/>
                <a:cs typeface="Calibri"/>
              </a:rPr>
              <a:t>s</a:t>
            </a:r>
            <a:r>
              <a:rPr sz="1200" spc="-2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i</a:t>
            </a:r>
            <a:r>
              <a:rPr sz="1200" spc="-45" dirty="0">
                <a:latin typeface="Calibri"/>
                <a:cs typeface="Calibri"/>
              </a:rPr>
              <a:t> </a:t>
            </a:r>
            <a:r>
              <a:rPr sz="1200" spc="5" dirty="0">
                <a:latin typeface="Calibri"/>
                <a:cs typeface="Calibri"/>
              </a:rPr>
              <a:t>d</a:t>
            </a:r>
            <a:r>
              <a:rPr sz="1200" dirty="0">
                <a:latin typeface="Calibri"/>
                <a:cs typeface="Calibri"/>
              </a:rPr>
              <a:t>i</a:t>
            </a:r>
            <a:r>
              <a:rPr sz="1200" spc="-35" dirty="0">
                <a:latin typeface="Calibri"/>
                <a:cs typeface="Calibri"/>
              </a:rPr>
              <a:t> </a:t>
            </a:r>
            <a:r>
              <a:rPr sz="1200" spc="-10" dirty="0">
                <a:latin typeface="Calibri"/>
                <a:cs typeface="Calibri"/>
              </a:rPr>
              <a:t>co</a:t>
            </a:r>
            <a:r>
              <a:rPr sz="1200" spc="-5" dirty="0">
                <a:latin typeface="Calibri"/>
                <a:cs typeface="Calibri"/>
              </a:rPr>
              <a:t>ntr</a:t>
            </a:r>
            <a:r>
              <a:rPr sz="1200" spc="-15" dirty="0">
                <a:latin typeface="Calibri"/>
                <a:cs typeface="Calibri"/>
              </a:rPr>
              <a:t>i</a:t>
            </a:r>
            <a:r>
              <a:rPr sz="1200" spc="5" dirty="0">
                <a:latin typeface="Calibri"/>
                <a:cs typeface="Calibri"/>
              </a:rPr>
              <a:t>b</a:t>
            </a:r>
            <a:r>
              <a:rPr sz="1200" spc="-10" dirty="0">
                <a:latin typeface="Calibri"/>
                <a:cs typeface="Calibri"/>
              </a:rPr>
              <a:t>u</a:t>
            </a:r>
            <a:r>
              <a:rPr sz="1200" spc="5" dirty="0">
                <a:latin typeface="Calibri"/>
                <a:cs typeface="Calibri"/>
              </a:rPr>
              <a:t>t</a:t>
            </a:r>
            <a:r>
              <a:rPr sz="1200" dirty="0">
                <a:latin typeface="Calibri"/>
                <a:cs typeface="Calibri"/>
              </a:rPr>
              <a:t>i</a:t>
            </a:r>
            <a:r>
              <a:rPr sz="1200" spc="-35"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s</a:t>
            </a:r>
            <a:r>
              <a:rPr sz="1200" spc="-10" dirty="0">
                <a:latin typeface="Calibri"/>
                <a:cs typeface="Calibri"/>
              </a:rPr>
              <a:t>c</a:t>
            </a:r>
            <a:r>
              <a:rPr sz="1200" dirty="0">
                <a:latin typeface="Calibri"/>
                <a:cs typeface="Calibri"/>
              </a:rPr>
              <a:t>o</a:t>
            </a:r>
            <a:r>
              <a:rPr sz="1200" spc="-5" dirty="0">
                <a:latin typeface="Calibri"/>
                <a:cs typeface="Calibri"/>
              </a:rPr>
              <a:t>rs</a:t>
            </a:r>
            <a:r>
              <a:rPr sz="1200" dirty="0">
                <a:latin typeface="Calibri"/>
                <a:cs typeface="Calibri"/>
              </a:rPr>
              <a:t>i</a:t>
            </a:r>
            <a:r>
              <a:rPr sz="1200" spc="-15" dirty="0">
                <a:latin typeface="Calibri"/>
                <a:cs typeface="Calibri"/>
              </a:rPr>
              <a:t>v</a:t>
            </a:r>
            <a:r>
              <a:rPr sz="1200" dirty="0">
                <a:latin typeface="Calibri"/>
                <a:cs typeface="Calibri"/>
              </a:rPr>
              <a:t>i</a:t>
            </a:r>
            <a:r>
              <a:rPr sz="1200" spc="-35" dirty="0">
                <a:latin typeface="Calibri"/>
                <a:cs typeface="Calibri"/>
              </a:rPr>
              <a:t> </a:t>
            </a:r>
            <a:r>
              <a:rPr sz="1200" spc="-10" dirty="0">
                <a:latin typeface="Calibri"/>
                <a:cs typeface="Calibri"/>
              </a:rPr>
              <a:t>e</a:t>
            </a:r>
            <a:r>
              <a:rPr sz="1200" spc="-45" dirty="0">
                <a:latin typeface="Calibri"/>
                <a:cs typeface="Calibri"/>
              </a:rPr>
              <a:t> </a:t>
            </a:r>
            <a:r>
              <a:rPr sz="1200" spc="5" dirty="0">
                <a:latin typeface="Calibri"/>
                <a:cs typeface="Calibri"/>
              </a:rPr>
              <a:t>f</a:t>
            </a:r>
            <a:r>
              <a:rPr sz="1200" dirty="0">
                <a:latin typeface="Calibri"/>
                <a:cs typeface="Calibri"/>
              </a:rPr>
              <a:t>o</a:t>
            </a:r>
            <a:r>
              <a:rPr sz="1200" spc="-5" dirty="0">
                <a:latin typeface="Calibri"/>
                <a:cs typeface="Calibri"/>
              </a:rPr>
              <a:t>r</a:t>
            </a:r>
            <a:r>
              <a:rPr sz="1200" spc="-25" dirty="0">
                <a:latin typeface="Calibri"/>
                <a:cs typeface="Calibri"/>
              </a:rPr>
              <a:t>m</a:t>
            </a:r>
            <a:r>
              <a:rPr sz="1200" spc="5" dirty="0">
                <a:latin typeface="Calibri"/>
                <a:cs typeface="Calibri"/>
              </a:rPr>
              <a:t>u</a:t>
            </a:r>
            <a:r>
              <a:rPr sz="1200" dirty="0">
                <a:latin typeface="Calibri"/>
                <a:cs typeface="Calibri"/>
              </a:rPr>
              <a:t>l</a:t>
            </a:r>
            <a:r>
              <a:rPr sz="1200" spc="-10" dirty="0">
                <a:latin typeface="Calibri"/>
                <a:cs typeface="Calibri"/>
              </a:rPr>
              <a:t>e</a:t>
            </a:r>
            <a:r>
              <a:rPr sz="1200" spc="-30" dirty="0">
                <a:latin typeface="Calibri"/>
                <a:cs typeface="Calibri"/>
              </a:rPr>
              <a:t> </a:t>
            </a:r>
            <a:r>
              <a:rPr sz="1200" spc="5" dirty="0">
                <a:latin typeface="Calibri"/>
                <a:cs typeface="Calibri"/>
              </a:rPr>
              <a:t>t</a:t>
            </a:r>
            <a:r>
              <a:rPr sz="1200" spc="-15" dirty="0">
                <a:latin typeface="Calibri"/>
                <a:cs typeface="Calibri"/>
              </a:rPr>
              <a:t>i</a:t>
            </a:r>
            <a:r>
              <a:rPr sz="1200" spc="5" dirty="0">
                <a:latin typeface="Calibri"/>
                <a:cs typeface="Calibri"/>
              </a:rPr>
              <a:t>p</a:t>
            </a:r>
            <a:r>
              <a:rPr sz="1200" dirty="0">
                <a:latin typeface="Calibri"/>
                <a:cs typeface="Calibri"/>
              </a:rPr>
              <a:t>i</a:t>
            </a:r>
            <a:r>
              <a:rPr sz="1200" spc="-10" dirty="0">
                <a:latin typeface="Calibri"/>
                <a:cs typeface="Calibri"/>
              </a:rPr>
              <a:t>c</a:t>
            </a:r>
            <a:r>
              <a:rPr sz="1200" spc="-5" dirty="0">
                <a:latin typeface="Calibri"/>
                <a:cs typeface="Calibri"/>
              </a:rPr>
              <a:t>he</a:t>
            </a:r>
            <a:r>
              <a:rPr sz="120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h</a:t>
            </a:r>
            <a:r>
              <a:rPr sz="1200" spc="-15" dirty="0">
                <a:latin typeface="Calibri"/>
                <a:cs typeface="Calibri"/>
              </a:rPr>
              <a:t>i</a:t>
            </a:r>
            <a:r>
              <a:rPr sz="1200" spc="-10" dirty="0">
                <a:latin typeface="Calibri"/>
                <a:cs typeface="Calibri"/>
              </a:rPr>
              <a:t>e</a:t>
            </a:r>
            <a:r>
              <a:rPr sz="1200" spc="-5" dirty="0">
                <a:latin typeface="Calibri"/>
                <a:cs typeface="Calibri"/>
              </a:rPr>
              <a:t>s</a:t>
            </a:r>
            <a:r>
              <a:rPr sz="1200" dirty="0">
                <a:latin typeface="Calibri"/>
                <a:cs typeface="Calibri"/>
              </a:rPr>
              <a:t>ta</a:t>
            </a:r>
            <a:r>
              <a:rPr sz="1200" spc="-5" dirty="0">
                <a:latin typeface="Calibri"/>
                <a:cs typeface="Calibri"/>
              </a:rPr>
              <a:t>,</a:t>
            </a:r>
            <a:r>
              <a:rPr sz="1200" spc="-10" dirty="0">
                <a:latin typeface="Calibri"/>
                <a:cs typeface="Calibri"/>
              </a:rPr>
              <a:t> </a:t>
            </a:r>
            <a:r>
              <a:rPr sz="1200" dirty="0">
                <a:latin typeface="Calibri"/>
                <a:cs typeface="Calibri"/>
              </a:rPr>
              <a:t>ol</a:t>
            </a:r>
            <a:r>
              <a:rPr sz="1200" spc="5" dirty="0">
                <a:latin typeface="Calibri"/>
                <a:cs typeface="Calibri"/>
              </a:rPr>
              <a:t>t</a:t>
            </a:r>
            <a:r>
              <a:rPr sz="1200" spc="-20" dirty="0">
                <a:latin typeface="Calibri"/>
                <a:cs typeface="Calibri"/>
              </a:rPr>
              <a:t>r</a:t>
            </a:r>
            <a:r>
              <a:rPr sz="1200" spc="-10" dirty="0">
                <a:latin typeface="Calibri"/>
                <a:cs typeface="Calibri"/>
              </a:rPr>
              <a:t>e</a:t>
            </a:r>
            <a:r>
              <a:rPr sz="1200" spc="5" dirty="0">
                <a:latin typeface="Calibri"/>
                <a:cs typeface="Calibri"/>
              </a:rPr>
              <a:t> </a:t>
            </a:r>
            <a:r>
              <a:rPr sz="1200" dirty="0">
                <a:latin typeface="Calibri"/>
                <a:cs typeface="Calibri"/>
              </a:rPr>
              <a:t>a</a:t>
            </a:r>
            <a:r>
              <a:rPr sz="1200" spc="-10" dirty="0">
                <a:latin typeface="Calibri"/>
                <a:cs typeface="Calibri"/>
              </a:rPr>
              <a:t> </a:t>
            </a:r>
            <a:r>
              <a:rPr sz="1200" spc="5" dirty="0">
                <a:latin typeface="Calibri"/>
                <a:cs typeface="Calibri"/>
              </a:rPr>
              <a:t>p</a:t>
            </a:r>
            <a:r>
              <a:rPr sz="1200" spc="-5" dirty="0">
                <a:latin typeface="Calibri"/>
                <a:cs typeface="Calibri"/>
              </a:rPr>
              <a:t>r</a:t>
            </a:r>
            <a:r>
              <a:rPr sz="1200" spc="-25" dirty="0">
                <a:latin typeface="Calibri"/>
                <a:cs typeface="Calibri"/>
              </a:rPr>
              <a:t>a</a:t>
            </a:r>
            <a:r>
              <a:rPr sz="1200" dirty="0">
                <a:latin typeface="Calibri"/>
                <a:cs typeface="Calibri"/>
              </a:rPr>
              <a:t>ti</a:t>
            </a:r>
            <a:r>
              <a:rPr sz="1200" spc="-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spc="5" dirty="0">
                <a:latin typeface="Calibri"/>
                <a:cs typeface="Calibri"/>
              </a:rPr>
              <a:t>p</a:t>
            </a:r>
            <a:r>
              <a:rPr sz="1200" dirty="0">
                <a:latin typeface="Calibri"/>
                <a:cs typeface="Calibri"/>
              </a:rPr>
              <a:t>iù</a:t>
            </a:r>
            <a:r>
              <a:rPr sz="1200" spc="10" dirty="0">
                <a:latin typeface="Calibri"/>
                <a:cs typeface="Calibri"/>
              </a:rPr>
              <a:t> </a:t>
            </a:r>
            <a:r>
              <a:rPr sz="1200" spc="-25" dirty="0">
                <a:latin typeface="Calibri"/>
                <a:cs typeface="Calibri"/>
              </a:rPr>
              <a:t>g</a:t>
            </a:r>
            <a:r>
              <a:rPr sz="1200" spc="-10" dirty="0">
                <a:latin typeface="Calibri"/>
                <a:cs typeface="Calibri"/>
              </a:rPr>
              <a:t>e</a:t>
            </a:r>
            <a:r>
              <a:rPr sz="1200" spc="5" dirty="0">
                <a:latin typeface="Calibri"/>
                <a:cs typeface="Calibri"/>
              </a:rPr>
              <a:t>n</a:t>
            </a:r>
            <a:r>
              <a:rPr sz="1200" spc="-10" dirty="0">
                <a:latin typeface="Calibri"/>
                <a:cs typeface="Calibri"/>
              </a:rPr>
              <a:t>e</a:t>
            </a:r>
            <a:r>
              <a:rPr sz="1200" spc="-20" dirty="0">
                <a:latin typeface="Calibri"/>
                <a:cs typeface="Calibri"/>
              </a:rPr>
              <a:t>r</a:t>
            </a:r>
            <a:r>
              <a:rPr sz="1200" dirty="0">
                <a:latin typeface="Calibri"/>
                <a:cs typeface="Calibri"/>
              </a:rPr>
              <a:t>ali </a:t>
            </a:r>
            <a:r>
              <a:rPr sz="1200" spc="-10" dirty="0">
                <a:latin typeface="Calibri"/>
                <a:cs typeface="Calibri"/>
              </a:rPr>
              <a:t>d</a:t>
            </a:r>
            <a:r>
              <a:rPr sz="1200" dirty="0">
                <a:latin typeface="Calibri"/>
                <a:cs typeface="Calibri"/>
              </a:rPr>
              <a:t>i</a:t>
            </a:r>
            <a:r>
              <a:rPr sz="1200" spc="5" dirty="0">
                <a:latin typeface="Calibri"/>
                <a:cs typeface="Calibri"/>
              </a:rPr>
              <a:t> d</a:t>
            </a:r>
            <a:r>
              <a:rPr sz="1200" spc="-15" dirty="0">
                <a:latin typeface="Calibri"/>
                <a:cs typeface="Calibri"/>
              </a:rPr>
              <a:t>i</a:t>
            </a:r>
            <a:r>
              <a:rPr sz="1200" dirty="0">
                <a:latin typeface="Calibri"/>
                <a:cs typeface="Calibri"/>
              </a:rPr>
              <a:t>alo</a:t>
            </a:r>
            <a:r>
              <a:rPr sz="1200" spc="-15" dirty="0">
                <a:latin typeface="Calibri"/>
                <a:cs typeface="Calibri"/>
              </a:rPr>
              <a:t>g</a:t>
            </a:r>
            <a:r>
              <a:rPr sz="1200" dirty="0">
                <a:latin typeface="Calibri"/>
                <a:cs typeface="Calibri"/>
              </a:rPr>
              <a:t>o</a:t>
            </a:r>
            <a:r>
              <a:rPr sz="1200" spc="-5" dirty="0">
                <a:latin typeface="Calibri"/>
                <a:cs typeface="Calibri"/>
              </a:rPr>
              <a:t> </a:t>
            </a:r>
            <a:r>
              <a:rPr sz="1200" dirty="0">
                <a:latin typeface="Calibri"/>
                <a:cs typeface="Calibri"/>
              </a:rPr>
              <a:t>in</a:t>
            </a:r>
            <a:r>
              <a:rPr sz="1200" spc="10" dirty="0">
                <a:latin typeface="Calibri"/>
                <a:cs typeface="Calibri"/>
              </a:rPr>
              <a:t> </a:t>
            </a:r>
            <a:r>
              <a:rPr sz="1200" spc="-10" dirty="0">
                <a:latin typeface="Calibri"/>
                <a:cs typeface="Calibri"/>
              </a:rPr>
              <a:t>c</a:t>
            </a:r>
            <a:r>
              <a:rPr sz="1200" dirty="0">
                <a:latin typeface="Calibri"/>
                <a:cs typeface="Calibri"/>
              </a:rPr>
              <a:t>la</a:t>
            </a:r>
            <a:r>
              <a:rPr sz="1200" spc="-5" dirty="0">
                <a:latin typeface="Calibri"/>
                <a:cs typeface="Calibri"/>
              </a:rPr>
              <a:t>ss</a:t>
            </a:r>
            <a:r>
              <a:rPr sz="1200" spc="-10" dirty="0">
                <a:latin typeface="Calibri"/>
                <a:cs typeface="Calibri"/>
              </a:rPr>
              <a:t>e</a:t>
            </a:r>
            <a:r>
              <a:rPr sz="1200" dirty="0">
                <a:latin typeface="Calibri"/>
                <a:cs typeface="Calibri"/>
              </a:rPr>
              <a:t>.</a:t>
            </a:r>
          </a:p>
          <a:p>
            <a:pPr marL="12700">
              <a:lnSpc>
                <a:spcPct val="100000"/>
              </a:lnSpc>
              <a:spcBef>
                <a:spcPts val="310"/>
              </a:spcBef>
            </a:pPr>
            <a:r>
              <a:rPr sz="1200" b="1" spc="-15" dirty="0">
                <a:latin typeface="Calibri"/>
                <a:cs typeface="Calibri"/>
              </a:rPr>
              <a:t>S</a:t>
            </a:r>
            <a:r>
              <a:rPr sz="1200" b="1" spc="-5" dirty="0">
                <a:latin typeface="Calibri"/>
                <a:cs typeface="Calibri"/>
              </a:rPr>
              <a:t>EZI</a:t>
            </a:r>
            <a:r>
              <a:rPr sz="1200" b="1" dirty="0">
                <a:latin typeface="Calibri"/>
                <a:cs typeface="Calibri"/>
              </a:rPr>
              <a:t>O</a:t>
            </a:r>
            <a:r>
              <a:rPr sz="1200" b="1" spc="-10" dirty="0">
                <a:latin typeface="Calibri"/>
                <a:cs typeface="Calibri"/>
              </a:rPr>
              <a:t>NE</a:t>
            </a:r>
            <a:r>
              <a:rPr sz="1200" b="1" spc="-5" dirty="0">
                <a:latin typeface="Calibri"/>
                <a:cs typeface="Calibri"/>
              </a:rPr>
              <a:t> </a:t>
            </a:r>
            <a:r>
              <a:rPr sz="1200" b="1" spc="-10" dirty="0">
                <a:latin typeface="Calibri"/>
                <a:cs typeface="Calibri"/>
              </a:rPr>
              <a:t>2</a:t>
            </a:r>
            <a:r>
              <a:rPr sz="1200" b="1" spc="-5" dirty="0">
                <a:latin typeface="Calibri"/>
                <a:cs typeface="Calibri"/>
              </a:rPr>
              <a:t> </a:t>
            </a:r>
            <a:r>
              <a:rPr sz="1200" b="1" dirty="0">
                <a:latin typeface="Calibri"/>
                <a:cs typeface="Calibri"/>
              </a:rPr>
              <a:t>-</a:t>
            </a:r>
            <a:r>
              <a:rPr sz="1200" b="1" spc="5" dirty="0">
                <a:latin typeface="Calibri"/>
                <a:cs typeface="Calibri"/>
              </a:rPr>
              <a:t> </a:t>
            </a:r>
            <a:r>
              <a:rPr sz="1200" b="1" spc="-5" dirty="0">
                <a:latin typeface="Calibri"/>
                <a:cs typeface="Calibri"/>
              </a:rPr>
              <a:t>M</a:t>
            </a:r>
            <a:r>
              <a:rPr sz="1200" b="1" spc="-10" dirty="0">
                <a:latin typeface="Calibri"/>
                <a:cs typeface="Calibri"/>
              </a:rPr>
              <a:t>od</a:t>
            </a:r>
            <a:r>
              <a:rPr sz="1200" b="1" spc="-5" dirty="0">
                <a:latin typeface="Calibri"/>
                <a:cs typeface="Calibri"/>
              </a:rPr>
              <a:t>e</a:t>
            </a:r>
            <a:r>
              <a:rPr sz="1200" b="1" spc="-10" dirty="0">
                <a:latin typeface="Calibri"/>
                <a:cs typeface="Calibri"/>
              </a:rPr>
              <a:t>l</a:t>
            </a:r>
            <a:r>
              <a:rPr sz="1200" b="1" dirty="0">
                <a:latin typeface="Calibri"/>
                <a:cs typeface="Calibri"/>
              </a:rPr>
              <a:t>l</a:t>
            </a:r>
            <a:r>
              <a:rPr sz="1200" b="1" spc="-5" dirty="0">
                <a:latin typeface="Calibri"/>
                <a:cs typeface="Calibri"/>
              </a:rPr>
              <a:t>i di </a:t>
            </a:r>
            <a:r>
              <a:rPr sz="1200" b="1" spc="-20" dirty="0">
                <a:latin typeface="Calibri"/>
                <a:cs typeface="Calibri"/>
              </a:rPr>
              <a:t>o</a:t>
            </a:r>
            <a:r>
              <a:rPr sz="1200" b="1" spc="-5" dirty="0">
                <a:latin typeface="Calibri"/>
                <a:cs typeface="Calibri"/>
              </a:rPr>
              <a:t>sse</a:t>
            </a:r>
            <a:r>
              <a:rPr sz="1200" b="1" spc="5" dirty="0">
                <a:latin typeface="Calibri"/>
                <a:cs typeface="Calibri"/>
              </a:rPr>
              <a:t>r</a:t>
            </a:r>
            <a:r>
              <a:rPr sz="1200" b="1" spc="-15" dirty="0">
                <a:latin typeface="Calibri"/>
                <a:cs typeface="Calibri"/>
              </a:rPr>
              <a:t>va</a:t>
            </a:r>
            <a:r>
              <a:rPr sz="1200" b="1" dirty="0">
                <a:latin typeface="Calibri"/>
                <a:cs typeface="Calibri"/>
              </a:rPr>
              <a:t>zi</a:t>
            </a:r>
            <a:r>
              <a:rPr sz="1200" b="1" spc="-10" dirty="0">
                <a:latin typeface="Calibri"/>
                <a:cs typeface="Calibri"/>
              </a:rPr>
              <a:t>on</a:t>
            </a:r>
            <a:r>
              <a:rPr sz="1200" b="1" dirty="0">
                <a:latin typeface="Calibri"/>
                <a:cs typeface="Calibri"/>
              </a:rPr>
              <a:t>e e c</a:t>
            </a:r>
            <a:r>
              <a:rPr sz="1200" b="1" spc="-20" dirty="0">
                <a:latin typeface="Calibri"/>
                <a:cs typeface="Calibri"/>
              </a:rPr>
              <a:t>o</a:t>
            </a:r>
            <a:r>
              <a:rPr sz="1200" b="1" spc="-10" dirty="0">
                <a:latin typeface="Calibri"/>
                <a:cs typeface="Calibri"/>
              </a:rPr>
              <a:t>d</a:t>
            </a:r>
            <a:r>
              <a:rPr sz="1200" b="1" dirty="0">
                <a:latin typeface="Calibri"/>
                <a:cs typeface="Calibri"/>
              </a:rPr>
              <a:t>i</a:t>
            </a:r>
            <a:r>
              <a:rPr sz="1200" b="1" spc="-10" dirty="0">
                <a:latin typeface="Calibri"/>
                <a:cs typeface="Calibri"/>
              </a:rPr>
              <a:t>f</a:t>
            </a:r>
            <a:r>
              <a:rPr sz="1200" b="1" dirty="0">
                <a:latin typeface="Calibri"/>
                <a:cs typeface="Calibri"/>
              </a:rPr>
              <a:t>ic</a:t>
            </a:r>
            <a:r>
              <a:rPr sz="1200" b="1" spc="-10" dirty="0">
                <a:latin typeface="Calibri"/>
                <a:cs typeface="Calibri"/>
              </a:rPr>
              <a:t>a</a:t>
            </a:r>
            <a:r>
              <a:rPr sz="1200" b="1" dirty="0">
                <a:latin typeface="Calibri"/>
                <a:cs typeface="Calibri"/>
              </a:rPr>
              <a:t> </a:t>
            </a:r>
            <a:r>
              <a:rPr sz="1200" b="1" spc="-20" dirty="0">
                <a:latin typeface="Calibri"/>
                <a:cs typeface="Calibri"/>
              </a:rPr>
              <a:t>d</a:t>
            </a:r>
            <a:r>
              <a:rPr sz="1200" b="1" spc="-5" dirty="0">
                <a:latin typeface="Calibri"/>
                <a:cs typeface="Calibri"/>
              </a:rPr>
              <a:t>e</a:t>
            </a:r>
            <a:r>
              <a:rPr sz="1200" b="1" dirty="0">
                <a:latin typeface="Calibri"/>
                <a:cs typeface="Calibri"/>
              </a:rPr>
              <a:t>l</a:t>
            </a:r>
            <a:r>
              <a:rPr sz="1200" b="1" spc="10" dirty="0">
                <a:latin typeface="Calibri"/>
                <a:cs typeface="Calibri"/>
              </a:rPr>
              <a:t> </a:t>
            </a:r>
            <a:r>
              <a:rPr sz="1200" b="1" spc="-10" dirty="0">
                <a:latin typeface="Calibri"/>
                <a:cs typeface="Calibri"/>
              </a:rPr>
              <a:t>d</a:t>
            </a:r>
            <a:r>
              <a:rPr sz="1200" b="1" dirty="0">
                <a:latin typeface="Calibri"/>
                <a:cs typeface="Calibri"/>
              </a:rPr>
              <a:t>i</a:t>
            </a:r>
            <a:r>
              <a:rPr sz="1200" b="1" spc="-15" dirty="0">
                <a:latin typeface="Calibri"/>
                <a:cs typeface="Calibri"/>
              </a:rPr>
              <a:t>al</a:t>
            </a:r>
            <a:r>
              <a:rPr sz="1200" b="1" spc="-10" dirty="0">
                <a:latin typeface="Calibri"/>
                <a:cs typeface="Calibri"/>
              </a:rPr>
              <a:t>o</a:t>
            </a:r>
            <a:r>
              <a:rPr sz="1200" b="1" spc="-5" dirty="0">
                <a:latin typeface="Calibri"/>
                <a:cs typeface="Calibri"/>
              </a:rPr>
              <a:t>go:</a:t>
            </a:r>
            <a:r>
              <a:rPr sz="1200" b="1" spc="5" dirty="0">
                <a:latin typeface="Calibri"/>
                <a:cs typeface="Calibri"/>
              </a:rPr>
              <a:t> </a:t>
            </a:r>
            <a:r>
              <a:rPr sz="1200" spc="-15" dirty="0">
                <a:latin typeface="Calibri"/>
                <a:cs typeface="Calibri"/>
              </a:rPr>
              <a:t>i</a:t>
            </a:r>
            <a:r>
              <a:rPr sz="1200" spc="5" dirty="0">
                <a:latin typeface="Calibri"/>
                <a:cs typeface="Calibri"/>
              </a:rPr>
              <a:t>nd</a:t>
            </a:r>
            <a:r>
              <a:rPr sz="1200" dirty="0">
                <a:latin typeface="Calibri"/>
                <a:cs typeface="Calibri"/>
              </a:rPr>
              <a:t>i</a:t>
            </a:r>
            <a:r>
              <a:rPr sz="1200" spc="-5" dirty="0">
                <a:latin typeface="Calibri"/>
                <a:cs typeface="Calibri"/>
              </a:rPr>
              <a:t>c</a:t>
            </a:r>
            <a:r>
              <a:rPr sz="1200" dirty="0">
                <a:latin typeface="Calibri"/>
                <a:cs typeface="Calibri"/>
              </a:rPr>
              <a:t>a</a:t>
            </a:r>
            <a:r>
              <a:rPr sz="1200" spc="-10" dirty="0">
                <a:latin typeface="Calibri"/>
                <a:cs typeface="Calibri"/>
              </a:rPr>
              <a:t>z</a:t>
            </a:r>
            <a:r>
              <a:rPr sz="1200" dirty="0">
                <a:latin typeface="Calibri"/>
                <a:cs typeface="Calibri"/>
              </a:rPr>
              <a:t>io</a:t>
            </a:r>
            <a:r>
              <a:rPr sz="1200" spc="5" dirty="0">
                <a:latin typeface="Calibri"/>
                <a:cs typeface="Calibri"/>
              </a:rPr>
              <a:t>n</a:t>
            </a:r>
            <a:r>
              <a:rPr sz="1200" dirty="0">
                <a:latin typeface="Calibri"/>
                <a:cs typeface="Calibri"/>
              </a:rPr>
              <a:t>i</a:t>
            </a:r>
            <a:r>
              <a:rPr sz="1200" spc="-10" dirty="0">
                <a:latin typeface="Calibri"/>
                <a:cs typeface="Calibri"/>
              </a:rPr>
              <a:t> </a:t>
            </a:r>
            <a:r>
              <a:rPr sz="1200" spc="5" dirty="0">
                <a:latin typeface="Calibri"/>
                <a:cs typeface="Calibri"/>
              </a:rPr>
              <a:t>d</a:t>
            </a:r>
            <a:r>
              <a:rPr sz="1200" dirty="0">
                <a:latin typeface="Calibri"/>
                <a:cs typeface="Calibri"/>
              </a:rPr>
              <a:t>i</a:t>
            </a:r>
            <a:r>
              <a:rPr sz="1200" spc="-20" dirty="0">
                <a:latin typeface="Calibri"/>
                <a:cs typeface="Calibri"/>
              </a:rPr>
              <a:t> </a:t>
            </a:r>
            <a:r>
              <a:rPr sz="1200" spc="-10" dirty="0">
                <a:latin typeface="Calibri"/>
                <a:cs typeface="Calibri"/>
              </a:rPr>
              <a:t>c</a:t>
            </a:r>
            <a:r>
              <a:rPr sz="1200" dirty="0">
                <a:latin typeface="Calibri"/>
                <a:cs typeface="Calibri"/>
              </a:rPr>
              <a:t>am</a:t>
            </a:r>
            <a:r>
              <a:rPr sz="1200" spc="5" dirty="0">
                <a:latin typeface="Calibri"/>
                <a:cs typeface="Calibri"/>
              </a:rPr>
              <a:t>p</a:t>
            </a:r>
            <a:r>
              <a:rPr sz="1200" dirty="0">
                <a:latin typeface="Calibri"/>
                <a:cs typeface="Calibri"/>
              </a:rPr>
              <a:t>io</a:t>
            </a:r>
            <a:r>
              <a:rPr sz="1200" spc="5" dirty="0">
                <a:latin typeface="Calibri"/>
                <a:cs typeface="Calibri"/>
              </a:rPr>
              <a:t>n</a:t>
            </a:r>
            <a:r>
              <a:rPr sz="1200" dirty="0">
                <a:latin typeface="Calibri"/>
                <a:cs typeface="Calibri"/>
              </a:rPr>
              <a:t>a</a:t>
            </a:r>
            <a:r>
              <a:rPr sz="1200" spc="-25" dirty="0">
                <a:latin typeface="Calibri"/>
                <a:cs typeface="Calibri"/>
              </a:rPr>
              <a:t>m</a:t>
            </a:r>
            <a:r>
              <a:rPr sz="1200" spc="-10" dirty="0">
                <a:latin typeface="Calibri"/>
                <a:cs typeface="Calibri"/>
              </a:rPr>
              <a:t>en</a:t>
            </a:r>
            <a:r>
              <a:rPr sz="1200" dirty="0">
                <a:latin typeface="Calibri"/>
                <a:cs typeface="Calibri"/>
              </a:rPr>
              <a:t>to</a:t>
            </a:r>
            <a:r>
              <a:rPr sz="1200" spc="-5" dirty="0">
                <a:latin typeface="Calibri"/>
                <a:cs typeface="Calibri"/>
              </a:rPr>
              <a:t>;</a:t>
            </a:r>
            <a:r>
              <a:rPr sz="1200" spc="5" dirty="0">
                <a:latin typeface="Calibri"/>
                <a:cs typeface="Calibri"/>
              </a:rPr>
              <a:t> </a:t>
            </a:r>
            <a:r>
              <a:rPr sz="1200" spc="-15" dirty="0">
                <a:latin typeface="Calibri"/>
                <a:cs typeface="Calibri"/>
              </a:rPr>
              <a:t>l</a:t>
            </a:r>
            <a:r>
              <a:rPr sz="1200" dirty="0">
                <a:latin typeface="Calibri"/>
                <a:cs typeface="Calibri"/>
              </a:rPr>
              <a:t>i</a:t>
            </a:r>
            <a:r>
              <a:rPr sz="1200" spc="-5" dirty="0">
                <a:latin typeface="Calibri"/>
                <a:cs typeface="Calibri"/>
              </a:rPr>
              <a:t>s</a:t>
            </a:r>
            <a:r>
              <a:rPr sz="1200" dirty="0">
                <a:latin typeface="Calibri"/>
                <a:cs typeface="Calibri"/>
              </a:rPr>
              <a:t>t</a:t>
            </a:r>
            <a:r>
              <a:rPr sz="1200" spc="-10" dirty="0">
                <a:latin typeface="Calibri"/>
                <a:cs typeface="Calibri"/>
              </a:rPr>
              <a:t>e</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c</a:t>
            </a:r>
            <a:r>
              <a:rPr sz="1200" dirty="0">
                <a:latin typeface="Calibri"/>
                <a:cs typeface="Calibri"/>
              </a:rPr>
              <a:t>o</a:t>
            </a:r>
            <a:r>
              <a:rPr sz="1200" spc="5" dirty="0">
                <a:latin typeface="Calibri"/>
                <a:cs typeface="Calibri"/>
              </a:rPr>
              <a:t>n</a:t>
            </a:r>
            <a:r>
              <a:rPr sz="1200" dirty="0">
                <a:latin typeface="Calibri"/>
                <a:cs typeface="Calibri"/>
              </a:rPr>
              <a:t>t</a:t>
            </a:r>
            <a:r>
              <a:rPr sz="1200" spc="-10" dirty="0">
                <a:latin typeface="Calibri"/>
                <a:cs typeface="Calibri"/>
              </a:rPr>
              <a:t>ro</a:t>
            </a:r>
            <a:r>
              <a:rPr sz="1200" dirty="0">
                <a:latin typeface="Calibri"/>
                <a:cs typeface="Calibri"/>
              </a:rPr>
              <a:t>l</a:t>
            </a:r>
            <a:r>
              <a:rPr sz="1200" spc="-15" dirty="0">
                <a:latin typeface="Calibri"/>
                <a:cs typeface="Calibri"/>
              </a:rPr>
              <a:t>l</a:t>
            </a:r>
            <a:r>
              <a:rPr sz="1200" dirty="0">
                <a:latin typeface="Calibri"/>
                <a:cs typeface="Calibri"/>
              </a:rPr>
              <a:t>o</a:t>
            </a:r>
            <a:r>
              <a:rPr sz="1200" spc="-5" dirty="0">
                <a:latin typeface="Calibri"/>
                <a:cs typeface="Calibri"/>
              </a:rPr>
              <a:t>;</a:t>
            </a:r>
            <a:r>
              <a:rPr sz="1200" spc="5" dirty="0">
                <a:latin typeface="Calibri"/>
                <a:cs typeface="Calibri"/>
              </a:rPr>
              <a:t> </a:t>
            </a:r>
            <a:r>
              <a:rPr sz="1200" spc="-5" dirty="0">
                <a:latin typeface="Calibri"/>
                <a:cs typeface="Calibri"/>
              </a:rPr>
              <a:t>s</a:t>
            </a:r>
            <a:r>
              <a:rPr sz="1200" spc="-10" dirty="0">
                <a:latin typeface="Calibri"/>
                <a:cs typeface="Calibri"/>
              </a:rPr>
              <a:t>c</a:t>
            </a:r>
            <a:r>
              <a:rPr sz="1200" dirty="0">
                <a:latin typeface="Calibri"/>
                <a:cs typeface="Calibri"/>
              </a:rPr>
              <a:t>ale</a:t>
            </a:r>
            <a:r>
              <a:rPr sz="1200" spc="-5" dirty="0">
                <a:latin typeface="Calibri"/>
                <a:cs typeface="Calibri"/>
              </a:rPr>
              <a:t> </a:t>
            </a:r>
            <a:r>
              <a:rPr sz="1200" spc="5" dirty="0">
                <a:latin typeface="Calibri"/>
                <a:cs typeface="Calibri"/>
              </a:rPr>
              <a:t>d</a:t>
            </a:r>
            <a:r>
              <a:rPr sz="1200" dirty="0">
                <a:latin typeface="Calibri"/>
                <a:cs typeface="Calibri"/>
              </a:rPr>
              <a:t>i</a:t>
            </a:r>
            <a:r>
              <a:rPr sz="1200" spc="-10" dirty="0">
                <a:latin typeface="Calibri"/>
                <a:cs typeface="Calibri"/>
              </a:rPr>
              <a:t> </a:t>
            </a:r>
            <a:r>
              <a:rPr sz="1200" spc="-15" dirty="0">
                <a:latin typeface="Calibri"/>
                <a:cs typeface="Calibri"/>
              </a:rPr>
              <a:t>v</a:t>
            </a:r>
            <a:r>
              <a:rPr sz="1200" dirty="0">
                <a:latin typeface="Calibri"/>
                <a:cs typeface="Calibri"/>
              </a:rPr>
              <a:t>al</a:t>
            </a:r>
            <a:r>
              <a:rPr sz="1200" spc="-10" dirty="0">
                <a:latin typeface="Calibri"/>
                <a:cs typeface="Calibri"/>
              </a:rPr>
              <a:t>u</a:t>
            </a:r>
            <a:r>
              <a:rPr sz="1200" dirty="0">
                <a:latin typeface="Calibri"/>
                <a:cs typeface="Calibri"/>
              </a:rPr>
              <a:t>t</a:t>
            </a:r>
            <a:r>
              <a:rPr sz="1200" spc="-1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dirty="0">
                <a:latin typeface="Calibri"/>
                <a:cs typeface="Calibri"/>
              </a:rPr>
              <a:t>.</a:t>
            </a:r>
          </a:p>
          <a:p>
            <a:pPr>
              <a:lnSpc>
                <a:spcPct val="100000"/>
              </a:lnSpc>
              <a:spcBef>
                <a:spcPts val="9"/>
              </a:spcBef>
            </a:pPr>
            <a:endParaRPr sz="1300" dirty="0">
              <a:latin typeface="Times New Roman"/>
              <a:cs typeface="Times New Roman"/>
            </a:endParaRPr>
          </a:p>
          <a:p>
            <a:pPr marL="12700">
              <a:lnSpc>
                <a:spcPct val="100000"/>
              </a:lnSpc>
            </a:pPr>
            <a:r>
              <a:rPr sz="1400" b="1" spc="-100" dirty="0">
                <a:solidFill>
                  <a:srgbClr val="215868"/>
                </a:solidFill>
                <a:latin typeface="Calibri"/>
                <a:cs typeface="Calibri"/>
              </a:rPr>
              <a:t>T</a:t>
            </a:r>
            <a:r>
              <a:rPr sz="1400" b="1" dirty="0">
                <a:solidFill>
                  <a:srgbClr val="215868"/>
                </a:solidFill>
                <a:latin typeface="Calibri"/>
                <a:cs typeface="Calibri"/>
              </a:rPr>
              <a:t>-</a:t>
            </a:r>
            <a:r>
              <a:rPr sz="1400" b="1" spc="-5" dirty="0">
                <a:solidFill>
                  <a:srgbClr val="215868"/>
                </a:solidFill>
                <a:latin typeface="Calibri"/>
                <a:cs typeface="Calibri"/>
              </a:rPr>
              <a:t>SE</a:t>
            </a:r>
            <a:r>
              <a:rPr sz="1400" b="1" spc="-35" dirty="0">
                <a:solidFill>
                  <a:srgbClr val="215868"/>
                </a:solidFill>
                <a:latin typeface="Calibri"/>
                <a:cs typeface="Calibri"/>
              </a:rPr>
              <a:t>D</a:t>
            </a:r>
            <a:r>
              <a:rPr sz="1400" b="1" dirty="0">
                <a:solidFill>
                  <a:srgbClr val="215868"/>
                </a:solidFill>
                <a:latin typeface="Calibri"/>
                <a:cs typeface="Calibri"/>
              </a:rPr>
              <a:t>A</a:t>
            </a:r>
            <a:r>
              <a:rPr sz="1400" b="1" spc="-5" dirty="0">
                <a:solidFill>
                  <a:srgbClr val="215868"/>
                </a:solidFill>
                <a:latin typeface="Calibri"/>
                <a:cs typeface="Calibri"/>
              </a:rPr>
              <a:t> </a:t>
            </a:r>
            <a:r>
              <a:rPr sz="1400" b="1" dirty="0">
                <a:solidFill>
                  <a:srgbClr val="215868"/>
                </a:solidFill>
                <a:latin typeface="Calibri"/>
                <a:cs typeface="Calibri"/>
              </a:rPr>
              <a:t>-</a:t>
            </a:r>
            <a:r>
              <a:rPr sz="1400" b="1" spc="-5" dirty="0">
                <a:solidFill>
                  <a:srgbClr val="215868"/>
                </a:solidFill>
                <a:latin typeface="Calibri"/>
                <a:cs typeface="Calibri"/>
              </a:rPr>
              <a:t> </a:t>
            </a:r>
            <a:r>
              <a:rPr sz="1400" b="1" dirty="0">
                <a:solidFill>
                  <a:srgbClr val="215868"/>
                </a:solidFill>
                <a:latin typeface="Calibri"/>
                <a:cs typeface="Calibri"/>
              </a:rPr>
              <a:t>R</a:t>
            </a:r>
            <a:r>
              <a:rPr sz="1400" b="1" spc="-10" dirty="0">
                <a:solidFill>
                  <a:srgbClr val="215868"/>
                </a:solidFill>
                <a:latin typeface="Calibri"/>
                <a:cs typeface="Calibri"/>
              </a:rPr>
              <a:t>i</a:t>
            </a:r>
            <a:r>
              <a:rPr sz="1400" b="1" dirty="0">
                <a:solidFill>
                  <a:srgbClr val="215868"/>
                </a:solidFill>
                <a:latin typeface="Calibri"/>
                <a:cs typeface="Calibri"/>
              </a:rPr>
              <a:t>s</a:t>
            </a:r>
            <a:r>
              <a:rPr sz="1400" b="1" spc="-15" dirty="0">
                <a:solidFill>
                  <a:srgbClr val="215868"/>
                </a:solidFill>
                <a:latin typeface="Calibri"/>
                <a:cs typeface="Calibri"/>
              </a:rPr>
              <a:t>o</a:t>
            </a:r>
            <a:r>
              <a:rPr sz="1400" b="1" spc="-10" dirty="0">
                <a:solidFill>
                  <a:srgbClr val="215868"/>
                </a:solidFill>
                <a:latin typeface="Calibri"/>
                <a:cs typeface="Calibri"/>
              </a:rPr>
              <a:t>r</a:t>
            </a:r>
            <a:r>
              <a:rPr sz="1400" b="1" dirty="0">
                <a:solidFill>
                  <a:srgbClr val="215868"/>
                </a:solidFill>
                <a:latin typeface="Calibri"/>
                <a:cs typeface="Calibri"/>
              </a:rPr>
              <a:t>se</a:t>
            </a:r>
            <a:r>
              <a:rPr sz="1400" b="1" spc="-5" dirty="0">
                <a:solidFill>
                  <a:srgbClr val="215868"/>
                </a:solidFill>
                <a:latin typeface="Calibri"/>
                <a:cs typeface="Calibri"/>
              </a:rPr>
              <a:t> </a:t>
            </a:r>
            <a:r>
              <a:rPr sz="1400" b="1" spc="-15" dirty="0">
                <a:solidFill>
                  <a:srgbClr val="215868"/>
                </a:solidFill>
                <a:latin typeface="Calibri"/>
                <a:cs typeface="Calibri"/>
              </a:rPr>
              <a:t>c</a:t>
            </a:r>
            <a:r>
              <a:rPr sz="1400" b="1" dirty="0">
                <a:solidFill>
                  <a:srgbClr val="215868"/>
                </a:solidFill>
                <a:latin typeface="Calibri"/>
                <a:cs typeface="Calibri"/>
              </a:rPr>
              <a:t>o</a:t>
            </a:r>
            <a:r>
              <a:rPr sz="1400" b="1" spc="-15" dirty="0">
                <a:solidFill>
                  <a:srgbClr val="215868"/>
                </a:solidFill>
                <a:latin typeface="Calibri"/>
                <a:cs typeface="Calibri"/>
              </a:rPr>
              <a:t>m</a:t>
            </a:r>
            <a:r>
              <a:rPr sz="1400" b="1" dirty="0">
                <a:solidFill>
                  <a:srgbClr val="215868"/>
                </a:solidFill>
                <a:latin typeface="Calibri"/>
                <a:cs typeface="Calibri"/>
              </a:rPr>
              <a:t>ple</a:t>
            </a:r>
            <a:r>
              <a:rPr sz="1400" b="1" spc="-5" dirty="0">
                <a:solidFill>
                  <a:srgbClr val="215868"/>
                </a:solidFill>
                <a:latin typeface="Calibri"/>
                <a:cs typeface="Calibri"/>
              </a:rPr>
              <a:t>m</a:t>
            </a:r>
            <a:r>
              <a:rPr sz="1400" b="1" spc="-15" dirty="0">
                <a:solidFill>
                  <a:srgbClr val="215868"/>
                </a:solidFill>
                <a:latin typeface="Calibri"/>
                <a:cs typeface="Calibri"/>
              </a:rPr>
              <a:t>e</a:t>
            </a:r>
            <a:r>
              <a:rPr sz="1400" b="1" spc="-25" dirty="0">
                <a:solidFill>
                  <a:srgbClr val="215868"/>
                </a:solidFill>
                <a:latin typeface="Calibri"/>
                <a:cs typeface="Calibri"/>
              </a:rPr>
              <a:t>n</a:t>
            </a:r>
            <a:r>
              <a:rPr sz="1400" b="1" spc="-10" dirty="0">
                <a:solidFill>
                  <a:srgbClr val="215868"/>
                </a:solidFill>
                <a:latin typeface="Calibri"/>
                <a:cs typeface="Calibri"/>
              </a:rPr>
              <a:t>t</a:t>
            </a:r>
            <a:r>
              <a:rPr sz="1400" b="1" dirty="0">
                <a:solidFill>
                  <a:srgbClr val="215868"/>
                </a:solidFill>
                <a:latin typeface="Calibri"/>
                <a:cs typeface="Calibri"/>
              </a:rPr>
              <a:t>a</a:t>
            </a:r>
            <a:r>
              <a:rPr sz="1400" b="1" spc="-10" dirty="0">
                <a:solidFill>
                  <a:srgbClr val="215868"/>
                </a:solidFill>
                <a:latin typeface="Calibri"/>
                <a:cs typeface="Calibri"/>
              </a:rPr>
              <a:t>r</a:t>
            </a:r>
            <a:r>
              <a:rPr sz="1400" b="1" dirty="0">
                <a:solidFill>
                  <a:srgbClr val="215868"/>
                </a:solidFill>
                <a:latin typeface="Calibri"/>
                <a:cs typeface="Calibri"/>
              </a:rPr>
              <a:t>i</a:t>
            </a:r>
            <a:r>
              <a:rPr sz="1400" b="1" spc="-5" dirty="0">
                <a:solidFill>
                  <a:srgbClr val="215868"/>
                </a:solidFill>
                <a:latin typeface="Calibri"/>
                <a:cs typeface="Calibri"/>
              </a:rPr>
              <a:t> </a:t>
            </a:r>
            <a:r>
              <a:rPr sz="1400" b="1" dirty="0">
                <a:solidFill>
                  <a:srgbClr val="215868"/>
                </a:solidFill>
                <a:latin typeface="Calibri"/>
                <a:cs typeface="Calibri"/>
              </a:rPr>
              <a:t>di</a:t>
            </a:r>
            <a:r>
              <a:rPr sz="1400" b="1" spc="-5" dirty="0">
                <a:solidFill>
                  <a:srgbClr val="215868"/>
                </a:solidFill>
                <a:latin typeface="Calibri"/>
                <a:cs typeface="Calibri"/>
              </a:rPr>
              <a:t> </a:t>
            </a:r>
            <a:r>
              <a:rPr sz="1400" b="1" spc="-10" dirty="0">
                <a:solidFill>
                  <a:srgbClr val="215868"/>
                </a:solidFill>
                <a:latin typeface="Calibri"/>
                <a:cs typeface="Calibri"/>
              </a:rPr>
              <a:t>s</a:t>
            </a:r>
            <a:r>
              <a:rPr sz="1400" b="1" dirty="0">
                <a:solidFill>
                  <a:srgbClr val="215868"/>
                </a:solidFill>
                <a:latin typeface="Calibri"/>
                <a:cs typeface="Calibri"/>
              </a:rPr>
              <a:t>up</a:t>
            </a:r>
            <a:r>
              <a:rPr sz="1400" b="1" spc="-10" dirty="0">
                <a:solidFill>
                  <a:srgbClr val="215868"/>
                </a:solidFill>
                <a:latin typeface="Calibri"/>
                <a:cs typeface="Calibri"/>
              </a:rPr>
              <a:t>p</a:t>
            </a:r>
            <a:r>
              <a:rPr sz="1400" b="1" dirty="0">
                <a:solidFill>
                  <a:srgbClr val="215868"/>
                </a:solidFill>
                <a:latin typeface="Calibri"/>
                <a:cs typeface="Calibri"/>
              </a:rPr>
              <a:t>o</a:t>
            </a:r>
            <a:r>
              <a:rPr sz="1400" b="1" spc="-10" dirty="0">
                <a:solidFill>
                  <a:srgbClr val="215868"/>
                </a:solidFill>
                <a:latin typeface="Calibri"/>
                <a:cs typeface="Calibri"/>
              </a:rPr>
              <a:t>rt</a:t>
            </a:r>
            <a:r>
              <a:rPr sz="1400" b="1" spc="-25" dirty="0">
                <a:solidFill>
                  <a:srgbClr val="215868"/>
                </a:solidFill>
                <a:latin typeface="Calibri"/>
                <a:cs typeface="Calibri"/>
              </a:rPr>
              <a:t>o</a:t>
            </a:r>
            <a:r>
              <a:rPr sz="1400" b="1" dirty="0">
                <a:solidFill>
                  <a:srgbClr val="215868"/>
                </a:solidFill>
                <a:latin typeface="Calibri"/>
                <a:cs typeface="Calibri"/>
              </a:rPr>
              <a:t>,</a:t>
            </a:r>
            <a:r>
              <a:rPr sz="1400" b="1" spc="-10" dirty="0">
                <a:solidFill>
                  <a:srgbClr val="215868"/>
                </a:solidFill>
                <a:latin typeface="Calibri"/>
                <a:cs typeface="Calibri"/>
              </a:rPr>
              <a:t> </a:t>
            </a:r>
            <a:r>
              <a:rPr sz="1400" b="1" dirty="0">
                <a:solidFill>
                  <a:srgbClr val="215868"/>
                </a:solidFill>
                <a:latin typeface="Calibri"/>
                <a:cs typeface="Calibri"/>
              </a:rPr>
              <a:t>di</a:t>
            </a:r>
            <a:r>
              <a:rPr sz="1400" b="1" spc="-10" dirty="0">
                <a:solidFill>
                  <a:srgbClr val="215868"/>
                </a:solidFill>
                <a:latin typeface="Calibri"/>
                <a:cs typeface="Calibri"/>
              </a:rPr>
              <a:t>s</a:t>
            </a:r>
            <a:r>
              <a:rPr sz="1400" b="1" dirty="0">
                <a:solidFill>
                  <a:srgbClr val="215868"/>
                </a:solidFill>
                <a:latin typeface="Calibri"/>
                <a:cs typeface="Calibri"/>
              </a:rPr>
              <a:t>po</a:t>
            </a:r>
            <a:r>
              <a:rPr sz="1400" b="1" spc="-10" dirty="0">
                <a:solidFill>
                  <a:srgbClr val="215868"/>
                </a:solidFill>
                <a:latin typeface="Calibri"/>
                <a:cs typeface="Calibri"/>
              </a:rPr>
              <a:t>n</a:t>
            </a:r>
            <a:r>
              <a:rPr sz="1400" b="1" dirty="0">
                <a:solidFill>
                  <a:srgbClr val="215868"/>
                </a:solidFill>
                <a:latin typeface="Calibri"/>
                <a:cs typeface="Calibri"/>
              </a:rPr>
              <a:t>i</a:t>
            </a:r>
            <a:r>
              <a:rPr sz="1400" b="1" spc="-10" dirty="0">
                <a:solidFill>
                  <a:srgbClr val="215868"/>
                </a:solidFill>
                <a:latin typeface="Calibri"/>
                <a:cs typeface="Calibri"/>
              </a:rPr>
              <a:t>b</a:t>
            </a:r>
            <a:r>
              <a:rPr sz="1400" b="1" dirty="0">
                <a:solidFill>
                  <a:srgbClr val="215868"/>
                </a:solidFill>
                <a:latin typeface="Calibri"/>
                <a:cs typeface="Calibri"/>
              </a:rPr>
              <a:t>ili</a:t>
            </a:r>
            <a:r>
              <a:rPr sz="1400" b="1" spc="-5" dirty="0">
                <a:solidFill>
                  <a:srgbClr val="215868"/>
                </a:solidFill>
                <a:latin typeface="Calibri"/>
                <a:cs typeface="Calibri"/>
              </a:rPr>
              <a:t> </a:t>
            </a:r>
            <a:r>
              <a:rPr sz="1400" b="1" spc="-15" dirty="0">
                <a:solidFill>
                  <a:srgbClr val="215868"/>
                </a:solidFill>
                <a:latin typeface="Calibri"/>
                <a:cs typeface="Calibri"/>
              </a:rPr>
              <a:t>o</a:t>
            </a:r>
            <a:r>
              <a:rPr sz="1400" b="1" dirty="0">
                <a:solidFill>
                  <a:srgbClr val="215868"/>
                </a:solidFill>
                <a:latin typeface="Calibri"/>
                <a:cs typeface="Calibri"/>
              </a:rPr>
              <a:t>nl</a:t>
            </a:r>
            <a:r>
              <a:rPr sz="1400" b="1" spc="-10" dirty="0">
                <a:solidFill>
                  <a:srgbClr val="215868"/>
                </a:solidFill>
                <a:latin typeface="Calibri"/>
                <a:cs typeface="Calibri"/>
              </a:rPr>
              <a:t>i</a:t>
            </a:r>
            <a:r>
              <a:rPr sz="1400" b="1" dirty="0">
                <a:solidFill>
                  <a:srgbClr val="215868"/>
                </a:solidFill>
                <a:latin typeface="Calibri"/>
                <a:cs typeface="Calibri"/>
              </a:rPr>
              <a:t>ne</a:t>
            </a:r>
            <a:r>
              <a:rPr sz="1400" b="1" spc="-5" dirty="0">
                <a:solidFill>
                  <a:srgbClr val="215868"/>
                </a:solidFill>
                <a:latin typeface="Calibri"/>
                <a:cs typeface="Calibri"/>
              </a:rPr>
              <a:t> </a:t>
            </a:r>
            <a:r>
              <a:rPr sz="1400" b="1" dirty="0" err="1">
                <a:solidFill>
                  <a:srgbClr val="215868"/>
                </a:solidFill>
                <a:latin typeface="Calibri"/>
                <a:cs typeface="Calibri"/>
              </a:rPr>
              <a:t>su</a:t>
            </a:r>
            <a:r>
              <a:rPr sz="1400" b="1" spc="-5" dirty="0">
                <a:solidFill>
                  <a:srgbClr val="215868"/>
                </a:solidFill>
                <a:latin typeface="Calibri"/>
                <a:cs typeface="Calibri"/>
              </a:rPr>
              <a:t> </a:t>
            </a:r>
            <a:r>
              <a:rPr lang="en-GB" sz="1400" u="sng" kern="0" dirty="0">
                <a:solidFill>
                  <a:srgbClr val="0000FF"/>
                </a:solidFill>
                <a:latin typeface="Calibri" panose="020F0502020204030204" pitchFamily="34" charset="0"/>
                <a:cs typeface="Calibri" panose="020F0502020204030204" pitchFamily="34" charset="0"/>
                <a:hlinkClick r:id="rId3"/>
              </a:rPr>
              <a:t>https://camtree.learnworlds.com/t-seda</a:t>
            </a:r>
            <a:r>
              <a:rPr lang="en-GB" sz="1400" kern="0" dirty="0">
                <a:latin typeface="Arial Unicode MS"/>
                <a:cs typeface="Arial Unicode MS"/>
                <a:hlinkClick r:id="rId3"/>
              </a:rPr>
              <a:t>.</a:t>
            </a:r>
            <a:endParaRPr sz="1350" dirty="0">
              <a:latin typeface="Times New Roman"/>
              <a:cs typeface="Times New Roman"/>
            </a:endParaRPr>
          </a:p>
          <a:p>
            <a:pPr marL="12700">
              <a:lnSpc>
                <a:spcPct val="100000"/>
              </a:lnSpc>
            </a:pPr>
            <a:r>
              <a:rPr sz="1200" b="1" spc="-15" dirty="0">
                <a:latin typeface="Calibri"/>
                <a:cs typeface="Calibri"/>
              </a:rPr>
              <a:t>S</a:t>
            </a:r>
            <a:r>
              <a:rPr sz="1200" b="1" spc="-5" dirty="0">
                <a:latin typeface="Calibri"/>
                <a:cs typeface="Calibri"/>
              </a:rPr>
              <a:t>EZI</a:t>
            </a:r>
            <a:r>
              <a:rPr sz="1200" b="1" dirty="0">
                <a:latin typeface="Calibri"/>
                <a:cs typeface="Calibri"/>
              </a:rPr>
              <a:t>O</a:t>
            </a:r>
            <a:r>
              <a:rPr sz="1200" b="1" spc="-10" dirty="0">
                <a:latin typeface="Calibri"/>
                <a:cs typeface="Calibri"/>
              </a:rPr>
              <a:t>NE</a:t>
            </a:r>
            <a:r>
              <a:rPr sz="1200" b="1" spc="-5" dirty="0">
                <a:latin typeface="Calibri"/>
                <a:cs typeface="Calibri"/>
              </a:rPr>
              <a:t> 3: </a:t>
            </a:r>
            <a:r>
              <a:rPr sz="1200" b="1" spc="-10" dirty="0">
                <a:latin typeface="Calibri"/>
                <a:cs typeface="Calibri"/>
              </a:rPr>
              <a:t>G</a:t>
            </a:r>
            <a:r>
              <a:rPr sz="1200" b="1" spc="-20" dirty="0">
                <a:latin typeface="Calibri"/>
                <a:cs typeface="Calibri"/>
              </a:rPr>
              <a:t>u</a:t>
            </a:r>
            <a:r>
              <a:rPr sz="1200" b="1" dirty="0">
                <a:latin typeface="Calibri"/>
                <a:cs typeface="Calibri"/>
              </a:rPr>
              <a:t>i</a:t>
            </a:r>
            <a:r>
              <a:rPr sz="1200" b="1" spc="-10" dirty="0">
                <a:latin typeface="Calibri"/>
                <a:cs typeface="Calibri"/>
              </a:rPr>
              <a:t>da</a:t>
            </a:r>
            <a:r>
              <a:rPr sz="1200" b="1" dirty="0">
                <a:latin typeface="Calibri"/>
                <a:cs typeface="Calibri"/>
              </a:rPr>
              <a:t> t</a:t>
            </a:r>
            <a:r>
              <a:rPr sz="1200" b="1" spc="-5" dirty="0">
                <a:latin typeface="Calibri"/>
                <a:cs typeface="Calibri"/>
              </a:rPr>
              <a:t>e</a:t>
            </a:r>
            <a:r>
              <a:rPr sz="1200" b="1" spc="-15" dirty="0">
                <a:latin typeface="Calibri"/>
                <a:cs typeface="Calibri"/>
              </a:rPr>
              <a:t>c</a:t>
            </a:r>
            <a:r>
              <a:rPr sz="1200" b="1" spc="-10" dirty="0">
                <a:latin typeface="Calibri"/>
                <a:cs typeface="Calibri"/>
              </a:rPr>
              <a:t>n</a:t>
            </a:r>
            <a:r>
              <a:rPr sz="1200" b="1" dirty="0">
                <a:latin typeface="Calibri"/>
                <a:cs typeface="Calibri"/>
              </a:rPr>
              <a:t>i</a:t>
            </a:r>
            <a:r>
              <a:rPr sz="1200" b="1" spc="-15" dirty="0">
                <a:latin typeface="Calibri"/>
                <a:cs typeface="Calibri"/>
              </a:rPr>
              <a:t>c</a:t>
            </a:r>
            <a:r>
              <a:rPr sz="1200" b="1" spc="-10" dirty="0">
                <a:latin typeface="Calibri"/>
                <a:cs typeface="Calibri"/>
              </a:rPr>
              <a:t>a</a:t>
            </a:r>
            <a:r>
              <a:rPr sz="1200" b="1" dirty="0">
                <a:latin typeface="Calibri"/>
                <a:cs typeface="Calibri"/>
              </a:rPr>
              <a:t> </a:t>
            </a:r>
            <a:r>
              <a:rPr sz="1200" spc="5" dirty="0">
                <a:latin typeface="Calibri"/>
                <a:cs typeface="Calibri"/>
              </a:rPr>
              <a:t>p</a:t>
            </a:r>
            <a:r>
              <a:rPr sz="1200" spc="-5" dirty="0">
                <a:latin typeface="Calibri"/>
                <a:cs typeface="Calibri"/>
              </a:rPr>
              <a:t>er</a:t>
            </a:r>
            <a:r>
              <a:rPr sz="1200" spc="5" dirty="0">
                <a:latin typeface="Calibri"/>
                <a:cs typeface="Calibri"/>
              </a:rPr>
              <a:t> </a:t>
            </a:r>
            <a:r>
              <a:rPr sz="1200" dirty="0">
                <a:latin typeface="Calibri"/>
                <a:cs typeface="Calibri"/>
              </a:rPr>
              <a:t>la</a:t>
            </a:r>
            <a:r>
              <a:rPr sz="1200" spc="-10" dirty="0">
                <a:latin typeface="Calibri"/>
                <a:cs typeface="Calibri"/>
              </a:rPr>
              <a:t> </a:t>
            </a:r>
            <a:r>
              <a:rPr sz="1200" spc="-5" dirty="0">
                <a:latin typeface="Calibri"/>
                <a:cs typeface="Calibri"/>
              </a:rPr>
              <a:t>re</a:t>
            </a:r>
            <a:r>
              <a:rPr sz="1200" spc="-15" dirty="0">
                <a:latin typeface="Calibri"/>
                <a:cs typeface="Calibri"/>
              </a:rPr>
              <a:t>g</a:t>
            </a:r>
            <a:r>
              <a:rPr sz="1200" dirty="0">
                <a:latin typeface="Calibri"/>
                <a:cs typeface="Calibri"/>
              </a:rPr>
              <a:t>i</a:t>
            </a:r>
            <a:r>
              <a:rPr sz="1200" spc="-15" dirty="0">
                <a:latin typeface="Calibri"/>
                <a:cs typeface="Calibri"/>
              </a:rPr>
              <a:t>s</a:t>
            </a:r>
            <a:r>
              <a:rPr sz="1200" dirty="0">
                <a:latin typeface="Calibri"/>
                <a:cs typeface="Calibri"/>
              </a:rPr>
              <a:t>t</a:t>
            </a:r>
            <a:r>
              <a:rPr sz="1200" spc="-5" dirty="0">
                <a:latin typeface="Calibri"/>
                <a:cs typeface="Calibri"/>
              </a:rPr>
              <a:t>ra</a:t>
            </a:r>
            <a:r>
              <a:rPr sz="1200"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r>
              <a:rPr sz="1200" spc="-5" dirty="0">
                <a:latin typeface="Calibri"/>
                <a:cs typeface="Calibri"/>
              </a:rPr>
              <a:t> </a:t>
            </a:r>
            <a:r>
              <a:rPr sz="1200" spc="-10" dirty="0">
                <a:latin typeface="Calibri"/>
                <a:cs typeface="Calibri"/>
              </a:rPr>
              <a:t>e</a:t>
            </a:r>
            <a:r>
              <a:rPr sz="1200" spc="5" dirty="0">
                <a:latin typeface="Calibri"/>
                <a:cs typeface="Calibri"/>
              </a:rPr>
              <a:t> </a:t>
            </a:r>
            <a:r>
              <a:rPr sz="1200" dirty="0">
                <a:latin typeface="Calibri"/>
                <a:cs typeface="Calibri"/>
              </a:rPr>
              <a:t>la</a:t>
            </a:r>
            <a:r>
              <a:rPr sz="1200" spc="-10" dirty="0">
                <a:latin typeface="Calibri"/>
                <a:cs typeface="Calibri"/>
              </a:rPr>
              <a:t> </a:t>
            </a:r>
            <a:r>
              <a:rPr sz="1200" dirty="0">
                <a:latin typeface="Calibri"/>
                <a:cs typeface="Calibri"/>
              </a:rPr>
              <a:t>t</a:t>
            </a:r>
            <a:r>
              <a:rPr sz="1200" spc="-5" dirty="0">
                <a:latin typeface="Calibri"/>
                <a:cs typeface="Calibri"/>
              </a:rPr>
              <a:t>ra</a:t>
            </a:r>
            <a:r>
              <a:rPr sz="1200" spc="-10" dirty="0">
                <a:latin typeface="Calibri"/>
                <a:cs typeface="Calibri"/>
              </a:rPr>
              <a:t>sc</a:t>
            </a:r>
            <a:r>
              <a:rPr sz="1200" dirty="0">
                <a:latin typeface="Calibri"/>
                <a:cs typeface="Calibri"/>
              </a:rPr>
              <a:t>ri</a:t>
            </a:r>
            <a:r>
              <a:rPr sz="1200" spc="5" dirty="0">
                <a:latin typeface="Calibri"/>
                <a:cs typeface="Calibri"/>
              </a:rPr>
              <a:t>z</a:t>
            </a:r>
            <a:r>
              <a:rPr sz="1200" spc="-15" dirty="0">
                <a:latin typeface="Calibri"/>
                <a:cs typeface="Calibri"/>
              </a:rPr>
              <a:t>i</a:t>
            </a:r>
            <a:r>
              <a:rPr sz="1200" dirty="0">
                <a:latin typeface="Calibri"/>
                <a:cs typeface="Calibri"/>
              </a:rPr>
              <a:t>o</a:t>
            </a:r>
            <a:r>
              <a:rPr sz="1200" spc="5" dirty="0">
                <a:latin typeface="Calibri"/>
                <a:cs typeface="Calibri"/>
              </a:rPr>
              <a:t>n</a:t>
            </a:r>
            <a:r>
              <a:rPr sz="1200" spc="-10" dirty="0">
                <a:latin typeface="Calibri"/>
                <a:cs typeface="Calibri"/>
              </a:rPr>
              <a:t>e</a:t>
            </a:r>
            <a:endParaRPr sz="1200" dirty="0">
              <a:latin typeface="Calibri"/>
              <a:cs typeface="Calibri"/>
            </a:endParaRPr>
          </a:p>
          <a:p>
            <a:pPr marL="12700" marR="5715">
              <a:lnSpc>
                <a:spcPts val="1750"/>
              </a:lnSpc>
              <a:spcBef>
                <a:spcPts val="100"/>
              </a:spcBef>
            </a:pPr>
            <a:r>
              <a:rPr sz="1200" b="1" spc="-15" dirty="0">
                <a:latin typeface="Calibri"/>
                <a:cs typeface="Calibri"/>
              </a:rPr>
              <a:t>S</a:t>
            </a:r>
            <a:r>
              <a:rPr sz="1200" b="1" spc="-10" dirty="0">
                <a:latin typeface="Calibri"/>
                <a:cs typeface="Calibri"/>
              </a:rPr>
              <a:t>E</a:t>
            </a:r>
            <a:r>
              <a:rPr sz="1200" b="1" dirty="0">
                <a:latin typeface="Calibri"/>
                <a:cs typeface="Calibri"/>
              </a:rPr>
              <a:t>Z</a:t>
            </a:r>
            <a:r>
              <a:rPr sz="1200" b="1" spc="-10" dirty="0">
                <a:latin typeface="Calibri"/>
                <a:cs typeface="Calibri"/>
              </a:rPr>
              <a:t>IONE</a:t>
            </a:r>
            <a:r>
              <a:rPr sz="1200" b="1" spc="5" dirty="0">
                <a:latin typeface="Calibri"/>
                <a:cs typeface="Calibri"/>
              </a:rPr>
              <a:t> </a:t>
            </a:r>
            <a:r>
              <a:rPr sz="1200" b="1" spc="-20" dirty="0">
                <a:latin typeface="Calibri"/>
                <a:cs typeface="Calibri"/>
              </a:rPr>
              <a:t>4</a:t>
            </a:r>
            <a:r>
              <a:rPr sz="1200" b="1" spc="-5" dirty="0">
                <a:latin typeface="Calibri"/>
                <a:cs typeface="Calibri"/>
              </a:rPr>
              <a:t>:</a:t>
            </a:r>
            <a:r>
              <a:rPr sz="1200" b="1" spc="5" dirty="0">
                <a:latin typeface="Calibri"/>
                <a:cs typeface="Calibri"/>
              </a:rPr>
              <a:t> </a:t>
            </a:r>
            <a:r>
              <a:rPr sz="1200" b="1" spc="-15" dirty="0">
                <a:latin typeface="Calibri"/>
                <a:cs typeface="Calibri"/>
              </a:rPr>
              <a:t>S</a:t>
            </a:r>
            <a:r>
              <a:rPr sz="1200" b="1" spc="-10" dirty="0">
                <a:latin typeface="Calibri"/>
                <a:cs typeface="Calibri"/>
              </a:rPr>
              <a:t>tu</a:t>
            </a:r>
            <a:r>
              <a:rPr sz="1200" b="1" spc="-20" dirty="0">
                <a:latin typeface="Calibri"/>
                <a:cs typeface="Calibri"/>
              </a:rPr>
              <a:t>d</a:t>
            </a:r>
            <a:r>
              <a:rPr sz="1200" b="1" spc="-5" dirty="0">
                <a:latin typeface="Calibri"/>
                <a:cs typeface="Calibri"/>
              </a:rPr>
              <a:t>i</a:t>
            </a:r>
            <a:r>
              <a:rPr sz="1200" b="1" spc="10" dirty="0">
                <a:latin typeface="Calibri"/>
                <a:cs typeface="Calibri"/>
              </a:rPr>
              <a:t> </a:t>
            </a:r>
            <a:r>
              <a:rPr sz="1200" b="1" spc="-5" dirty="0">
                <a:latin typeface="Calibri"/>
                <a:cs typeface="Calibri"/>
              </a:rPr>
              <a:t>di </a:t>
            </a:r>
            <a:r>
              <a:rPr sz="1200" b="1" dirty="0">
                <a:latin typeface="Calibri"/>
                <a:cs typeface="Calibri"/>
              </a:rPr>
              <a:t>c</a:t>
            </a:r>
            <a:r>
              <a:rPr sz="1200" b="1" spc="-5" dirty="0">
                <a:latin typeface="Calibri"/>
                <a:cs typeface="Calibri"/>
              </a:rPr>
              <a:t>aso.</a:t>
            </a:r>
            <a:r>
              <a:rPr sz="1200" b="1" spc="20" dirty="0">
                <a:latin typeface="Calibri"/>
                <a:cs typeface="Calibri"/>
              </a:rPr>
              <a:t> </a:t>
            </a:r>
            <a:r>
              <a:rPr sz="1200" dirty="0">
                <a:latin typeface="Calibri"/>
                <a:cs typeface="Calibri"/>
              </a:rPr>
              <a:t>E</a:t>
            </a:r>
            <a:r>
              <a:rPr sz="1200" spc="-5" dirty="0">
                <a:latin typeface="Calibri"/>
                <a:cs typeface="Calibri"/>
              </a:rPr>
              <a:t>s</a:t>
            </a:r>
            <a:r>
              <a:rPr sz="1200" spc="-20" dirty="0">
                <a:latin typeface="Calibri"/>
                <a:cs typeface="Calibri"/>
              </a:rPr>
              <a:t>e</a:t>
            </a:r>
            <a:r>
              <a:rPr sz="1200" dirty="0">
                <a:latin typeface="Calibri"/>
                <a:cs typeface="Calibri"/>
              </a:rPr>
              <a:t>m</a:t>
            </a:r>
            <a:r>
              <a:rPr sz="1200" spc="5" dirty="0">
                <a:latin typeface="Calibri"/>
                <a:cs typeface="Calibri"/>
              </a:rPr>
              <a:t>p</a:t>
            </a:r>
            <a:r>
              <a:rPr sz="1200" dirty="0">
                <a:latin typeface="Calibri"/>
                <a:cs typeface="Calibri"/>
              </a:rPr>
              <a:t>i</a:t>
            </a:r>
            <a:r>
              <a:rPr sz="1200" spc="5" dirty="0">
                <a:latin typeface="Calibri"/>
                <a:cs typeface="Calibri"/>
              </a:rPr>
              <a:t> </a:t>
            </a:r>
            <a:r>
              <a:rPr sz="1200" dirty="0">
                <a:latin typeface="Calibri"/>
                <a:cs typeface="Calibri"/>
              </a:rPr>
              <a:t>il</a:t>
            </a:r>
            <a:r>
              <a:rPr sz="1200" spc="-15" dirty="0">
                <a:latin typeface="Calibri"/>
                <a:cs typeface="Calibri"/>
              </a:rPr>
              <a:t>l</a:t>
            </a:r>
            <a:r>
              <a:rPr sz="1200" spc="5" dirty="0">
                <a:latin typeface="Calibri"/>
                <a:cs typeface="Calibri"/>
              </a:rPr>
              <a:t>u</a:t>
            </a:r>
            <a:r>
              <a:rPr sz="1200" spc="-5" dirty="0">
                <a:latin typeface="Calibri"/>
                <a:cs typeface="Calibri"/>
              </a:rPr>
              <a:t>s</a:t>
            </a:r>
            <a:r>
              <a:rPr sz="1200" dirty="0">
                <a:latin typeface="Calibri"/>
                <a:cs typeface="Calibri"/>
              </a:rPr>
              <a:t>t</a:t>
            </a:r>
            <a:r>
              <a:rPr sz="1200" spc="-5" dirty="0">
                <a:latin typeface="Calibri"/>
                <a:cs typeface="Calibri"/>
              </a:rPr>
              <a:t>r</a:t>
            </a:r>
            <a:r>
              <a:rPr sz="1200" spc="-25" dirty="0">
                <a:latin typeface="Calibri"/>
                <a:cs typeface="Calibri"/>
              </a:rPr>
              <a:t>a</a:t>
            </a:r>
            <a:r>
              <a:rPr sz="1200" dirty="0">
                <a:latin typeface="Calibri"/>
                <a:cs typeface="Calibri"/>
              </a:rPr>
              <a:t>ti</a:t>
            </a:r>
            <a:r>
              <a:rPr sz="1200" spc="-5" dirty="0">
                <a:latin typeface="Calibri"/>
                <a:cs typeface="Calibri"/>
              </a:rPr>
              <a:t>v</a:t>
            </a:r>
            <a:r>
              <a:rPr sz="1200" dirty="0">
                <a:latin typeface="Calibri"/>
                <a:cs typeface="Calibri"/>
              </a:rPr>
              <a:t>i</a:t>
            </a:r>
            <a:r>
              <a:rPr sz="1200" spc="5" dirty="0">
                <a:latin typeface="Calibri"/>
                <a:cs typeface="Calibri"/>
              </a:rPr>
              <a:t> d</a:t>
            </a:r>
            <a:r>
              <a:rPr sz="1200" spc="-10" dirty="0">
                <a:latin typeface="Calibri"/>
                <a:cs typeface="Calibri"/>
              </a:rPr>
              <a:t>e</a:t>
            </a:r>
            <a:r>
              <a:rPr sz="1200" dirty="0">
                <a:latin typeface="Calibri"/>
                <a:cs typeface="Calibri"/>
              </a:rPr>
              <a:t>lla</a:t>
            </a:r>
            <a:r>
              <a:rPr sz="1200" spc="-10" dirty="0">
                <a:latin typeface="Calibri"/>
                <a:cs typeface="Calibri"/>
              </a:rPr>
              <a:t> c</a:t>
            </a:r>
            <a:r>
              <a:rPr sz="120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dirty="0">
                <a:latin typeface="Calibri"/>
                <a:cs typeface="Calibri"/>
              </a:rPr>
              <a:t>a</a:t>
            </a:r>
            <a:r>
              <a:rPr sz="1200" spc="5" dirty="0">
                <a:latin typeface="Calibri"/>
                <a:cs typeface="Calibri"/>
              </a:rPr>
              <a:t> </a:t>
            </a:r>
            <a:r>
              <a:rPr sz="1200" spc="-10" dirty="0">
                <a:latin typeface="Calibri"/>
                <a:cs typeface="Calibri"/>
              </a:rPr>
              <a:t>e</a:t>
            </a:r>
            <a:r>
              <a:rPr sz="1200" spc="5" dirty="0">
                <a:latin typeface="Calibri"/>
                <a:cs typeface="Calibri"/>
              </a:rPr>
              <a:t> </a:t>
            </a:r>
            <a:r>
              <a:rPr sz="1200" spc="-10" dirty="0">
                <a:latin typeface="Calibri"/>
                <a:cs typeface="Calibri"/>
              </a:rPr>
              <a:t>de</a:t>
            </a:r>
            <a:r>
              <a:rPr sz="1200" dirty="0">
                <a:latin typeface="Calibri"/>
                <a:cs typeface="Calibri"/>
              </a:rPr>
              <a:t>ll</a:t>
            </a:r>
            <a:r>
              <a:rPr sz="1200" spc="-5" dirty="0">
                <a:latin typeface="Calibri"/>
                <a:cs typeface="Calibri"/>
              </a:rPr>
              <a:t>'</a:t>
            </a:r>
            <a:r>
              <a:rPr sz="1200" dirty="0">
                <a:latin typeface="Calibri"/>
                <a:cs typeface="Calibri"/>
              </a:rPr>
              <a:t>i</a:t>
            </a:r>
            <a:r>
              <a:rPr sz="1200" spc="-10" dirty="0">
                <a:latin typeface="Calibri"/>
                <a:cs typeface="Calibri"/>
              </a:rPr>
              <a:t>n</a:t>
            </a:r>
            <a:r>
              <a:rPr sz="1200" dirty="0">
                <a:latin typeface="Calibri"/>
                <a:cs typeface="Calibri"/>
              </a:rPr>
              <a:t>t</a:t>
            </a:r>
            <a:r>
              <a:rPr sz="1200" spc="-10" dirty="0">
                <a:latin typeface="Calibri"/>
                <a:cs typeface="Calibri"/>
              </a:rPr>
              <a:t>e</a:t>
            </a:r>
            <a:r>
              <a:rPr sz="1200" dirty="0">
                <a:latin typeface="Calibri"/>
                <a:cs typeface="Calibri"/>
              </a:rPr>
              <a:t>r</a:t>
            </a:r>
            <a:r>
              <a:rPr sz="1200" spc="-10" dirty="0">
                <a:latin typeface="Calibri"/>
                <a:cs typeface="Calibri"/>
              </a:rPr>
              <a:t>p</a:t>
            </a:r>
            <a:r>
              <a:rPr sz="1200" spc="-5" dirty="0">
                <a:latin typeface="Calibri"/>
                <a:cs typeface="Calibri"/>
              </a:rPr>
              <a:t>re</a:t>
            </a:r>
            <a:r>
              <a:rPr sz="1200" dirty="0">
                <a:latin typeface="Calibri"/>
                <a:cs typeface="Calibri"/>
              </a:rPr>
              <a:t>t</a:t>
            </a:r>
            <a:r>
              <a:rPr sz="1200" spc="-15" dirty="0">
                <a:latin typeface="Calibri"/>
                <a:cs typeface="Calibri"/>
              </a:rPr>
              <a:t>a</a:t>
            </a:r>
            <a:r>
              <a:rPr sz="1200" spc="5" dirty="0">
                <a:latin typeface="Calibri"/>
                <a:cs typeface="Calibri"/>
              </a:rPr>
              <a:t>z</a:t>
            </a:r>
            <a:r>
              <a:rPr sz="1200" dirty="0">
                <a:latin typeface="Calibri"/>
                <a:cs typeface="Calibri"/>
              </a:rPr>
              <a:t>io</a:t>
            </a:r>
            <a:r>
              <a:rPr sz="1200" spc="-10" dirty="0">
                <a:latin typeface="Calibri"/>
                <a:cs typeface="Calibri"/>
              </a:rPr>
              <a:t>ne</a:t>
            </a:r>
            <a:r>
              <a:rPr sz="1200" spc="5" dirty="0">
                <a:latin typeface="Calibri"/>
                <a:cs typeface="Calibri"/>
              </a:rPr>
              <a:t> d</a:t>
            </a:r>
            <a:r>
              <a:rPr sz="1200" spc="-10" dirty="0">
                <a:latin typeface="Calibri"/>
                <a:cs typeface="Calibri"/>
              </a:rPr>
              <a:t>e</a:t>
            </a:r>
            <a:r>
              <a:rPr sz="1200" dirty="0">
                <a:latin typeface="Calibri"/>
                <a:cs typeface="Calibri"/>
              </a:rPr>
              <a:t>l</a:t>
            </a:r>
            <a:r>
              <a:rPr sz="1200" spc="5" dirty="0">
                <a:latin typeface="Calibri"/>
                <a:cs typeface="Calibri"/>
              </a:rPr>
              <a:t> </a:t>
            </a:r>
            <a:r>
              <a:rPr sz="1200" spc="-10" dirty="0">
                <a:latin typeface="Calibri"/>
                <a:cs typeface="Calibri"/>
              </a:rPr>
              <a:t>d</a:t>
            </a:r>
            <a:r>
              <a:rPr sz="1200" dirty="0">
                <a:latin typeface="Calibri"/>
                <a:cs typeface="Calibri"/>
              </a:rPr>
              <a:t>ialo</a:t>
            </a:r>
            <a:r>
              <a:rPr sz="1200" spc="-15" dirty="0">
                <a:latin typeface="Calibri"/>
                <a:cs typeface="Calibri"/>
              </a:rPr>
              <a:t>g</a:t>
            </a:r>
            <a:r>
              <a:rPr sz="1200" dirty="0">
                <a:latin typeface="Calibri"/>
                <a:cs typeface="Calibri"/>
              </a:rPr>
              <a:t>o</a:t>
            </a:r>
            <a:r>
              <a:rPr sz="1200" spc="5" dirty="0">
                <a:latin typeface="Calibri"/>
                <a:cs typeface="Calibri"/>
              </a:rPr>
              <a:t> </a:t>
            </a:r>
            <a:r>
              <a:rPr sz="1200" spc="-10" dirty="0">
                <a:latin typeface="Calibri"/>
                <a:cs typeface="Calibri"/>
              </a:rPr>
              <a:t>d</a:t>
            </a:r>
            <a:r>
              <a:rPr sz="1200" dirty="0">
                <a:latin typeface="Calibri"/>
                <a:cs typeface="Calibri"/>
              </a:rPr>
              <a:t>a</a:t>
            </a:r>
            <a:r>
              <a:rPr sz="1200" spc="5" dirty="0">
                <a:latin typeface="Calibri"/>
                <a:cs typeface="Calibri"/>
              </a:rPr>
              <a:t> p</a:t>
            </a:r>
            <a:r>
              <a:rPr sz="1200" spc="-10" dirty="0">
                <a:latin typeface="Calibri"/>
                <a:cs typeface="Calibri"/>
              </a:rPr>
              <a:t>a</a:t>
            </a:r>
            <a:r>
              <a:rPr sz="1200" spc="-20" dirty="0">
                <a:latin typeface="Calibri"/>
                <a:cs typeface="Calibri"/>
              </a:rPr>
              <a:t>r</a:t>
            </a:r>
            <a:r>
              <a:rPr sz="1200" spc="-15" dirty="0">
                <a:latin typeface="Calibri"/>
                <a:cs typeface="Calibri"/>
              </a:rPr>
              <a:t>t</a:t>
            </a:r>
            <a:r>
              <a:rPr sz="1200" spc="-10" dirty="0">
                <a:latin typeface="Calibri"/>
                <a:cs typeface="Calibri"/>
              </a:rPr>
              <a:t>e</a:t>
            </a:r>
            <a:r>
              <a:rPr sz="1200" spc="5" dirty="0">
                <a:latin typeface="Calibri"/>
                <a:cs typeface="Calibri"/>
              </a:rPr>
              <a:t> d</a:t>
            </a:r>
            <a:r>
              <a:rPr sz="1200" dirty="0">
                <a:latin typeface="Calibri"/>
                <a:cs typeface="Calibri"/>
              </a:rPr>
              <a:t>i</a:t>
            </a:r>
            <a:r>
              <a:rPr sz="1200" spc="5" dirty="0">
                <a:latin typeface="Calibri"/>
                <a:cs typeface="Calibri"/>
              </a:rPr>
              <a:t> </a:t>
            </a:r>
            <a:r>
              <a:rPr sz="1200"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25" dirty="0">
                <a:latin typeface="Calibri"/>
                <a:cs typeface="Calibri"/>
              </a:rPr>
              <a:t>g</a:t>
            </a:r>
            <a:r>
              <a:rPr sz="1200" spc="5" dirty="0">
                <a:latin typeface="Calibri"/>
                <a:cs typeface="Calibri"/>
              </a:rPr>
              <a:t>n</a:t>
            </a:r>
            <a:r>
              <a:rPr sz="1200" dirty="0">
                <a:latin typeface="Calibri"/>
                <a:cs typeface="Calibri"/>
              </a:rPr>
              <a:t>a</a:t>
            </a:r>
            <a:r>
              <a:rPr sz="1200" spc="-10" dirty="0">
                <a:latin typeface="Calibri"/>
                <a:cs typeface="Calibri"/>
              </a:rPr>
              <a:t>n</a:t>
            </a:r>
            <a:r>
              <a:rPr sz="1200" dirty="0">
                <a:latin typeface="Calibri"/>
                <a:cs typeface="Calibri"/>
              </a:rPr>
              <a:t>ti</a:t>
            </a:r>
            <a:r>
              <a:rPr sz="1200" spc="5" dirty="0">
                <a:latin typeface="Calibri"/>
                <a:cs typeface="Calibri"/>
              </a:rPr>
              <a:t> </a:t>
            </a:r>
            <a:r>
              <a:rPr sz="1200" dirty="0">
                <a:latin typeface="Calibri"/>
                <a:cs typeface="Calibri"/>
              </a:rPr>
              <a:t>in</a:t>
            </a:r>
            <a:r>
              <a:rPr sz="1200" spc="10" dirty="0">
                <a:latin typeface="Calibri"/>
                <a:cs typeface="Calibri"/>
              </a:rPr>
              <a:t> </a:t>
            </a:r>
            <a:r>
              <a:rPr sz="1200" spc="5" dirty="0">
                <a:latin typeface="Calibri"/>
                <a:cs typeface="Calibri"/>
              </a:rPr>
              <a:t>d</a:t>
            </a:r>
            <a:r>
              <a:rPr sz="1200" dirty="0">
                <a:latin typeface="Calibri"/>
                <a:cs typeface="Calibri"/>
              </a:rPr>
              <a:t>i</a:t>
            </a:r>
            <a:r>
              <a:rPr sz="1200" spc="-5" dirty="0">
                <a:latin typeface="Calibri"/>
                <a:cs typeface="Calibri"/>
              </a:rPr>
              <a:t>v</a:t>
            </a:r>
            <a:r>
              <a:rPr sz="1200" spc="-20" dirty="0">
                <a:latin typeface="Calibri"/>
                <a:cs typeface="Calibri"/>
              </a:rPr>
              <a:t>e</a:t>
            </a:r>
            <a:r>
              <a:rPr sz="1200" spc="-5" dirty="0">
                <a:latin typeface="Calibri"/>
                <a:cs typeface="Calibri"/>
              </a:rPr>
              <a:t>r</a:t>
            </a:r>
            <a:r>
              <a:rPr sz="1200" spc="-10" dirty="0">
                <a:latin typeface="Calibri"/>
                <a:cs typeface="Calibri"/>
              </a:rPr>
              <a:t>s</a:t>
            </a:r>
            <a:r>
              <a:rPr sz="1200" dirty="0">
                <a:latin typeface="Calibri"/>
                <a:cs typeface="Calibri"/>
              </a:rPr>
              <a:t>i</a:t>
            </a:r>
            <a:r>
              <a:rPr sz="1200" spc="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n</a:t>
            </a:r>
            <a:r>
              <a:rPr sz="1200" dirty="0">
                <a:latin typeface="Calibri"/>
                <a:cs typeface="Calibri"/>
              </a:rPr>
              <a:t>t</a:t>
            </a:r>
            <a:r>
              <a:rPr sz="1200" spc="-10" dirty="0">
                <a:latin typeface="Calibri"/>
                <a:cs typeface="Calibri"/>
              </a:rPr>
              <a:t>e</a:t>
            </a:r>
            <a:r>
              <a:rPr sz="1200" spc="-15" dirty="0">
                <a:latin typeface="Calibri"/>
                <a:cs typeface="Calibri"/>
              </a:rPr>
              <a:t>s</a:t>
            </a:r>
            <a:r>
              <a:rPr sz="1200" dirty="0">
                <a:latin typeface="Calibri"/>
                <a:cs typeface="Calibri"/>
              </a:rPr>
              <a:t>ti;</a:t>
            </a:r>
            <a:r>
              <a:rPr sz="1200" spc="5" dirty="0">
                <a:latin typeface="Calibri"/>
                <a:cs typeface="Calibri"/>
              </a:rPr>
              <a:t> </a:t>
            </a:r>
            <a:r>
              <a:rPr sz="1200" dirty="0">
                <a:latin typeface="Calibri"/>
                <a:cs typeface="Calibri"/>
              </a:rPr>
              <a:t>i</a:t>
            </a:r>
            <a:r>
              <a:rPr sz="1200" spc="5" dirty="0">
                <a:latin typeface="Calibri"/>
                <a:cs typeface="Calibri"/>
              </a:rPr>
              <a:t>n</a:t>
            </a:r>
            <a:r>
              <a:rPr sz="1200" spc="-10" dirty="0">
                <a:latin typeface="Calibri"/>
                <a:cs typeface="Calibri"/>
              </a:rPr>
              <a:t>c</a:t>
            </a:r>
            <a:r>
              <a:rPr sz="1200" dirty="0">
                <a:latin typeface="Calibri"/>
                <a:cs typeface="Calibri"/>
              </a:rPr>
              <a:t>l</a:t>
            </a:r>
            <a:r>
              <a:rPr sz="1200" spc="-10" dirty="0">
                <a:latin typeface="Calibri"/>
                <a:cs typeface="Calibri"/>
              </a:rPr>
              <a:t>u</a:t>
            </a:r>
            <a:r>
              <a:rPr sz="1200" spc="5" dirty="0">
                <a:latin typeface="Calibri"/>
                <a:cs typeface="Calibri"/>
              </a:rPr>
              <a:t>d</a:t>
            </a:r>
            <a:r>
              <a:rPr sz="1200" spc="-10" dirty="0">
                <a:latin typeface="Calibri"/>
                <a:cs typeface="Calibri"/>
              </a:rPr>
              <a:t>e</a:t>
            </a:r>
            <a:r>
              <a:rPr sz="1200" spc="5" dirty="0">
                <a:latin typeface="Calibri"/>
                <a:cs typeface="Calibri"/>
              </a:rPr>
              <a:t> </a:t>
            </a:r>
            <a:r>
              <a:rPr sz="1200" dirty="0">
                <a:latin typeface="Calibri"/>
                <a:cs typeface="Calibri"/>
              </a:rPr>
              <a:t>i</a:t>
            </a:r>
            <a:r>
              <a:rPr sz="1200" spc="5" dirty="0">
                <a:latin typeface="Calibri"/>
                <a:cs typeface="Calibri"/>
              </a:rPr>
              <a:t> </a:t>
            </a:r>
            <a:r>
              <a:rPr sz="1200" dirty="0">
                <a:latin typeface="Calibri"/>
                <a:cs typeface="Calibri"/>
              </a:rPr>
              <a:t>ri</a:t>
            </a:r>
            <a:r>
              <a:rPr sz="1200" spc="-5" dirty="0">
                <a:latin typeface="Calibri"/>
                <a:cs typeface="Calibri"/>
              </a:rPr>
              <a:t>s</a:t>
            </a:r>
            <a:r>
              <a:rPr sz="1200" spc="-10" dirty="0">
                <a:latin typeface="Calibri"/>
                <a:cs typeface="Calibri"/>
              </a:rPr>
              <a:t>u</a:t>
            </a:r>
            <a:r>
              <a:rPr sz="1200" dirty="0">
                <a:latin typeface="Calibri"/>
                <a:cs typeface="Calibri"/>
              </a:rPr>
              <a:t>l</a:t>
            </a:r>
            <a:r>
              <a:rPr sz="1200" spc="5" dirty="0">
                <a:latin typeface="Calibri"/>
                <a:cs typeface="Calibri"/>
              </a:rPr>
              <a:t>t</a:t>
            </a:r>
            <a:r>
              <a:rPr sz="1200" spc="-15" dirty="0">
                <a:latin typeface="Calibri"/>
                <a:cs typeface="Calibri"/>
              </a:rPr>
              <a:t>a</a:t>
            </a:r>
            <a:r>
              <a:rPr sz="1200" dirty="0">
                <a:latin typeface="Calibri"/>
                <a:cs typeface="Calibri"/>
              </a:rPr>
              <a:t>ti</a:t>
            </a:r>
            <a:r>
              <a:rPr sz="1200" spc="5" dirty="0">
                <a:latin typeface="Calibri"/>
                <a:cs typeface="Calibri"/>
              </a:rPr>
              <a:t> </a:t>
            </a:r>
            <a:r>
              <a:rPr sz="1200" dirty="0">
                <a:latin typeface="Calibri"/>
                <a:cs typeface="Calibri"/>
              </a:rPr>
              <a:t>o</a:t>
            </a:r>
            <a:r>
              <a:rPr sz="1200" spc="-15" dirty="0">
                <a:latin typeface="Calibri"/>
                <a:cs typeface="Calibri"/>
              </a:rPr>
              <a:t>t</a:t>
            </a:r>
            <a:r>
              <a:rPr sz="1200" dirty="0">
                <a:latin typeface="Calibri"/>
                <a:cs typeface="Calibri"/>
              </a:rPr>
              <a:t>t</a:t>
            </a:r>
            <a:r>
              <a:rPr sz="1200" spc="-10" dirty="0">
                <a:latin typeface="Calibri"/>
                <a:cs typeface="Calibri"/>
              </a:rPr>
              <a:t>en</a:t>
            </a:r>
            <a:r>
              <a:rPr sz="1200" spc="5" dirty="0">
                <a:latin typeface="Calibri"/>
                <a:cs typeface="Calibri"/>
              </a:rPr>
              <a:t>u</a:t>
            </a:r>
            <a:r>
              <a:rPr sz="1200" spc="-10" dirty="0">
                <a:latin typeface="Calibri"/>
                <a:cs typeface="Calibri"/>
              </a:rPr>
              <a:t>ti e</a:t>
            </a:r>
            <a:r>
              <a:rPr sz="1200" spc="5" dirty="0">
                <a:latin typeface="Calibri"/>
                <a:cs typeface="Calibri"/>
              </a:rPr>
              <a:t> </a:t>
            </a:r>
            <a:r>
              <a:rPr sz="1200" dirty="0">
                <a:latin typeface="Calibri"/>
                <a:cs typeface="Calibri"/>
              </a:rPr>
              <a:t>i</a:t>
            </a:r>
            <a:r>
              <a:rPr sz="1200" spc="-10" dirty="0">
                <a:latin typeface="Calibri"/>
                <a:cs typeface="Calibri"/>
              </a:rPr>
              <a:t> </a:t>
            </a:r>
            <a:r>
              <a:rPr sz="1200" spc="5" dirty="0">
                <a:latin typeface="Calibri"/>
                <a:cs typeface="Calibri"/>
              </a:rPr>
              <a:t>p</a:t>
            </a:r>
            <a:r>
              <a:rPr sz="1200" dirty="0">
                <a:latin typeface="Calibri"/>
                <a:cs typeface="Calibri"/>
              </a:rPr>
              <a:t>a</a:t>
            </a:r>
            <a:r>
              <a:rPr sz="1200" spc="-5" dirty="0">
                <a:latin typeface="Calibri"/>
                <a:cs typeface="Calibri"/>
              </a:rPr>
              <a:t>ss</a:t>
            </a:r>
            <a:r>
              <a:rPr sz="1200" dirty="0">
                <a:latin typeface="Calibri"/>
                <a:cs typeface="Calibri"/>
              </a:rPr>
              <a:t>i</a:t>
            </a:r>
            <a:r>
              <a:rPr sz="1200" spc="5" dirty="0">
                <a:latin typeface="Calibri"/>
                <a:cs typeface="Calibri"/>
              </a:rPr>
              <a:t> </a:t>
            </a:r>
            <a:r>
              <a:rPr sz="1200" spc="-5" dirty="0">
                <a:latin typeface="Calibri"/>
                <a:cs typeface="Calibri"/>
              </a:rPr>
              <a:t>s</a:t>
            </a:r>
            <a:r>
              <a:rPr sz="1200" spc="5" dirty="0">
                <a:latin typeface="Calibri"/>
                <a:cs typeface="Calibri"/>
              </a:rPr>
              <a:t>u</a:t>
            </a:r>
            <a:r>
              <a:rPr sz="1200" spc="-10" dirty="0">
                <a:latin typeface="Calibri"/>
                <a:cs typeface="Calibri"/>
              </a:rPr>
              <a:t>cce</a:t>
            </a:r>
            <a:r>
              <a:rPr sz="1200" spc="-5" dirty="0">
                <a:latin typeface="Calibri"/>
                <a:cs typeface="Calibri"/>
              </a:rPr>
              <a:t>ss</a:t>
            </a:r>
            <a:r>
              <a:rPr sz="1200" dirty="0">
                <a:latin typeface="Calibri"/>
                <a:cs typeface="Calibri"/>
              </a:rPr>
              <a:t>i</a:t>
            </a:r>
            <a:r>
              <a:rPr sz="1200" spc="-15" dirty="0">
                <a:latin typeface="Calibri"/>
                <a:cs typeface="Calibri"/>
              </a:rPr>
              <a:t>v</a:t>
            </a:r>
            <a:r>
              <a:rPr sz="1200" dirty="0">
                <a:latin typeface="Calibri"/>
                <a:cs typeface="Calibri"/>
              </a:rPr>
              <a:t>i</a:t>
            </a:r>
            <a:r>
              <a:rPr sz="1200" spc="5" dirty="0">
                <a:latin typeface="Calibri"/>
                <a:cs typeface="Calibri"/>
              </a:rPr>
              <a:t> </a:t>
            </a:r>
            <a:r>
              <a:rPr sz="1200" dirty="0">
                <a:latin typeface="Calibri"/>
                <a:cs typeface="Calibri"/>
              </a:rPr>
              <a:t>i</a:t>
            </a:r>
            <a:r>
              <a:rPr sz="1200" spc="-10" dirty="0">
                <a:latin typeface="Calibri"/>
                <a:cs typeface="Calibri"/>
              </a:rPr>
              <a:t>den</a:t>
            </a:r>
            <a:r>
              <a:rPr sz="1200" dirty="0">
                <a:latin typeface="Calibri"/>
                <a:cs typeface="Calibri"/>
              </a:rPr>
              <a:t>t</a:t>
            </a:r>
            <a:r>
              <a:rPr sz="1200" spc="-15" dirty="0">
                <a:latin typeface="Calibri"/>
                <a:cs typeface="Calibri"/>
              </a:rPr>
              <a:t>i</a:t>
            </a:r>
            <a:r>
              <a:rPr sz="1200" spc="5" dirty="0">
                <a:latin typeface="Calibri"/>
                <a:cs typeface="Calibri"/>
              </a:rPr>
              <a:t>f</a:t>
            </a:r>
            <a:r>
              <a:rPr sz="1200" dirty="0">
                <a:latin typeface="Calibri"/>
                <a:cs typeface="Calibri"/>
              </a:rPr>
              <a:t>i</a:t>
            </a:r>
            <a:r>
              <a:rPr sz="1200" spc="-5" dirty="0">
                <a:latin typeface="Calibri"/>
                <a:cs typeface="Calibri"/>
              </a:rPr>
              <a:t>c</a:t>
            </a:r>
            <a:r>
              <a:rPr sz="1200" spc="-10" dirty="0">
                <a:latin typeface="Calibri"/>
                <a:cs typeface="Calibri"/>
              </a:rPr>
              <a:t>a</a:t>
            </a:r>
            <a:r>
              <a:rPr sz="1200" dirty="0">
                <a:latin typeface="Calibri"/>
                <a:cs typeface="Calibri"/>
              </a:rPr>
              <a:t>ti</a:t>
            </a:r>
            <a:r>
              <a:rPr sz="1200" spc="-10" dirty="0">
                <a:latin typeface="Calibri"/>
                <a:cs typeface="Calibri"/>
              </a:rPr>
              <a:t> </a:t>
            </a:r>
            <a:r>
              <a:rPr sz="1200" spc="5" dirty="0">
                <a:latin typeface="Calibri"/>
                <a:cs typeface="Calibri"/>
              </a:rPr>
              <a:t>d</a:t>
            </a:r>
            <a:r>
              <a:rPr sz="1200" dirty="0">
                <a:latin typeface="Calibri"/>
                <a:cs typeface="Calibri"/>
              </a:rPr>
              <a:t>alle</a:t>
            </a:r>
            <a:r>
              <a:rPr sz="1200" spc="-10" dirty="0">
                <a:latin typeface="Calibri"/>
                <a:cs typeface="Calibri"/>
              </a:rPr>
              <a:t> e</a:t>
            </a:r>
            <a:r>
              <a:rPr sz="1200" spc="-5" dirty="0">
                <a:latin typeface="Calibri"/>
                <a:cs typeface="Calibri"/>
              </a:rPr>
              <a:t> </a:t>
            </a:r>
            <a:r>
              <a:rPr sz="1200" spc="5" dirty="0">
                <a:latin typeface="Calibri"/>
                <a:cs typeface="Calibri"/>
              </a:rPr>
              <a:t>d</a:t>
            </a:r>
            <a:r>
              <a:rPr sz="1200" spc="-10" dirty="0">
                <a:latin typeface="Calibri"/>
                <a:cs typeface="Calibri"/>
              </a:rPr>
              <a:t>a</a:t>
            </a:r>
            <a:r>
              <a:rPr sz="1200" spc="-15" dirty="0">
                <a:latin typeface="Calibri"/>
                <a:cs typeface="Calibri"/>
              </a:rPr>
              <a:t>g</a:t>
            </a:r>
            <a:r>
              <a:rPr sz="1200" dirty="0">
                <a:latin typeface="Calibri"/>
                <a:cs typeface="Calibri"/>
              </a:rPr>
              <a:t>li</a:t>
            </a:r>
            <a:r>
              <a:rPr sz="1200" spc="5" dirty="0">
                <a:latin typeface="Calibri"/>
                <a:cs typeface="Calibri"/>
              </a:rPr>
              <a:t> </a:t>
            </a:r>
            <a:r>
              <a:rPr sz="1200" spc="-15" dirty="0">
                <a:latin typeface="Calibri"/>
                <a:cs typeface="Calibri"/>
              </a:rPr>
              <a:t>i</a:t>
            </a:r>
            <a:r>
              <a:rPr sz="1200" spc="5" dirty="0">
                <a:latin typeface="Calibri"/>
                <a:cs typeface="Calibri"/>
              </a:rPr>
              <a:t>n</a:t>
            </a:r>
            <a:r>
              <a:rPr sz="1200" spc="-5" dirty="0">
                <a:latin typeface="Calibri"/>
                <a:cs typeface="Calibri"/>
              </a:rPr>
              <a:t>s</a:t>
            </a:r>
            <a:r>
              <a:rPr sz="1200" spc="-10" dirty="0">
                <a:latin typeface="Calibri"/>
                <a:cs typeface="Calibri"/>
              </a:rPr>
              <a:t>e</a:t>
            </a:r>
            <a:r>
              <a:rPr sz="1200" spc="-15" dirty="0">
                <a:latin typeface="Calibri"/>
                <a:cs typeface="Calibri"/>
              </a:rPr>
              <a:t>g</a:t>
            </a:r>
            <a:r>
              <a:rPr sz="1200" spc="-10" dirty="0">
                <a:latin typeface="Calibri"/>
                <a:cs typeface="Calibri"/>
              </a:rPr>
              <a:t>n</a:t>
            </a:r>
            <a:r>
              <a:rPr sz="1200" dirty="0">
                <a:latin typeface="Calibri"/>
                <a:cs typeface="Calibri"/>
              </a:rPr>
              <a:t>a</a:t>
            </a:r>
            <a:r>
              <a:rPr sz="1200" spc="5" dirty="0">
                <a:latin typeface="Calibri"/>
                <a:cs typeface="Calibri"/>
              </a:rPr>
              <a:t>n</a:t>
            </a:r>
            <a:r>
              <a:rPr sz="1200" dirty="0">
                <a:latin typeface="Calibri"/>
                <a:cs typeface="Calibri"/>
              </a:rPr>
              <a:t>ti.</a:t>
            </a:r>
          </a:p>
          <a:p>
            <a:pPr marL="12700">
              <a:lnSpc>
                <a:spcPct val="100000"/>
              </a:lnSpc>
              <a:spcBef>
                <a:spcPts val="190"/>
              </a:spcBef>
            </a:pPr>
            <a:r>
              <a:rPr sz="1200" b="1" spc="-15" dirty="0">
                <a:latin typeface="Calibri"/>
                <a:cs typeface="Calibri"/>
              </a:rPr>
              <a:t>S</a:t>
            </a:r>
            <a:r>
              <a:rPr sz="1200" b="1" spc="-10" dirty="0">
                <a:latin typeface="Calibri"/>
                <a:cs typeface="Calibri"/>
              </a:rPr>
              <a:t>E</a:t>
            </a:r>
            <a:r>
              <a:rPr sz="1200" b="1" dirty="0">
                <a:latin typeface="Calibri"/>
                <a:cs typeface="Calibri"/>
              </a:rPr>
              <a:t>Z</a:t>
            </a:r>
            <a:r>
              <a:rPr sz="1200" b="1" spc="-5" dirty="0">
                <a:latin typeface="Calibri"/>
                <a:cs typeface="Calibri"/>
              </a:rPr>
              <a:t>I</a:t>
            </a:r>
            <a:r>
              <a:rPr sz="1200" b="1" dirty="0">
                <a:latin typeface="Calibri"/>
                <a:cs typeface="Calibri"/>
              </a:rPr>
              <a:t>O</a:t>
            </a:r>
            <a:r>
              <a:rPr sz="1200" b="1" spc="-10" dirty="0">
                <a:latin typeface="Calibri"/>
                <a:cs typeface="Calibri"/>
              </a:rPr>
              <a:t>NE</a:t>
            </a:r>
            <a:r>
              <a:rPr sz="1200" b="1" spc="-5" dirty="0">
                <a:latin typeface="Calibri"/>
                <a:cs typeface="Calibri"/>
              </a:rPr>
              <a:t> 5: Ide</a:t>
            </a:r>
            <a:r>
              <a:rPr sz="1200" b="1" dirty="0">
                <a:latin typeface="Calibri"/>
                <a:cs typeface="Calibri"/>
              </a:rPr>
              <a:t>e </a:t>
            </a:r>
            <a:r>
              <a:rPr sz="1200" b="1" spc="-10" dirty="0">
                <a:latin typeface="Calibri"/>
                <a:cs typeface="Calibri"/>
              </a:rPr>
              <a:t>p</a:t>
            </a:r>
            <a:r>
              <a:rPr sz="1200" b="1" spc="-20" dirty="0">
                <a:latin typeface="Calibri"/>
                <a:cs typeface="Calibri"/>
              </a:rPr>
              <a:t>e</a:t>
            </a:r>
            <a:r>
              <a:rPr sz="1200" b="1" dirty="0">
                <a:latin typeface="Calibri"/>
                <a:cs typeface="Calibri"/>
              </a:rPr>
              <a:t>r</a:t>
            </a:r>
            <a:r>
              <a:rPr sz="1200" b="1" spc="10" dirty="0">
                <a:latin typeface="Calibri"/>
                <a:cs typeface="Calibri"/>
              </a:rPr>
              <a:t> </a:t>
            </a:r>
            <a:r>
              <a:rPr sz="1200" b="1" dirty="0">
                <a:latin typeface="Calibri"/>
                <a:cs typeface="Calibri"/>
              </a:rPr>
              <a:t>i</a:t>
            </a:r>
            <a:r>
              <a:rPr sz="1200" b="1" spc="-5" dirty="0">
                <a:latin typeface="Calibri"/>
                <a:cs typeface="Calibri"/>
              </a:rPr>
              <a:t>m</a:t>
            </a:r>
            <a:r>
              <a:rPr sz="1200" b="1" spc="-10" dirty="0">
                <a:latin typeface="Calibri"/>
                <a:cs typeface="Calibri"/>
              </a:rPr>
              <a:t>p</a:t>
            </a:r>
            <a:r>
              <a:rPr sz="1200" b="1" dirty="0">
                <a:latin typeface="Calibri"/>
                <a:cs typeface="Calibri"/>
              </a:rPr>
              <a:t>l</a:t>
            </a:r>
            <a:r>
              <a:rPr sz="1200" b="1" spc="-5" dirty="0">
                <a:latin typeface="Calibri"/>
                <a:cs typeface="Calibri"/>
              </a:rPr>
              <a:t>eme</a:t>
            </a:r>
            <a:r>
              <a:rPr sz="1200" b="1" dirty="0">
                <a:latin typeface="Calibri"/>
                <a:cs typeface="Calibri"/>
              </a:rPr>
              <a:t>n</a:t>
            </a:r>
            <a:r>
              <a:rPr sz="1200" b="1" spc="-5" dirty="0">
                <a:latin typeface="Calibri"/>
                <a:cs typeface="Calibri"/>
              </a:rPr>
              <a:t>t</a:t>
            </a:r>
            <a:r>
              <a:rPr sz="1200" b="1" spc="-15" dirty="0">
                <a:latin typeface="Calibri"/>
                <a:cs typeface="Calibri"/>
              </a:rPr>
              <a:t>a</a:t>
            </a:r>
            <a:r>
              <a:rPr sz="1200" b="1" spc="5" dirty="0">
                <a:latin typeface="Calibri"/>
                <a:cs typeface="Calibri"/>
              </a:rPr>
              <a:t>r</a:t>
            </a:r>
            <a:r>
              <a:rPr sz="1200" b="1" dirty="0">
                <a:latin typeface="Calibri"/>
                <a:cs typeface="Calibri"/>
              </a:rPr>
              <a:t>e i</a:t>
            </a:r>
            <a:r>
              <a:rPr sz="1200" b="1" spc="-5" dirty="0">
                <a:latin typeface="Calibri"/>
                <a:cs typeface="Calibri"/>
              </a:rPr>
              <a:t>l </a:t>
            </a:r>
            <a:r>
              <a:rPr sz="1200" b="1" spc="-10" dirty="0">
                <a:latin typeface="Calibri"/>
                <a:cs typeface="Calibri"/>
              </a:rPr>
              <a:t>d</a:t>
            </a:r>
            <a:r>
              <a:rPr sz="1200" b="1" dirty="0">
                <a:latin typeface="Calibri"/>
                <a:cs typeface="Calibri"/>
              </a:rPr>
              <a:t>i</a:t>
            </a:r>
            <a:r>
              <a:rPr sz="1200" b="1" spc="-15" dirty="0">
                <a:latin typeface="Calibri"/>
                <a:cs typeface="Calibri"/>
              </a:rPr>
              <a:t>al</a:t>
            </a:r>
            <a:r>
              <a:rPr sz="1200" b="1" spc="-10" dirty="0">
                <a:latin typeface="Calibri"/>
                <a:cs typeface="Calibri"/>
              </a:rPr>
              <a:t>o</a:t>
            </a:r>
            <a:r>
              <a:rPr sz="1200" b="1" spc="-5" dirty="0">
                <a:latin typeface="Calibri"/>
                <a:cs typeface="Calibri"/>
              </a:rPr>
              <a:t>g</a:t>
            </a:r>
            <a:r>
              <a:rPr sz="1200" b="1" spc="-10" dirty="0">
                <a:latin typeface="Calibri"/>
                <a:cs typeface="Calibri"/>
              </a:rPr>
              <a:t>o</a:t>
            </a:r>
            <a:r>
              <a:rPr sz="1200" b="1" spc="5" dirty="0">
                <a:latin typeface="Calibri"/>
                <a:cs typeface="Calibri"/>
              </a:rPr>
              <a:t> </a:t>
            </a:r>
            <a:r>
              <a:rPr sz="1200" b="1" spc="-10" dirty="0">
                <a:latin typeface="Calibri"/>
                <a:cs typeface="Calibri"/>
              </a:rPr>
              <a:t>n</a:t>
            </a:r>
            <a:r>
              <a:rPr sz="1200" b="1" spc="-5" dirty="0">
                <a:latin typeface="Calibri"/>
                <a:cs typeface="Calibri"/>
              </a:rPr>
              <a:t>e</a:t>
            </a:r>
            <a:r>
              <a:rPr sz="1200" b="1" spc="-15" dirty="0">
                <a:latin typeface="Calibri"/>
                <a:cs typeface="Calibri"/>
              </a:rPr>
              <a:t>ll</a:t>
            </a:r>
            <a:r>
              <a:rPr sz="1200" b="1" spc="-10" dirty="0">
                <a:latin typeface="Calibri"/>
                <a:cs typeface="Calibri"/>
              </a:rPr>
              <a:t>a</a:t>
            </a:r>
            <a:r>
              <a:rPr sz="1200" b="1" dirty="0">
                <a:latin typeface="Calibri"/>
                <a:cs typeface="Calibri"/>
              </a:rPr>
              <a:t> </a:t>
            </a:r>
            <a:r>
              <a:rPr sz="1200" b="1" spc="-10" dirty="0">
                <a:latin typeface="Calibri"/>
                <a:cs typeface="Calibri"/>
              </a:rPr>
              <a:t>tua</a:t>
            </a:r>
            <a:r>
              <a:rPr sz="1200" b="1" dirty="0">
                <a:latin typeface="Calibri"/>
                <a:cs typeface="Calibri"/>
              </a:rPr>
              <a:t> cl</a:t>
            </a:r>
            <a:r>
              <a:rPr sz="1200" b="1" spc="-15" dirty="0">
                <a:latin typeface="Calibri"/>
                <a:cs typeface="Calibri"/>
              </a:rPr>
              <a:t>a</a:t>
            </a:r>
            <a:r>
              <a:rPr sz="1200" b="1" spc="-5" dirty="0">
                <a:latin typeface="Calibri"/>
                <a:cs typeface="Calibri"/>
              </a:rPr>
              <a:t>sse</a:t>
            </a:r>
            <a:r>
              <a:rPr sz="1200" b="1" dirty="0">
                <a:latin typeface="Calibri"/>
                <a:cs typeface="Calibri"/>
              </a:rPr>
              <a:t>.</a:t>
            </a:r>
            <a:r>
              <a:rPr sz="1200" b="1" spc="5" dirty="0">
                <a:latin typeface="Calibri"/>
                <a:cs typeface="Calibri"/>
              </a:rPr>
              <a:t> </a:t>
            </a:r>
            <a:r>
              <a:rPr sz="1200" spc="-20" dirty="0">
                <a:latin typeface="Calibri"/>
                <a:cs typeface="Calibri"/>
              </a:rPr>
              <a:t>I</a:t>
            </a:r>
            <a:r>
              <a:rPr sz="1200" spc="5" dirty="0">
                <a:latin typeface="Calibri"/>
                <a:cs typeface="Calibri"/>
              </a:rPr>
              <a:t>n</a:t>
            </a:r>
            <a:r>
              <a:rPr sz="1200" spc="-10" dirty="0">
                <a:latin typeface="Calibri"/>
                <a:cs typeface="Calibri"/>
              </a:rPr>
              <a:t>c</a:t>
            </a:r>
            <a:r>
              <a:rPr sz="1200" dirty="0">
                <a:latin typeface="Calibri"/>
                <a:cs typeface="Calibri"/>
              </a:rPr>
              <a:t>l</a:t>
            </a:r>
            <a:r>
              <a:rPr sz="1200" spc="5" dirty="0">
                <a:latin typeface="Calibri"/>
                <a:cs typeface="Calibri"/>
              </a:rPr>
              <a:t>u</a:t>
            </a:r>
            <a:r>
              <a:rPr sz="1200" spc="-10" dirty="0">
                <a:latin typeface="Calibri"/>
                <a:cs typeface="Calibri"/>
              </a:rPr>
              <a:t>de</a:t>
            </a:r>
            <a:r>
              <a:rPr sz="1200" spc="5" dirty="0">
                <a:latin typeface="Calibri"/>
                <a:cs typeface="Calibri"/>
              </a:rPr>
              <a:t> </a:t>
            </a:r>
            <a:r>
              <a:rPr sz="1200" dirty="0">
                <a:latin typeface="Calibri"/>
                <a:cs typeface="Calibri"/>
              </a:rPr>
              <a:t>r</a:t>
            </a:r>
            <a:r>
              <a:rPr sz="1200" spc="-15" dirty="0">
                <a:latin typeface="Calibri"/>
                <a:cs typeface="Calibri"/>
              </a:rPr>
              <a:t>i</a:t>
            </a:r>
            <a:r>
              <a:rPr sz="1200" spc="5" dirty="0">
                <a:latin typeface="Calibri"/>
                <a:cs typeface="Calibri"/>
              </a:rPr>
              <a:t>f</a:t>
            </a:r>
            <a:r>
              <a:rPr sz="1200" spc="-10" dirty="0">
                <a:latin typeface="Calibri"/>
                <a:cs typeface="Calibri"/>
              </a:rPr>
              <a:t>e</a:t>
            </a:r>
            <a:r>
              <a:rPr sz="1200" spc="-20" dirty="0">
                <a:latin typeface="Calibri"/>
                <a:cs typeface="Calibri"/>
              </a:rPr>
              <a:t>r</a:t>
            </a:r>
            <a:r>
              <a:rPr sz="1200" spc="-10" dirty="0">
                <a:latin typeface="Calibri"/>
                <a:cs typeface="Calibri"/>
              </a:rPr>
              <a:t>ime</a:t>
            </a:r>
            <a:r>
              <a:rPr sz="1200" spc="5" dirty="0">
                <a:latin typeface="Calibri"/>
                <a:cs typeface="Calibri"/>
              </a:rPr>
              <a:t>n</a:t>
            </a:r>
            <a:r>
              <a:rPr sz="1200" dirty="0">
                <a:latin typeface="Calibri"/>
                <a:cs typeface="Calibri"/>
              </a:rPr>
              <a:t>ti</a:t>
            </a:r>
            <a:r>
              <a:rPr sz="1200" spc="-10" dirty="0">
                <a:latin typeface="Calibri"/>
                <a:cs typeface="Calibri"/>
              </a:rPr>
              <a:t> </a:t>
            </a:r>
            <a:r>
              <a:rPr sz="1200" dirty="0">
                <a:latin typeface="Calibri"/>
                <a:cs typeface="Calibri"/>
              </a:rPr>
              <a:t>ad</a:t>
            </a:r>
            <a:r>
              <a:rPr sz="1200" spc="-5" dirty="0">
                <a:latin typeface="Calibri"/>
                <a:cs typeface="Calibri"/>
              </a:rPr>
              <a:t> </a:t>
            </a:r>
            <a:r>
              <a:rPr sz="1200" dirty="0">
                <a:latin typeface="Calibri"/>
                <a:cs typeface="Calibri"/>
              </a:rPr>
              <a:t>al</a:t>
            </a:r>
            <a:r>
              <a:rPr sz="1200" spc="-10" dirty="0">
                <a:latin typeface="Calibri"/>
                <a:cs typeface="Calibri"/>
              </a:rPr>
              <a:t>t</a:t>
            </a:r>
            <a:r>
              <a:rPr sz="1200" spc="-5" dirty="0">
                <a:latin typeface="Calibri"/>
                <a:cs typeface="Calibri"/>
              </a:rPr>
              <a:t>re</a:t>
            </a:r>
            <a:r>
              <a:rPr sz="1200" spc="5" dirty="0">
                <a:latin typeface="Calibri"/>
                <a:cs typeface="Calibri"/>
              </a:rPr>
              <a:t> </a:t>
            </a:r>
            <a:r>
              <a:rPr sz="1200" spc="-5" dirty="0">
                <a:latin typeface="Calibri"/>
                <a:cs typeface="Calibri"/>
              </a:rPr>
              <a:t>ri</a:t>
            </a:r>
            <a:r>
              <a:rPr sz="1200" spc="-10" dirty="0">
                <a:latin typeface="Calibri"/>
                <a:cs typeface="Calibri"/>
              </a:rPr>
              <a:t>c</a:t>
            </a:r>
            <a:r>
              <a:rPr sz="1200" spc="-5" dirty="0">
                <a:latin typeface="Calibri"/>
                <a:cs typeface="Calibri"/>
              </a:rPr>
              <a:t>er</a:t>
            </a:r>
            <a:r>
              <a:rPr sz="1200" spc="-25" dirty="0">
                <a:latin typeface="Calibri"/>
                <a:cs typeface="Calibri"/>
              </a:rPr>
              <a:t>c</a:t>
            </a:r>
            <a:r>
              <a:rPr sz="1200" spc="5" dirty="0">
                <a:latin typeface="Calibri"/>
                <a:cs typeface="Calibri"/>
              </a:rPr>
              <a:t>h</a:t>
            </a:r>
            <a:r>
              <a:rPr sz="1200" spc="-10" dirty="0">
                <a:latin typeface="Calibri"/>
                <a:cs typeface="Calibri"/>
              </a:rPr>
              <a:t>e</a:t>
            </a:r>
            <a:r>
              <a:rPr sz="1200" spc="5" dirty="0">
                <a:latin typeface="Calibri"/>
                <a:cs typeface="Calibri"/>
              </a:rPr>
              <a:t> </a:t>
            </a:r>
            <a:r>
              <a:rPr sz="1200" spc="-15" dirty="0">
                <a:latin typeface="Calibri"/>
                <a:cs typeface="Calibri"/>
              </a:rPr>
              <a:t>s</a:t>
            </a:r>
            <a:r>
              <a:rPr sz="1200" spc="5" dirty="0">
                <a:latin typeface="Calibri"/>
                <a:cs typeface="Calibri"/>
              </a:rPr>
              <a:t>u</a:t>
            </a:r>
            <a:r>
              <a:rPr sz="1200" dirty="0">
                <a:latin typeface="Calibri"/>
                <a:cs typeface="Calibri"/>
              </a:rPr>
              <a:t>l</a:t>
            </a:r>
            <a:r>
              <a:rPr sz="1200" spc="5" dirty="0">
                <a:latin typeface="Calibri"/>
                <a:cs typeface="Calibri"/>
              </a:rPr>
              <a:t> d</a:t>
            </a:r>
            <a:r>
              <a:rPr sz="1200" dirty="0">
                <a:latin typeface="Calibri"/>
                <a:cs typeface="Calibri"/>
              </a:rPr>
              <a:t>i</a:t>
            </a:r>
            <a:r>
              <a:rPr sz="1200" spc="-15" dirty="0">
                <a:latin typeface="Calibri"/>
                <a:cs typeface="Calibri"/>
              </a:rPr>
              <a:t>a</a:t>
            </a:r>
            <a:r>
              <a:rPr sz="1200" dirty="0">
                <a:latin typeface="Calibri"/>
                <a:cs typeface="Calibri"/>
              </a:rPr>
              <a:t>lo</a:t>
            </a:r>
            <a:r>
              <a:rPr sz="1200" spc="-15" dirty="0">
                <a:latin typeface="Calibri"/>
                <a:cs typeface="Calibri"/>
              </a:rPr>
              <a:t>g</a:t>
            </a:r>
            <a:r>
              <a:rPr sz="1200" dirty="0">
                <a:latin typeface="Calibri"/>
                <a:cs typeface="Calibri"/>
              </a:rPr>
              <a:t>o</a:t>
            </a:r>
            <a:r>
              <a:rPr sz="1200" spc="-5" dirty="0">
                <a:latin typeface="Calibri"/>
                <a:cs typeface="Calibri"/>
              </a:rPr>
              <a:t> </a:t>
            </a:r>
            <a:r>
              <a:rPr sz="1200" spc="-10" dirty="0">
                <a:latin typeface="Calibri"/>
                <a:cs typeface="Calibri"/>
              </a:rPr>
              <a:t>e</a:t>
            </a:r>
            <a:r>
              <a:rPr sz="1200" spc="5" dirty="0">
                <a:latin typeface="Calibri"/>
                <a:cs typeface="Calibri"/>
              </a:rPr>
              <a:t> </a:t>
            </a:r>
            <a:r>
              <a:rPr sz="1200" dirty="0">
                <a:latin typeface="Calibri"/>
                <a:cs typeface="Calibri"/>
              </a:rPr>
              <a:t>l</a:t>
            </a:r>
            <a:r>
              <a:rPr sz="1200" spc="-15" dirty="0">
                <a:latin typeface="Calibri"/>
                <a:cs typeface="Calibri"/>
              </a:rPr>
              <a:t>i</a:t>
            </a:r>
            <a:r>
              <a:rPr sz="1200" spc="5" dirty="0">
                <a:latin typeface="Calibri"/>
                <a:cs typeface="Calibri"/>
              </a:rPr>
              <a:t>n</a:t>
            </a:r>
            <a:r>
              <a:rPr sz="1200" spc="-10" dirty="0">
                <a:latin typeface="Calibri"/>
                <a:cs typeface="Calibri"/>
              </a:rPr>
              <a:t>k</a:t>
            </a:r>
            <a:r>
              <a:rPr sz="1200" spc="-5" dirty="0">
                <a:latin typeface="Calibri"/>
                <a:cs typeface="Calibri"/>
              </a:rPr>
              <a:t> </a:t>
            </a:r>
            <a:r>
              <a:rPr sz="1200" dirty="0">
                <a:latin typeface="Calibri"/>
                <a:cs typeface="Calibri"/>
              </a:rPr>
              <a:t>a</a:t>
            </a:r>
            <a:r>
              <a:rPr sz="1200" spc="5" dirty="0">
                <a:latin typeface="Calibri"/>
                <a:cs typeface="Calibri"/>
              </a:rPr>
              <a:t> </a:t>
            </a:r>
            <a:r>
              <a:rPr sz="1200" dirty="0">
                <a:latin typeface="Calibri"/>
                <a:cs typeface="Calibri"/>
              </a:rPr>
              <a:t>ri</a:t>
            </a:r>
            <a:r>
              <a:rPr sz="1200" spc="-5" dirty="0">
                <a:latin typeface="Calibri"/>
                <a:cs typeface="Calibri"/>
              </a:rPr>
              <a:t>s</a:t>
            </a:r>
            <a:r>
              <a:rPr sz="1200" dirty="0">
                <a:latin typeface="Calibri"/>
                <a:cs typeface="Calibri"/>
              </a:rPr>
              <a:t>o</a:t>
            </a:r>
            <a:r>
              <a:rPr sz="1200" spc="-5" dirty="0">
                <a:latin typeface="Calibri"/>
                <a:cs typeface="Calibri"/>
              </a:rPr>
              <a:t>r</a:t>
            </a:r>
            <a:r>
              <a:rPr sz="1200" spc="-20" dirty="0">
                <a:latin typeface="Calibri"/>
                <a:cs typeface="Calibri"/>
              </a:rPr>
              <a:t>s</a:t>
            </a:r>
            <a:r>
              <a:rPr sz="1200" spc="-10"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a:t>
            </a:r>
            <a:r>
              <a:rPr sz="1200" spc="-5" dirty="0">
                <a:latin typeface="Calibri"/>
                <a:cs typeface="Calibri"/>
              </a:rPr>
              <a:t>rre</a:t>
            </a:r>
            <a:r>
              <a:rPr sz="1200" dirty="0">
                <a:latin typeface="Calibri"/>
                <a:cs typeface="Calibri"/>
              </a:rPr>
              <a:t>l</a:t>
            </a:r>
            <a:r>
              <a:rPr sz="1200" spc="-15" dirty="0">
                <a:latin typeface="Calibri"/>
                <a:cs typeface="Calibri"/>
              </a:rPr>
              <a:t>a</a:t>
            </a:r>
            <a:r>
              <a:rPr sz="1200" dirty="0">
                <a:latin typeface="Calibri"/>
                <a:cs typeface="Calibri"/>
              </a:rPr>
              <a:t>t</a:t>
            </a:r>
            <a:r>
              <a:rPr sz="1200" spc="-10" dirty="0">
                <a:latin typeface="Calibri"/>
                <a:cs typeface="Calibri"/>
              </a:rPr>
              <a:t>e</a:t>
            </a:r>
            <a:r>
              <a:rPr sz="1200" dirty="0">
                <a:latin typeface="Calibri"/>
                <a:cs typeface="Calibri"/>
              </a:rPr>
              <a:t>.</a:t>
            </a:r>
          </a:p>
          <a:p>
            <a:pPr marL="12700">
              <a:lnSpc>
                <a:spcPct val="100000"/>
              </a:lnSpc>
              <a:spcBef>
                <a:spcPts val="310"/>
              </a:spcBef>
            </a:pPr>
            <a:r>
              <a:rPr sz="1200" b="1" spc="-5" dirty="0">
                <a:latin typeface="Calibri"/>
                <a:cs typeface="Calibri"/>
              </a:rPr>
              <a:t>M</a:t>
            </a:r>
            <a:r>
              <a:rPr sz="1200" b="1" dirty="0">
                <a:latin typeface="Calibri"/>
                <a:cs typeface="Calibri"/>
              </a:rPr>
              <a:t>O</a:t>
            </a:r>
            <a:r>
              <a:rPr sz="1200" b="1" spc="-5" dirty="0">
                <a:latin typeface="Calibri"/>
                <a:cs typeface="Calibri"/>
              </a:rPr>
              <a:t>D</a:t>
            </a:r>
            <a:r>
              <a:rPr sz="1200" b="1" spc="-10" dirty="0">
                <a:latin typeface="Calibri"/>
                <a:cs typeface="Calibri"/>
              </a:rPr>
              <a:t>ELL</a:t>
            </a:r>
            <a:r>
              <a:rPr sz="1200" b="1" spc="-5" dirty="0">
                <a:latin typeface="Calibri"/>
                <a:cs typeface="Calibri"/>
              </a:rPr>
              <a:t>I</a:t>
            </a:r>
            <a:r>
              <a:rPr sz="1200" b="1" spc="5" dirty="0">
                <a:latin typeface="Calibri"/>
                <a:cs typeface="Calibri"/>
              </a:rPr>
              <a:t> </a:t>
            </a:r>
            <a:r>
              <a:rPr sz="1200" b="1" spc="-10" dirty="0">
                <a:latin typeface="Calibri"/>
                <a:cs typeface="Calibri"/>
              </a:rPr>
              <a:t>IN</a:t>
            </a:r>
            <a:r>
              <a:rPr sz="1200" b="1" spc="5" dirty="0">
                <a:latin typeface="Calibri"/>
                <a:cs typeface="Calibri"/>
              </a:rPr>
              <a:t> </a:t>
            </a:r>
            <a:r>
              <a:rPr sz="1200" b="1" spc="-15" dirty="0">
                <a:latin typeface="Calibri"/>
                <a:cs typeface="Calibri"/>
              </a:rPr>
              <a:t>BI</a:t>
            </a:r>
            <a:r>
              <a:rPr sz="1200" b="1" spc="-10" dirty="0">
                <a:latin typeface="Calibri"/>
                <a:cs typeface="Calibri"/>
              </a:rPr>
              <a:t>A</a:t>
            </a:r>
            <a:r>
              <a:rPr sz="1200" b="1" dirty="0">
                <a:latin typeface="Calibri"/>
                <a:cs typeface="Calibri"/>
              </a:rPr>
              <a:t>NC</a:t>
            </a:r>
            <a:r>
              <a:rPr sz="1200" b="1" spc="-10" dirty="0">
                <a:latin typeface="Calibri"/>
                <a:cs typeface="Calibri"/>
              </a:rPr>
              <a:t>O</a:t>
            </a:r>
            <a:r>
              <a:rPr sz="1200" b="1" spc="-5" dirty="0">
                <a:latin typeface="Calibri"/>
                <a:cs typeface="Calibri"/>
              </a:rPr>
              <a:t>:</a:t>
            </a:r>
            <a:r>
              <a:rPr sz="1200" b="1" spc="5" dirty="0">
                <a:latin typeface="Calibri"/>
                <a:cs typeface="Calibri"/>
              </a:rPr>
              <a:t> </a:t>
            </a:r>
            <a:r>
              <a:rPr sz="1200" b="1" spc="-15" dirty="0" err="1">
                <a:latin typeface="Calibri"/>
                <a:cs typeface="Calibri"/>
              </a:rPr>
              <a:t>C</a:t>
            </a:r>
            <a:r>
              <a:rPr sz="1200" b="1" spc="5" dirty="0" err="1">
                <a:latin typeface="Calibri"/>
                <a:cs typeface="Calibri"/>
              </a:rPr>
              <a:t>i</a:t>
            </a:r>
            <a:r>
              <a:rPr sz="1200" b="1" spc="-15" dirty="0" err="1">
                <a:latin typeface="Calibri"/>
                <a:cs typeface="Calibri"/>
              </a:rPr>
              <a:t>c</a:t>
            </a:r>
            <a:r>
              <a:rPr sz="1200" b="1" dirty="0" err="1">
                <a:latin typeface="Calibri"/>
                <a:cs typeface="Calibri"/>
              </a:rPr>
              <a:t>l</a:t>
            </a:r>
            <a:r>
              <a:rPr sz="1200" b="1" spc="-10" dirty="0" err="1">
                <a:latin typeface="Calibri"/>
                <a:cs typeface="Calibri"/>
              </a:rPr>
              <a:t>o</a:t>
            </a:r>
            <a:r>
              <a:rPr sz="1200" b="1" spc="-5" dirty="0">
                <a:latin typeface="Calibri"/>
                <a:cs typeface="Calibri"/>
              </a:rPr>
              <a:t> </a:t>
            </a:r>
            <a:r>
              <a:rPr lang="it-CH" sz="1200" b="1" spc="5" dirty="0">
                <a:latin typeface="Calibri"/>
                <a:cs typeface="Calibri"/>
              </a:rPr>
              <a:t>d’inchiesta riflessiva</a:t>
            </a:r>
            <a:r>
              <a:rPr sz="1200" b="1" spc="-5" dirty="0">
                <a:latin typeface="Calibri"/>
                <a:cs typeface="Calibri"/>
              </a:rPr>
              <a:t>, m</a:t>
            </a:r>
            <a:r>
              <a:rPr sz="1200" b="1" spc="-10" dirty="0">
                <a:latin typeface="Calibri"/>
                <a:cs typeface="Calibri"/>
              </a:rPr>
              <a:t>od</a:t>
            </a:r>
            <a:r>
              <a:rPr sz="1200" b="1" spc="-5" dirty="0">
                <a:latin typeface="Calibri"/>
                <a:cs typeface="Calibri"/>
              </a:rPr>
              <a:t>e</a:t>
            </a:r>
            <a:r>
              <a:rPr sz="1200" b="1" dirty="0">
                <a:latin typeface="Calibri"/>
                <a:cs typeface="Calibri"/>
              </a:rPr>
              <a:t>l</a:t>
            </a:r>
            <a:r>
              <a:rPr sz="1200" b="1" spc="-15" dirty="0">
                <a:latin typeface="Calibri"/>
                <a:cs typeface="Calibri"/>
              </a:rPr>
              <a:t>l</a:t>
            </a:r>
            <a:r>
              <a:rPr sz="1200" b="1" spc="-5" dirty="0">
                <a:latin typeface="Calibri"/>
                <a:cs typeface="Calibri"/>
              </a:rPr>
              <a:t>i</a:t>
            </a:r>
            <a:r>
              <a:rPr sz="1200" b="1" spc="10" dirty="0">
                <a:latin typeface="Calibri"/>
                <a:cs typeface="Calibri"/>
              </a:rPr>
              <a:t> </a:t>
            </a:r>
            <a:r>
              <a:rPr sz="1200" b="1" spc="-20" dirty="0">
                <a:latin typeface="Calibri"/>
                <a:cs typeface="Calibri"/>
              </a:rPr>
              <a:t>d</a:t>
            </a:r>
            <a:r>
              <a:rPr sz="1200" b="1" spc="-5" dirty="0">
                <a:latin typeface="Calibri"/>
                <a:cs typeface="Calibri"/>
              </a:rPr>
              <a:t>i </a:t>
            </a:r>
            <a:r>
              <a:rPr sz="1200" b="1" spc="-20" dirty="0">
                <a:latin typeface="Calibri"/>
                <a:cs typeface="Calibri"/>
              </a:rPr>
              <a:t>o</a:t>
            </a:r>
            <a:r>
              <a:rPr sz="1200" b="1" spc="-5" dirty="0">
                <a:latin typeface="Calibri"/>
                <a:cs typeface="Calibri"/>
              </a:rPr>
              <a:t>sse</a:t>
            </a:r>
            <a:r>
              <a:rPr sz="1200" b="1" spc="5" dirty="0">
                <a:latin typeface="Calibri"/>
                <a:cs typeface="Calibri"/>
              </a:rPr>
              <a:t>r</a:t>
            </a:r>
            <a:r>
              <a:rPr sz="1200" b="1" spc="-5" dirty="0">
                <a:latin typeface="Calibri"/>
                <a:cs typeface="Calibri"/>
              </a:rPr>
              <a:t>v</a:t>
            </a:r>
            <a:r>
              <a:rPr sz="1200" b="1" spc="-15" dirty="0">
                <a:latin typeface="Calibri"/>
                <a:cs typeface="Calibri"/>
              </a:rPr>
              <a:t>a</a:t>
            </a:r>
            <a:r>
              <a:rPr sz="1200" b="1" dirty="0">
                <a:latin typeface="Calibri"/>
                <a:cs typeface="Calibri"/>
              </a:rPr>
              <a:t>zi</a:t>
            </a:r>
            <a:r>
              <a:rPr sz="1200" b="1" spc="-10" dirty="0">
                <a:latin typeface="Calibri"/>
                <a:cs typeface="Calibri"/>
              </a:rPr>
              <a:t>on</a:t>
            </a:r>
            <a:r>
              <a:rPr sz="1200" b="1" spc="-5" dirty="0">
                <a:latin typeface="Calibri"/>
                <a:cs typeface="Calibri"/>
              </a:rPr>
              <a:t>e,</a:t>
            </a:r>
            <a:r>
              <a:rPr sz="1200" b="1" spc="5" dirty="0">
                <a:latin typeface="Calibri"/>
                <a:cs typeface="Calibri"/>
              </a:rPr>
              <a:t> </a:t>
            </a:r>
            <a:r>
              <a:rPr sz="1200" b="1" spc="-15" dirty="0">
                <a:latin typeface="Calibri"/>
                <a:cs typeface="Calibri"/>
              </a:rPr>
              <a:t>a</a:t>
            </a:r>
            <a:r>
              <a:rPr sz="1200" b="1" spc="-10" dirty="0">
                <a:latin typeface="Calibri"/>
                <a:cs typeface="Calibri"/>
              </a:rPr>
              <a:t>u</a:t>
            </a:r>
            <a:r>
              <a:rPr sz="1200" b="1" spc="-15" dirty="0">
                <a:latin typeface="Calibri"/>
                <a:cs typeface="Calibri"/>
              </a:rPr>
              <a:t>t</a:t>
            </a:r>
            <a:r>
              <a:rPr sz="1200" b="1" spc="-10" dirty="0">
                <a:latin typeface="Calibri"/>
                <a:cs typeface="Calibri"/>
              </a:rPr>
              <a:t>o-</a:t>
            </a:r>
            <a:r>
              <a:rPr sz="1200" b="1" spc="5" dirty="0">
                <a:latin typeface="Calibri"/>
                <a:cs typeface="Calibri"/>
              </a:rPr>
              <a:t>r</a:t>
            </a:r>
            <a:r>
              <a:rPr sz="1200" b="1" dirty="0">
                <a:latin typeface="Calibri"/>
                <a:cs typeface="Calibri"/>
              </a:rPr>
              <a:t>i</a:t>
            </a:r>
            <a:r>
              <a:rPr sz="1200" b="1" spc="-10" dirty="0">
                <a:latin typeface="Calibri"/>
                <a:cs typeface="Calibri"/>
              </a:rPr>
              <a:t>f</a:t>
            </a:r>
            <a:r>
              <a:rPr sz="1200" b="1" dirty="0">
                <a:latin typeface="Calibri"/>
                <a:cs typeface="Calibri"/>
              </a:rPr>
              <a:t>l</a:t>
            </a:r>
            <a:r>
              <a:rPr sz="1200" b="1" spc="-5" dirty="0">
                <a:latin typeface="Calibri"/>
                <a:cs typeface="Calibri"/>
              </a:rPr>
              <a:t>es</a:t>
            </a:r>
            <a:r>
              <a:rPr sz="1200" b="1" spc="-20" dirty="0">
                <a:latin typeface="Calibri"/>
                <a:cs typeface="Calibri"/>
              </a:rPr>
              <a:t>s</a:t>
            </a:r>
            <a:r>
              <a:rPr sz="1200" b="1" dirty="0">
                <a:latin typeface="Calibri"/>
                <a:cs typeface="Calibri"/>
              </a:rPr>
              <a:t>i</a:t>
            </a:r>
            <a:r>
              <a:rPr sz="1200" b="1" spc="-10" dirty="0">
                <a:latin typeface="Calibri"/>
                <a:cs typeface="Calibri"/>
              </a:rPr>
              <a:t>o</a:t>
            </a:r>
            <a:r>
              <a:rPr sz="1200" b="1" dirty="0">
                <a:latin typeface="Calibri"/>
                <a:cs typeface="Calibri"/>
              </a:rPr>
              <a:t>n</a:t>
            </a:r>
            <a:r>
              <a:rPr sz="1200" b="1" spc="-5" dirty="0">
                <a:latin typeface="Calibri"/>
                <a:cs typeface="Calibri"/>
              </a:rPr>
              <a:t>e,</a:t>
            </a:r>
            <a:r>
              <a:rPr sz="1200" b="1" spc="5" dirty="0">
                <a:latin typeface="Calibri"/>
                <a:cs typeface="Calibri"/>
              </a:rPr>
              <a:t> </a:t>
            </a:r>
            <a:r>
              <a:rPr sz="1200" b="1" spc="-5" dirty="0">
                <a:latin typeface="Calibri"/>
                <a:cs typeface="Calibri"/>
              </a:rPr>
              <a:t>m</a:t>
            </a:r>
            <a:r>
              <a:rPr sz="1200" b="1" spc="-10" dirty="0">
                <a:latin typeface="Calibri"/>
                <a:cs typeface="Calibri"/>
              </a:rPr>
              <a:t>o</a:t>
            </a:r>
            <a:r>
              <a:rPr sz="1200" b="1" dirty="0">
                <a:latin typeface="Calibri"/>
                <a:cs typeface="Calibri"/>
              </a:rPr>
              <a:t>d</a:t>
            </a:r>
            <a:r>
              <a:rPr sz="1200" b="1" spc="-20" dirty="0">
                <a:latin typeface="Calibri"/>
                <a:cs typeface="Calibri"/>
              </a:rPr>
              <a:t>e</a:t>
            </a:r>
            <a:r>
              <a:rPr sz="1200" b="1" dirty="0">
                <a:latin typeface="Calibri"/>
                <a:cs typeface="Calibri"/>
              </a:rPr>
              <a:t>ll</a:t>
            </a:r>
            <a:r>
              <a:rPr sz="1200" b="1" spc="-10" dirty="0">
                <a:latin typeface="Calibri"/>
                <a:cs typeface="Calibri"/>
              </a:rPr>
              <a:t>o</a:t>
            </a:r>
            <a:r>
              <a:rPr sz="1200" b="1" spc="-5" dirty="0">
                <a:latin typeface="Calibri"/>
                <a:cs typeface="Calibri"/>
              </a:rPr>
              <a:t> di </a:t>
            </a:r>
            <a:r>
              <a:rPr sz="1200" b="1" spc="5" dirty="0" err="1">
                <a:latin typeface="Calibri"/>
                <a:cs typeface="Calibri"/>
              </a:rPr>
              <a:t>r</a:t>
            </a:r>
            <a:r>
              <a:rPr sz="1200" b="1" spc="-15" dirty="0" err="1">
                <a:latin typeface="Calibri"/>
                <a:cs typeface="Calibri"/>
              </a:rPr>
              <a:t>a</a:t>
            </a:r>
            <a:r>
              <a:rPr sz="1200" b="1" spc="-20" dirty="0" err="1">
                <a:latin typeface="Calibri"/>
                <a:cs typeface="Calibri"/>
              </a:rPr>
              <a:t>p</a:t>
            </a:r>
            <a:r>
              <a:rPr sz="1200" b="1" spc="-10" dirty="0" err="1">
                <a:latin typeface="Calibri"/>
                <a:cs typeface="Calibri"/>
              </a:rPr>
              <a:t>por</a:t>
            </a:r>
            <a:r>
              <a:rPr sz="1200" b="1" spc="-15" dirty="0" err="1">
                <a:latin typeface="Calibri"/>
                <a:cs typeface="Calibri"/>
              </a:rPr>
              <a:t>t</a:t>
            </a:r>
            <a:r>
              <a:rPr sz="1200" b="1" spc="-10" dirty="0" err="1">
                <a:latin typeface="Calibri"/>
                <a:cs typeface="Calibri"/>
              </a:rPr>
              <a:t>o</a:t>
            </a:r>
            <a:r>
              <a:rPr sz="1200" b="1" spc="5" dirty="0">
                <a:latin typeface="Calibri"/>
                <a:cs typeface="Calibri"/>
              </a:rPr>
              <a:t> </a:t>
            </a:r>
            <a:r>
              <a:rPr lang="it-CH" sz="1200" b="1" spc="-5" dirty="0">
                <a:latin typeface="Calibri"/>
                <a:cs typeface="Calibri"/>
              </a:rPr>
              <a:t>d'inchiesta</a:t>
            </a:r>
            <a:endParaRPr sz="1200" dirty="0">
              <a:latin typeface="Calibri"/>
              <a:cs typeface="Calibri"/>
            </a:endParaRPr>
          </a:p>
        </p:txBody>
      </p:sp>
      <p:sp>
        <p:nvSpPr>
          <p:cNvPr id="3" name="object 3"/>
          <p:cNvSpPr txBox="1"/>
          <p:nvPr/>
        </p:nvSpPr>
        <p:spPr>
          <a:xfrm>
            <a:off x="444500" y="5493511"/>
            <a:ext cx="8536305" cy="177800"/>
          </a:xfrm>
          <a:prstGeom prst="rect">
            <a:avLst/>
          </a:prstGeom>
        </p:spPr>
        <p:txBody>
          <a:bodyPr vert="horz" wrap="square" lIns="0" tIns="0" rIns="0" bIns="0" rtlCol="0">
            <a:spAutoFit/>
          </a:bodyPr>
          <a:lstStyle/>
          <a:p>
            <a:pPr marL="12700">
              <a:lnSpc>
                <a:spcPct val="100000"/>
              </a:lnSpc>
            </a:pPr>
            <a:r>
              <a:rPr sz="1200" spc="-5" dirty="0">
                <a:latin typeface="Calibri"/>
                <a:cs typeface="Calibri"/>
              </a:rPr>
              <a:t>N</a:t>
            </a:r>
            <a:r>
              <a:rPr sz="1200" dirty="0">
                <a:latin typeface="Calibri"/>
                <a:cs typeface="Calibri"/>
              </a:rPr>
              <a:t>ot</a:t>
            </a:r>
            <a:r>
              <a:rPr sz="1200" spc="-10" dirty="0">
                <a:latin typeface="Calibri"/>
                <a:cs typeface="Calibri"/>
              </a:rPr>
              <a:t>a </a:t>
            </a:r>
            <a:r>
              <a:rPr sz="1200" spc="-5" dirty="0">
                <a:latin typeface="Calibri"/>
                <a:cs typeface="Calibri"/>
              </a:rPr>
              <a:t>b</a:t>
            </a:r>
            <a:r>
              <a:rPr sz="1200" spc="-20" dirty="0">
                <a:latin typeface="Calibri"/>
                <a:cs typeface="Calibri"/>
              </a:rPr>
              <a:t>e</a:t>
            </a:r>
            <a:r>
              <a:rPr sz="1200" spc="-5" dirty="0">
                <a:latin typeface="Calibri"/>
                <a:cs typeface="Calibri"/>
              </a:rPr>
              <a:t>ne: L</a:t>
            </a:r>
            <a:r>
              <a:rPr sz="1200" spc="-10" dirty="0">
                <a:latin typeface="Calibri"/>
                <a:cs typeface="Calibri"/>
              </a:rPr>
              <a:t>'</a:t>
            </a:r>
            <a:r>
              <a:rPr sz="1200" dirty="0">
                <a:latin typeface="Calibri"/>
                <a:cs typeface="Calibri"/>
              </a:rPr>
              <a:t>i</a:t>
            </a:r>
            <a:r>
              <a:rPr sz="1200" spc="-10" dirty="0">
                <a:latin typeface="Calibri"/>
                <a:cs typeface="Calibri"/>
              </a:rPr>
              <a:t>n</a:t>
            </a:r>
            <a:r>
              <a:rPr sz="1200" dirty="0">
                <a:latin typeface="Calibri"/>
                <a:cs typeface="Calibri"/>
              </a:rPr>
              <a:t>t</a:t>
            </a:r>
            <a:r>
              <a:rPr sz="1200" spc="-5" dirty="0">
                <a:latin typeface="Calibri"/>
                <a:cs typeface="Calibri"/>
              </a:rPr>
              <a:t>er</a:t>
            </a:r>
            <a:r>
              <a:rPr sz="1200" dirty="0">
                <a:latin typeface="Calibri"/>
                <a:cs typeface="Calibri"/>
              </a:rPr>
              <a:t>o</a:t>
            </a:r>
            <a:r>
              <a:rPr sz="1200" spc="-5" dirty="0">
                <a:latin typeface="Calibri"/>
                <a:cs typeface="Calibri"/>
              </a:rPr>
              <a:t> </a:t>
            </a:r>
            <a:r>
              <a:rPr sz="1200" spc="5" dirty="0">
                <a:latin typeface="Calibri"/>
                <a:cs typeface="Calibri"/>
              </a:rPr>
              <a:t>p</a:t>
            </a:r>
            <a:r>
              <a:rPr sz="1200" dirty="0">
                <a:latin typeface="Calibri"/>
                <a:cs typeface="Calibri"/>
              </a:rPr>
              <a:t>a</a:t>
            </a:r>
            <a:r>
              <a:rPr sz="1200" spc="-10" dirty="0">
                <a:latin typeface="Calibri"/>
                <a:cs typeface="Calibri"/>
              </a:rPr>
              <a:t>c</a:t>
            </a:r>
            <a:r>
              <a:rPr sz="1200" spc="-25" dirty="0">
                <a:latin typeface="Calibri"/>
                <a:cs typeface="Calibri"/>
              </a:rPr>
              <a:t>c</a:t>
            </a:r>
            <a:r>
              <a:rPr sz="1200" spc="-5" dirty="0">
                <a:latin typeface="Calibri"/>
                <a:cs typeface="Calibri"/>
              </a:rPr>
              <a:t>h</a:t>
            </a:r>
            <a:r>
              <a:rPr sz="1200" spc="-10" dirty="0">
                <a:latin typeface="Calibri"/>
                <a:cs typeface="Calibri"/>
              </a:rPr>
              <a:t>e</a:t>
            </a:r>
            <a:r>
              <a:rPr sz="1200" spc="-15" dirty="0">
                <a:latin typeface="Calibri"/>
                <a:cs typeface="Calibri"/>
              </a:rPr>
              <a:t>t</a:t>
            </a:r>
            <a:r>
              <a:rPr sz="1200" spc="5" dirty="0">
                <a:latin typeface="Calibri"/>
                <a:cs typeface="Calibri"/>
              </a:rPr>
              <a:t>t</a:t>
            </a:r>
            <a:r>
              <a:rPr sz="1200" dirty="0">
                <a:latin typeface="Calibri"/>
                <a:cs typeface="Calibri"/>
              </a:rPr>
              <a:t>o</a:t>
            </a:r>
            <a:r>
              <a:rPr sz="1200" spc="-5" dirty="0">
                <a:latin typeface="Calibri"/>
                <a:cs typeface="Calibri"/>
              </a:rPr>
              <a:t> </a:t>
            </a:r>
            <a:r>
              <a:rPr sz="1200" spc="-10" dirty="0">
                <a:latin typeface="Calibri"/>
                <a:cs typeface="Calibri"/>
              </a:rPr>
              <a:t>è</a:t>
            </a:r>
            <a:r>
              <a:rPr sz="1200" spc="5" dirty="0">
                <a:latin typeface="Calibri"/>
                <a:cs typeface="Calibri"/>
              </a:rPr>
              <a:t> d</a:t>
            </a:r>
            <a:r>
              <a:rPr sz="1200" dirty="0">
                <a:latin typeface="Calibri"/>
                <a:cs typeface="Calibri"/>
              </a:rPr>
              <a:t>i</a:t>
            </a:r>
            <a:r>
              <a:rPr sz="1200" spc="-15" dirty="0">
                <a:latin typeface="Calibri"/>
                <a:cs typeface="Calibri"/>
              </a:rPr>
              <a:t>s</a:t>
            </a:r>
            <a:r>
              <a:rPr sz="1200" spc="5" dirty="0">
                <a:latin typeface="Calibri"/>
                <a:cs typeface="Calibri"/>
              </a:rPr>
              <a:t>p</a:t>
            </a:r>
            <a:r>
              <a:rPr sz="1200" spc="-10" dirty="0">
                <a:latin typeface="Calibri"/>
                <a:cs typeface="Calibri"/>
              </a:rPr>
              <a:t>o</a:t>
            </a:r>
            <a:r>
              <a:rPr sz="1200" spc="5" dirty="0">
                <a:latin typeface="Calibri"/>
                <a:cs typeface="Calibri"/>
              </a:rPr>
              <a:t>n</a:t>
            </a:r>
            <a:r>
              <a:rPr sz="1200" dirty="0">
                <a:latin typeface="Calibri"/>
                <a:cs typeface="Calibri"/>
              </a:rPr>
              <a:t>i</a:t>
            </a:r>
            <a:r>
              <a:rPr sz="1200" spc="5" dirty="0">
                <a:latin typeface="Calibri"/>
                <a:cs typeface="Calibri"/>
              </a:rPr>
              <a:t>b</a:t>
            </a:r>
            <a:r>
              <a:rPr sz="1200" dirty="0">
                <a:latin typeface="Calibri"/>
                <a:cs typeface="Calibri"/>
              </a:rPr>
              <a:t>il</a:t>
            </a:r>
            <a:r>
              <a:rPr sz="1200" spc="-10" dirty="0">
                <a:latin typeface="Calibri"/>
                <a:cs typeface="Calibri"/>
              </a:rPr>
              <a:t>e</a:t>
            </a:r>
            <a:r>
              <a:rPr sz="1200" spc="-5" dirty="0">
                <a:latin typeface="Calibri"/>
                <a:cs typeface="Calibri"/>
              </a:rPr>
              <a:t> </a:t>
            </a:r>
            <a:r>
              <a:rPr sz="1200" spc="-10" dirty="0">
                <a:latin typeface="Calibri"/>
                <a:cs typeface="Calibri"/>
              </a:rPr>
              <a:t>o</a:t>
            </a:r>
            <a:r>
              <a:rPr sz="1200" spc="5" dirty="0">
                <a:latin typeface="Calibri"/>
                <a:cs typeface="Calibri"/>
              </a:rPr>
              <a:t>n</a:t>
            </a:r>
            <a:r>
              <a:rPr sz="1200" dirty="0">
                <a:latin typeface="Calibri"/>
                <a:cs typeface="Calibri"/>
              </a:rPr>
              <a:t>li</a:t>
            </a:r>
            <a:r>
              <a:rPr sz="1200" spc="-10" dirty="0">
                <a:latin typeface="Calibri"/>
                <a:cs typeface="Calibri"/>
              </a:rPr>
              <a:t>n</a:t>
            </a:r>
            <a:r>
              <a:rPr sz="1200" spc="-5" dirty="0">
                <a:latin typeface="Calibri"/>
                <a:cs typeface="Calibri"/>
              </a:rPr>
              <a:t>e,</a:t>
            </a:r>
            <a:r>
              <a:rPr sz="1200" spc="5" dirty="0">
                <a:latin typeface="Calibri"/>
                <a:cs typeface="Calibri"/>
              </a:rPr>
              <a:t> </a:t>
            </a:r>
            <a:r>
              <a:rPr sz="1200" spc="-10" dirty="0">
                <a:latin typeface="Calibri"/>
                <a:cs typeface="Calibri"/>
              </a:rPr>
              <a:t>c</a:t>
            </a:r>
            <a:r>
              <a:rPr sz="1200" dirty="0">
                <a:latin typeface="Calibri"/>
                <a:cs typeface="Calibri"/>
              </a:rPr>
              <a:t>om</a:t>
            </a:r>
            <a:r>
              <a:rPr sz="1200" spc="5" dirty="0">
                <a:latin typeface="Calibri"/>
                <a:cs typeface="Calibri"/>
              </a:rPr>
              <a:t>p</a:t>
            </a:r>
            <a:r>
              <a:rPr sz="1200" spc="-20" dirty="0">
                <a:latin typeface="Calibri"/>
                <a:cs typeface="Calibri"/>
              </a:rPr>
              <a:t>r</a:t>
            </a:r>
            <a:r>
              <a:rPr sz="1200" spc="-10" dirty="0">
                <a:latin typeface="Calibri"/>
                <a:cs typeface="Calibri"/>
              </a:rPr>
              <a:t>e</a:t>
            </a:r>
            <a:r>
              <a:rPr sz="1200" spc="-5" dirty="0">
                <a:latin typeface="Calibri"/>
                <a:cs typeface="Calibri"/>
              </a:rPr>
              <a:t>s</a:t>
            </a:r>
            <a:r>
              <a:rPr sz="1200" dirty="0">
                <a:latin typeface="Calibri"/>
                <a:cs typeface="Calibri"/>
              </a:rPr>
              <a:t>i</a:t>
            </a:r>
            <a:r>
              <a:rPr sz="1200" spc="5" dirty="0">
                <a:latin typeface="Calibri"/>
                <a:cs typeface="Calibri"/>
              </a:rPr>
              <a:t> </a:t>
            </a:r>
            <a:r>
              <a:rPr sz="1200" dirty="0">
                <a:latin typeface="Calibri"/>
                <a:cs typeface="Calibri"/>
              </a:rPr>
              <a:t>i</a:t>
            </a:r>
            <a:r>
              <a:rPr sz="1200" spc="5" dirty="0">
                <a:latin typeface="Calibri"/>
                <a:cs typeface="Calibri"/>
              </a:rPr>
              <a:t> </a:t>
            </a:r>
            <a:r>
              <a:rPr sz="1200" spc="-25" dirty="0">
                <a:latin typeface="Calibri"/>
                <a:cs typeface="Calibri"/>
              </a:rPr>
              <a:t>m</a:t>
            </a:r>
            <a:r>
              <a:rPr sz="1200" dirty="0">
                <a:latin typeface="Calibri"/>
                <a:cs typeface="Calibri"/>
              </a:rPr>
              <a:t>o</a:t>
            </a:r>
            <a:r>
              <a:rPr sz="1200" spc="5" dirty="0">
                <a:latin typeface="Calibri"/>
                <a:cs typeface="Calibri"/>
              </a:rPr>
              <a:t>d</a:t>
            </a:r>
            <a:r>
              <a:rPr sz="1200" spc="-10" dirty="0">
                <a:latin typeface="Calibri"/>
                <a:cs typeface="Calibri"/>
              </a:rPr>
              <a:t>e</a:t>
            </a:r>
            <a:r>
              <a:rPr sz="1200" spc="-15" dirty="0">
                <a:latin typeface="Calibri"/>
                <a:cs typeface="Calibri"/>
              </a:rPr>
              <a:t>l</a:t>
            </a:r>
            <a:r>
              <a:rPr sz="1200" dirty="0">
                <a:latin typeface="Calibri"/>
                <a:cs typeface="Calibri"/>
              </a:rPr>
              <a:t>li</a:t>
            </a:r>
            <a:r>
              <a:rPr sz="1200" spc="5" dirty="0">
                <a:latin typeface="Calibri"/>
                <a:cs typeface="Calibri"/>
              </a:rPr>
              <a:t> </a:t>
            </a:r>
            <a:r>
              <a:rPr sz="1200" spc="-5" dirty="0">
                <a:latin typeface="Calibri"/>
                <a:cs typeface="Calibri"/>
              </a:rPr>
              <a:t>s</a:t>
            </a:r>
            <a:r>
              <a:rPr sz="1200" spc="-10" dirty="0">
                <a:latin typeface="Calibri"/>
                <a:cs typeface="Calibri"/>
              </a:rPr>
              <a:t>c</a:t>
            </a:r>
            <a:r>
              <a:rPr sz="1200" spc="-15" dirty="0">
                <a:latin typeface="Calibri"/>
                <a:cs typeface="Calibri"/>
              </a:rPr>
              <a:t>a</a:t>
            </a:r>
            <a:r>
              <a:rPr sz="1200" spc="-5" dirty="0">
                <a:latin typeface="Calibri"/>
                <a:cs typeface="Calibri"/>
              </a:rPr>
              <a:t>ri</a:t>
            </a:r>
            <a:r>
              <a:rPr sz="1200" spc="-10" dirty="0">
                <a:latin typeface="Calibri"/>
                <a:cs typeface="Calibri"/>
              </a:rPr>
              <a:t>c</a:t>
            </a:r>
            <a:r>
              <a:rPr sz="1200" dirty="0">
                <a:latin typeface="Calibri"/>
                <a:cs typeface="Calibri"/>
              </a:rPr>
              <a:t>a</a:t>
            </a:r>
            <a:r>
              <a:rPr sz="1200" spc="5" dirty="0">
                <a:latin typeface="Calibri"/>
                <a:cs typeface="Calibri"/>
              </a:rPr>
              <a:t>b</a:t>
            </a:r>
            <a:r>
              <a:rPr sz="1200" dirty="0">
                <a:latin typeface="Calibri"/>
                <a:cs typeface="Calibri"/>
              </a:rPr>
              <a:t>ili</a:t>
            </a:r>
            <a:r>
              <a:rPr sz="1200" spc="5" dirty="0">
                <a:latin typeface="Calibri"/>
                <a:cs typeface="Calibri"/>
              </a:rPr>
              <a:t> </a:t>
            </a:r>
            <a:r>
              <a:rPr sz="1200" spc="-5" dirty="0">
                <a:latin typeface="Calibri"/>
                <a:cs typeface="Calibri"/>
              </a:rPr>
              <a:t>s</a:t>
            </a:r>
            <a:r>
              <a:rPr sz="1200" spc="-20" dirty="0">
                <a:latin typeface="Calibri"/>
                <a:cs typeface="Calibri"/>
              </a:rPr>
              <a:t>e</a:t>
            </a:r>
            <a:r>
              <a:rPr sz="1200" spc="5" dirty="0">
                <a:latin typeface="Calibri"/>
                <a:cs typeface="Calibri"/>
              </a:rPr>
              <a:t>p</a:t>
            </a:r>
            <a:r>
              <a:rPr sz="1200" spc="-10" dirty="0">
                <a:latin typeface="Calibri"/>
                <a:cs typeface="Calibri"/>
              </a:rPr>
              <a:t>ara</a:t>
            </a:r>
            <a:r>
              <a:rPr sz="1200" dirty="0">
                <a:latin typeface="Calibri"/>
                <a:cs typeface="Calibri"/>
              </a:rPr>
              <a:t>t</a:t>
            </a:r>
            <a:r>
              <a:rPr sz="1200" spc="-15" dirty="0">
                <a:latin typeface="Calibri"/>
                <a:cs typeface="Calibri"/>
              </a:rPr>
              <a:t>a</a:t>
            </a:r>
            <a:r>
              <a:rPr sz="1200" spc="-10" dirty="0">
                <a:latin typeface="Calibri"/>
                <a:cs typeface="Calibri"/>
              </a:rPr>
              <a:t>men</a:t>
            </a:r>
            <a:r>
              <a:rPr sz="1200" dirty="0">
                <a:latin typeface="Calibri"/>
                <a:cs typeface="Calibri"/>
              </a:rPr>
              <a:t>t</a:t>
            </a:r>
            <a:r>
              <a:rPr sz="1200" spc="-10" dirty="0">
                <a:latin typeface="Calibri"/>
                <a:cs typeface="Calibri"/>
              </a:rPr>
              <a:t>e</a:t>
            </a:r>
            <a:r>
              <a:rPr sz="1200" spc="-5" dirty="0">
                <a:latin typeface="Calibri"/>
                <a:cs typeface="Calibri"/>
              </a:rPr>
              <a:t> </a:t>
            </a:r>
            <a:r>
              <a:rPr sz="1200" spc="-10" dirty="0">
                <a:latin typeface="Calibri"/>
                <a:cs typeface="Calibri"/>
              </a:rPr>
              <a:t>p</a:t>
            </a:r>
            <a:r>
              <a:rPr sz="1200" spc="-5" dirty="0">
                <a:latin typeface="Calibri"/>
                <a:cs typeface="Calibri"/>
              </a:rPr>
              <a:t>er</a:t>
            </a:r>
            <a:r>
              <a:rPr sz="1200" spc="5" dirty="0">
                <a:latin typeface="Calibri"/>
                <a:cs typeface="Calibri"/>
              </a:rPr>
              <a:t> </a:t>
            </a:r>
            <a:r>
              <a:rPr sz="1200" dirty="0">
                <a:latin typeface="Calibri"/>
                <a:cs typeface="Calibri"/>
              </a:rPr>
              <a:t>la</a:t>
            </a:r>
            <a:r>
              <a:rPr sz="1200" spc="5" dirty="0">
                <a:latin typeface="Calibri"/>
                <a:cs typeface="Calibri"/>
              </a:rPr>
              <a:t> </a:t>
            </a:r>
            <a:r>
              <a:rPr sz="1200" spc="-15" dirty="0">
                <a:latin typeface="Calibri"/>
                <a:cs typeface="Calibri"/>
              </a:rPr>
              <a:t>s</a:t>
            </a:r>
            <a:r>
              <a:rPr sz="1200" dirty="0">
                <a:latin typeface="Calibri"/>
                <a:cs typeface="Calibri"/>
              </a:rPr>
              <a:t>tam</a:t>
            </a:r>
            <a:r>
              <a:rPr sz="1200" spc="5" dirty="0">
                <a:latin typeface="Calibri"/>
                <a:cs typeface="Calibri"/>
              </a:rPr>
              <a:t>p</a:t>
            </a:r>
            <a:r>
              <a:rPr sz="1200" dirty="0">
                <a:latin typeface="Calibri"/>
                <a:cs typeface="Calibri"/>
              </a:rPr>
              <a:t>a</a:t>
            </a:r>
            <a:r>
              <a:rPr sz="1200" spc="-10" dirty="0">
                <a:latin typeface="Calibri"/>
                <a:cs typeface="Calibri"/>
              </a:rPr>
              <a:t> </a:t>
            </a:r>
            <a:r>
              <a:rPr sz="1200" dirty="0">
                <a:latin typeface="Calibri"/>
                <a:cs typeface="Calibri"/>
              </a:rPr>
              <a:t>o</a:t>
            </a:r>
            <a:r>
              <a:rPr sz="1200" spc="-5" dirty="0">
                <a:latin typeface="Calibri"/>
                <a:cs typeface="Calibri"/>
              </a:rPr>
              <a:t> </a:t>
            </a:r>
            <a:r>
              <a:rPr sz="1200" dirty="0">
                <a:latin typeface="Calibri"/>
                <a:cs typeface="Calibri"/>
              </a:rPr>
              <a:t>la</a:t>
            </a:r>
            <a:r>
              <a:rPr sz="1200" spc="5" dirty="0">
                <a:latin typeface="Calibri"/>
                <a:cs typeface="Calibri"/>
              </a:rPr>
              <a:t> </a:t>
            </a:r>
            <a:r>
              <a:rPr sz="1200" dirty="0">
                <a:latin typeface="Calibri"/>
                <a:cs typeface="Calibri"/>
              </a:rPr>
              <a:t>m</a:t>
            </a:r>
            <a:r>
              <a:rPr sz="1200" spc="-10" dirty="0">
                <a:latin typeface="Calibri"/>
                <a:cs typeface="Calibri"/>
              </a:rPr>
              <a:t>o</a:t>
            </a:r>
            <a:r>
              <a:rPr sz="1200" spc="5" dirty="0">
                <a:latin typeface="Calibri"/>
                <a:cs typeface="Calibri"/>
              </a:rPr>
              <a:t>d</a:t>
            </a:r>
            <a:r>
              <a:rPr sz="1200" dirty="0">
                <a:latin typeface="Calibri"/>
                <a:cs typeface="Calibri"/>
              </a:rPr>
              <a:t>i</a:t>
            </a:r>
            <a:r>
              <a:rPr sz="1200" spc="5" dirty="0">
                <a:latin typeface="Calibri"/>
                <a:cs typeface="Calibri"/>
              </a:rPr>
              <a:t>f</a:t>
            </a:r>
            <a:r>
              <a:rPr sz="1200" dirty="0">
                <a:latin typeface="Calibri"/>
                <a:cs typeface="Calibri"/>
              </a:rPr>
              <a:t>i</a:t>
            </a:r>
            <a:r>
              <a:rPr sz="1200" spc="-20" dirty="0">
                <a:latin typeface="Calibri"/>
                <a:cs typeface="Calibri"/>
              </a:rPr>
              <a:t>c</a:t>
            </a:r>
            <a:r>
              <a:rPr sz="1200" spc="-5" dirty="0">
                <a:latin typeface="Calibri"/>
                <a:cs typeface="Calibri"/>
              </a:rPr>
              <a:t>a;</a:t>
            </a:r>
            <a:r>
              <a:rPr sz="1200" spc="5" dirty="0">
                <a:latin typeface="Calibri"/>
                <a:cs typeface="Calibri"/>
              </a:rPr>
              <a:t> </a:t>
            </a:r>
            <a:r>
              <a:rPr sz="1200" spc="-10" dirty="0">
                <a:latin typeface="Calibri"/>
                <a:cs typeface="Calibri"/>
              </a:rPr>
              <a:t>c</a:t>
            </a:r>
            <a:r>
              <a:rPr sz="1200" spc="-5" dirty="0">
                <a:latin typeface="Calibri"/>
                <a:cs typeface="Calibri"/>
              </a:rPr>
              <a:t>er</a:t>
            </a:r>
            <a:r>
              <a:rPr sz="1200" spc="-10" dirty="0">
                <a:latin typeface="Calibri"/>
                <a:cs typeface="Calibri"/>
              </a:rPr>
              <a:t>c</a:t>
            </a:r>
            <a:r>
              <a:rPr sz="1200" dirty="0">
                <a:latin typeface="Calibri"/>
                <a:cs typeface="Calibri"/>
              </a:rPr>
              <a:t>a</a:t>
            </a:r>
            <a:r>
              <a:rPr sz="1200" spc="5" dirty="0">
                <a:latin typeface="Calibri"/>
                <a:cs typeface="Calibri"/>
              </a:rPr>
              <a:t> </a:t>
            </a:r>
            <a:r>
              <a:rPr sz="1200" dirty="0">
                <a:latin typeface="Calibri"/>
                <a:cs typeface="Calibri"/>
              </a:rPr>
              <a:t>l</a:t>
            </a:r>
            <a:r>
              <a:rPr sz="1200" spc="-5" dirty="0">
                <a:latin typeface="Calibri"/>
                <a:cs typeface="Calibri"/>
              </a:rPr>
              <a:t>'</a:t>
            </a:r>
            <a:r>
              <a:rPr sz="1200" dirty="0">
                <a:latin typeface="Calibri"/>
                <a:cs typeface="Calibri"/>
              </a:rPr>
              <a:t>i</a:t>
            </a:r>
            <a:r>
              <a:rPr sz="1200" spc="-5" dirty="0">
                <a:latin typeface="Calibri"/>
                <a:cs typeface="Calibri"/>
              </a:rPr>
              <a:t>c</a:t>
            </a:r>
            <a:r>
              <a:rPr sz="1200" dirty="0">
                <a:latin typeface="Calibri"/>
                <a:cs typeface="Calibri"/>
              </a:rPr>
              <a:t>o</a:t>
            </a:r>
            <a:r>
              <a:rPr sz="1200" spc="-10" dirty="0">
                <a:latin typeface="Calibri"/>
                <a:cs typeface="Calibri"/>
              </a:rPr>
              <a:t>n</a:t>
            </a:r>
            <a:r>
              <a:rPr sz="1200" dirty="0">
                <a:latin typeface="Calibri"/>
                <a:cs typeface="Calibri"/>
              </a:rPr>
              <a:t>a.</a:t>
            </a:r>
          </a:p>
        </p:txBody>
      </p:sp>
      <p:sp>
        <p:nvSpPr>
          <p:cNvPr id="4" name="object 4"/>
          <p:cNvSpPr/>
          <p:nvPr/>
        </p:nvSpPr>
        <p:spPr>
          <a:xfrm>
            <a:off x="9001506" y="5430011"/>
            <a:ext cx="190487" cy="190453"/>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412866" y="269468"/>
            <a:ext cx="3560601" cy="3189331"/>
          </a:xfrm>
          <a:prstGeom prst="rect">
            <a:avLst/>
          </a:prstGeom>
          <a:ln w="31733">
            <a:solidFill>
              <a:srgbClr val="2791A6"/>
            </a:solidFill>
          </a:ln>
        </p:spPr>
        <p:txBody>
          <a:bodyPr vert="horz" wrap="square" lIns="0" tIns="41275" rIns="0" bIns="43200" rtlCol="0">
            <a:spAutoFit/>
          </a:bodyPr>
          <a:lstStyle/>
          <a:p>
            <a:pPr marL="81915" marR="276860">
              <a:lnSpc>
                <a:spcPct val="120000"/>
              </a:lnSpc>
              <a:spcBef>
                <a:spcPts val="325"/>
              </a:spcBef>
            </a:pPr>
            <a:r>
              <a:rPr lang="it-CH" sz="1200" b="1" kern="0" dirty="0">
                <a:latin typeface="Arial"/>
                <a:cs typeface="Arial"/>
              </a:rPr>
              <a:t>Quando usare i diversi modelli di codifica e valutazione</a:t>
            </a:r>
            <a:endParaRPr sz="1200" kern="0" dirty="0">
              <a:latin typeface="Arial"/>
              <a:cs typeface="Arial"/>
            </a:endParaRPr>
          </a:p>
          <a:p>
            <a:pPr marL="81915" marR="145415">
              <a:lnSpc>
                <a:spcPct val="120600"/>
              </a:lnSpc>
              <a:spcBef>
                <a:spcPts val="615"/>
              </a:spcBef>
            </a:pPr>
            <a:r>
              <a:rPr lang="it-CH" sz="1200" kern="0" dirty="0">
                <a:latin typeface="Arial Unicode MS"/>
                <a:cs typeface="Arial Unicode MS"/>
              </a:rPr>
              <a:t>Questo diagramma mostra quando alcuni modelli che troverai nelle pagine seguenti sono particolarmente utili.</a:t>
            </a:r>
          </a:p>
          <a:p>
            <a:pPr marL="81915" marR="145415">
              <a:lnSpc>
                <a:spcPct val="120600"/>
              </a:lnSpc>
              <a:spcBef>
                <a:spcPts val="615"/>
              </a:spcBef>
            </a:pPr>
            <a:r>
              <a:rPr lang="it-CH" sz="1200" kern="0" dirty="0">
                <a:latin typeface="Arial Unicode MS"/>
                <a:cs typeface="Arial Unicode MS"/>
              </a:rPr>
              <a:t>Alcuni strumenti sono più adatti all'insegnamento in classe e altri al lavoro di gruppo. Puoi anche utilizzare strumenti diversi a seconda che tu voglia concentrarti sui turni di dialogo o su pratiche più ampie come la partecipazione e la cultura del dialogo in classe.</a:t>
            </a:r>
          </a:p>
          <a:p>
            <a:pPr marL="81915" marR="145415">
              <a:lnSpc>
                <a:spcPct val="120600"/>
              </a:lnSpc>
              <a:spcBef>
                <a:spcPts val="615"/>
              </a:spcBef>
            </a:pPr>
            <a:r>
              <a:rPr lang="it-CH" sz="1200" kern="0" dirty="0">
                <a:latin typeface="Arial Unicode MS"/>
                <a:cs typeface="Arial Unicode MS"/>
              </a:rPr>
              <a:t>L'esame di questi modelli può aiutarti a decidere come condurre la tua inchiesta.</a:t>
            </a:r>
            <a:endParaRPr sz="1200" kern="0" dirty="0">
              <a:latin typeface="Arial Unicode MS"/>
              <a:cs typeface="Arial Unicode MS"/>
            </a:endParaRPr>
          </a:p>
        </p:txBody>
      </p:sp>
      <p:cxnSp>
        <p:nvCxnSpPr>
          <p:cNvPr id="6" name="Connettore 2 5">
            <a:extLst>
              <a:ext uri="{FF2B5EF4-FFF2-40B4-BE49-F238E27FC236}">
                <a16:creationId xmlns:a16="http://schemas.microsoft.com/office/drawing/2014/main" id="{4C00A2B6-5C15-4409-A155-F6679BE8E6EF}"/>
              </a:ext>
            </a:extLst>
          </p:cNvPr>
          <p:cNvCxnSpPr>
            <a:cxnSpLocks/>
          </p:cNvCxnSpPr>
          <p:nvPr/>
        </p:nvCxnSpPr>
        <p:spPr>
          <a:xfrm>
            <a:off x="6460888" y="2014343"/>
            <a:ext cx="0" cy="411480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cxnSp>
        <p:nvCxnSpPr>
          <p:cNvPr id="9" name="Connettore 2 8">
            <a:extLst>
              <a:ext uri="{FF2B5EF4-FFF2-40B4-BE49-F238E27FC236}">
                <a16:creationId xmlns:a16="http://schemas.microsoft.com/office/drawing/2014/main" id="{2B9FB374-EE4C-483D-A12E-A7758BC7735F}"/>
              </a:ext>
            </a:extLst>
          </p:cNvPr>
          <p:cNvCxnSpPr/>
          <p:nvPr/>
        </p:nvCxnSpPr>
        <p:spPr>
          <a:xfrm>
            <a:off x="4387297" y="4084629"/>
            <a:ext cx="4267200" cy="0"/>
          </a:xfrm>
          <a:prstGeom prst="straightConnector1">
            <a:avLst/>
          </a:prstGeom>
          <a:ln>
            <a:headEnd type="triangle"/>
            <a:tailEnd type="triangle"/>
          </a:ln>
        </p:spPr>
        <p:style>
          <a:lnRef idx="1">
            <a:schemeClr val="dk1"/>
          </a:lnRef>
          <a:fillRef idx="0">
            <a:schemeClr val="dk1"/>
          </a:fillRef>
          <a:effectRef idx="0">
            <a:schemeClr val="dk1"/>
          </a:effectRef>
          <a:fontRef idx="minor">
            <a:schemeClr val="tx1"/>
          </a:fontRef>
        </p:style>
      </p:cxnSp>
      <p:sp>
        <p:nvSpPr>
          <p:cNvPr id="10" name="Rettangolo con angoli arrotondati 9">
            <a:extLst>
              <a:ext uri="{FF2B5EF4-FFF2-40B4-BE49-F238E27FC236}">
                <a16:creationId xmlns:a16="http://schemas.microsoft.com/office/drawing/2014/main" id="{DEF42B94-0A82-4A4A-9941-D9FF9A381A1E}"/>
              </a:ext>
            </a:extLst>
          </p:cNvPr>
          <p:cNvSpPr/>
          <p:nvPr/>
        </p:nvSpPr>
        <p:spPr>
          <a:xfrm>
            <a:off x="4408873" y="2179932"/>
            <a:ext cx="1445352"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2F) </a:t>
            </a:r>
            <a:r>
              <a:rPr lang="it-CH" sz="1000" dirty="0"/>
              <a:t>PARTECIPAZIONE DI ALLIEVE E ALLIEVI</a:t>
            </a:r>
          </a:p>
          <a:p>
            <a:pPr algn="ctr"/>
            <a:r>
              <a:rPr lang="it-CH" sz="1000" dirty="0"/>
              <a:t>E REGOLE DI CONVERSAZIONE</a:t>
            </a:r>
          </a:p>
        </p:txBody>
      </p:sp>
      <p:sp>
        <p:nvSpPr>
          <p:cNvPr id="11" name="Rettangolo con angoli arrotondati 10">
            <a:extLst>
              <a:ext uri="{FF2B5EF4-FFF2-40B4-BE49-F238E27FC236}">
                <a16:creationId xmlns:a16="http://schemas.microsoft.com/office/drawing/2014/main" id="{9425E698-8765-450F-8E35-E68AB58244D8}"/>
              </a:ext>
            </a:extLst>
          </p:cNvPr>
          <p:cNvSpPr/>
          <p:nvPr/>
        </p:nvSpPr>
        <p:spPr>
          <a:xfrm>
            <a:off x="4429608" y="3079547"/>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2H) </a:t>
            </a:r>
            <a:r>
              <a:rPr lang="it-CH" sz="1000" dirty="0"/>
              <a:t>QUESTIONARIO DELL’INSEGNAMENTO DIALOGICO</a:t>
            </a:r>
          </a:p>
        </p:txBody>
      </p:sp>
      <p:sp>
        <p:nvSpPr>
          <p:cNvPr id="19" name="Rettangolo con angoli arrotondati 18">
            <a:extLst>
              <a:ext uri="{FF2B5EF4-FFF2-40B4-BE49-F238E27FC236}">
                <a16:creationId xmlns:a16="http://schemas.microsoft.com/office/drawing/2014/main" id="{E4C4601D-798E-4A69-AA41-9D4A0AE2F5EA}"/>
              </a:ext>
            </a:extLst>
          </p:cNvPr>
          <p:cNvSpPr/>
          <p:nvPr/>
        </p:nvSpPr>
        <p:spPr>
          <a:xfrm>
            <a:off x="6918803" y="2179932"/>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2A) </a:t>
            </a:r>
            <a:r>
              <a:rPr lang="it-CH" sz="1000" dirty="0"/>
              <a:t>CODIFICARE LA TRASCRIZIONE AUDIO/VIDEO</a:t>
            </a:r>
          </a:p>
        </p:txBody>
      </p:sp>
      <p:sp>
        <p:nvSpPr>
          <p:cNvPr id="20" name="Rettangolo con angoli arrotondati 19">
            <a:extLst>
              <a:ext uri="{FF2B5EF4-FFF2-40B4-BE49-F238E27FC236}">
                <a16:creationId xmlns:a16="http://schemas.microsoft.com/office/drawing/2014/main" id="{E2480BCA-B2FE-4115-9C4F-8DDE9FAF652D}"/>
              </a:ext>
            </a:extLst>
          </p:cNvPr>
          <p:cNvSpPr/>
          <p:nvPr/>
        </p:nvSpPr>
        <p:spPr>
          <a:xfrm>
            <a:off x="6918803" y="3079547"/>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2E) </a:t>
            </a:r>
            <a:r>
              <a:rPr lang="it-CH" sz="1000" dirty="0"/>
              <a:t>PANORAMICA DELLA PARTECIPAZIONE DI CLASSE</a:t>
            </a:r>
          </a:p>
        </p:txBody>
      </p:sp>
      <p:sp>
        <p:nvSpPr>
          <p:cNvPr id="21" name="Rettangolo con angoli arrotondati 20">
            <a:extLst>
              <a:ext uri="{FF2B5EF4-FFF2-40B4-BE49-F238E27FC236}">
                <a16:creationId xmlns:a16="http://schemas.microsoft.com/office/drawing/2014/main" id="{EC4036D1-F87A-4CFC-AC0A-10D8A0487960}"/>
              </a:ext>
            </a:extLst>
          </p:cNvPr>
          <p:cNvSpPr/>
          <p:nvPr/>
        </p:nvSpPr>
        <p:spPr>
          <a:xfrm>
            <a:off x="6580586" y="4363657"/>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2B) </a:t>
            </a:r>
            <a:r>
              <a:rPr lang="it-CH" sz="1000" dirty="0"/>
              <a:t>CODIFICA CON CAMPIONAMENTO TEMPORALE PER IL LAVORO A GRUPPI</a:t>
            </a:r>
          </a:p>
        </p:txBody>
      </p:sp>
      <p:sp>
        <p:nvSpPr>
          <p:cNvPr id="22" name="Rettangolo con angoli arrotondati 21">
            <a:extLst>
              <a:ext uri="{FF2B5EF4-FFF2-40B4-BE49-F238E27FC236}">
                <a16:creationId xmlns:a16="http://schemas.microsoft.com/office/drawing/2014/main" id="{EFFC192E-F4D8-4E32-A0CA-426429C800E7}"/>
              </a:ext>
            </a:extLst>
          </p:cNvPr>
          <p:cNvSpPr/>
          <p:nvPr/>
        </p:nvSpPr>
        <p:spPr>
          <a:xfrm>
            <a:off x="8221986" y="4706557"/>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2C) </a:t>
            </a:r>
            <a:r>
              <a:rPr lang="it-CH" sz="1000" dirty="0"/>
              <a:t>CHECKLIST PER ALLIEVE-I SINGOLE-I</a:t>
            </a:r>
          </a:p>
        </p:txBody>
      </p:sp>
      <p:sp>
        <p:nvSpPr>
          <p:cNvPr id="23" name="Rettangolo con angoli arrotondati 22">
            <a:extLst>
              <a:ext uri="{FF2B5EF4-FFF2-40B4-BE49-F238E27FC236}">
                <a16:creationId xmlns:a16="http://schemas.microsoft.com/office/drawing/2014/main" id="{1084B063-40B9-424C-8956-CBF2C07FB06B}"/>
              </a:ext>
            </a:extLst>
          </p:cNvPr>
          <p:cNvSpPr/>
          <p:nvPr/>
        </p:nvSpPr>
        <p:spPr>
          <a:xfrm>
            <a:off x="6780033" y="5359963"/>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2D) </a:t>
            </a:r>
            <a:r>
              <a:rPr lang="it-CH" sz="1000" dirty="0"/>
              <a:t>QUALITÀ DEL LAVORO A GRUPPI</a:t>
            </a:r>
          </a:p>
        </p:txBody>
      </p:sp>
      <p:sp>
        <p:nvSpPr>
          <p:cNvPr id="24" name="Rettangolo con angoli arrotondati 23">
            <a:extLst>
              <a:ext uri="{FF2B5EF4-FFF2-40B4-BE49-F238E27FC236}">
                <a16:creationId xmlns:a16="http://schemas.microsoft.com/office/drawing/2014/main" id="{6F002F73-DB91-4FA2-930F-6A10148E11C3}"/>
              </a:ext>
            </a:extLst>
          </p:cNvPr>
          <p:cNvSpPr/>
          <p:nvPr/>
        </p:nvSpPr>
        <p:spPr>
          <a:xfrm>
            <a:off x="4408873" y="4822129"/>
            <a:ext cx="1447798" cy="685800"/>
          </a:xfrm>
          <a:prstGeom prst="roundRect">
            <a:avLst/>
          </a:prstGeom>
          <a:solidFill>
            <a:schemeClr val="bg1">
              <a:lumMod val="95000"/>
            </a:schemeClr>
          </a:solidFill>
          <a:ln>
            <a:solidFill>
              <a:schemeClr val="bg1">
                <a:lumMod val="75000"/>
              </a:schemeClr>
            </a:solidFill>
          </a:ln>
        </p:spPr>
        <p:style>
          <a:lnRef idx="1">
            <a:schemeClr val="dk1"/>
          </a:lnRef>
          <a:fillRef idx="2">
            <a:schemeClr val="dk1"/>
          </a:fillRef>
          <a:effectRef idx="1">
            <a:schemeClr val="dk1"/>
          </a:effectRef>
          <a:fontRef idx="minor">
            <a:schemeClr val="dk1"/>
          </a:fontRef>
        </p:style>
        <p:txBody>
          <a:bodyPr rtlCol="0" anchor="ctr"/>
          <a:lstStyle/>
          <a:p>
            <a:pPr algn="ctr"/>
            <a:r>
              <a:rPr lang="it-CH" sz="1000" b="1" dirty="0"/>
              <a:t>2G) </a:t>
            </a:r>
            <a:r>
              <a:rPr lang="it-CH" sz="1000" dirty="0"/>
              <a:t>AUTOVALUTAZIONE DI ALLIEVE E ALLIEVI</a:t>
            </a:r>
          </a:p>
        </p:txBody>
      </p:sp>
      <p:sp>
        <p:nvSpPr>
          <p:cNvPr id="26" name="Ovale 25">
            <a:extLst>
              <a:ext uri="{FF2B5EF4-FFF2-40B4-BE49-F238E27FC236}">
                <a16:creationId xmlns:a16="http://schemas.microsoft.com/office/drawing/2014/main" id="{31A0DA83-7FCD-4B2D-8D9D-0D67E7603363}"/>
              </a:ext>
            </a:extLst>
          </p:cNvPr>
          <p:cNvSpPr/>
          <p:nvPr/>
        </p:nvSpPr>
        <p:spPr>
          <a:xfrm>
            <a:off x="5698888" y="1024512"/>
            <a:ext cx="1523999" cy="762000"/>
          </a:xfrm>
          <a:prstGeom prst="ellipse">
            <a:avLst/>
          </a:prstGeom>
          <a:solidFill>
            <a:srgbClr val="C1FFE0"/>
          </a:solidFill>
          <a:ln w="19050">
            <a:solidFill>
              <a:srgbClr val="66FF6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CH" sz="1000" dirty="0">
                <a:solidFill>
                  <a:schemeClr val="tx1"/>
                </a:solidFill>
              </a:rPr>
              <a:t>INSEGNAMENTO IN PLENARIA</a:t>
            </a:r>
          </a:p>
        </p:txBody>
      </p:sp>
      <p:sp>
        <p:nvSpPr>
          <p:cNvPr id="27" name="Ovale 26">
            <a:extLst>
              <a:ext uri="{FF2B5EF4-FFF2-40B4-BE49-F238E27FC236}">
                <a16:creationId xmlns:a16="http://schemas.microsoft.com/office/drawing/2014/main" id="{B8B84B4F-AAA9-47D7-B71D-95B52FA96B33}"/>
              </a:ext>
            </a:extLst>
          </p:cNvPr>
          <p:cNvSpPr/>
          <p:nvPr/>
        </p:nvSpPr>
        <p:spPr>
          <a:xfrm>
            <a:off x="8984905" y="3703629"/>
            <a:ext cx="1523999" cy="762000"/>
          </a:xfrm>
          <a:prstGeom prst="ellipse">
            <a:avLst/>
          </a:prstGeom>
          <a:solidFill>
            <a:srgbClr val="FFFFAB"/>
          </a:solidFill>
          <a:ln w="19050">
            <a:solidFill>
              <a:srgbClr val="FFDAA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CH" sz="1000" dirty="0">
                <a:solidFill>
                  <a:schemeClr val="tx1"/>
                </a:solidFill>
              </a:rPr>
              <a:t>DIALOGO TURNO PER TURNO</a:t>
            </a:r>
          </a:p>
        </p:txBody>
      </p:sp>
      <p:sp>
        <p:nvSpPr>
          <p:cNvPr id="28" name="Ovale 27">
            <a:extLst>
              <a:ext uri="{FF2B5EF4-FFF2-40B4-BE49-F238E27FC236}">
                <a16:creationId xmlns:a16="http://schemas.microsoft.com/office/drawing/2014/main" id="{C0315FFE-3C7B-4580-BF67-768E21019BA0}"/>
              </a:ext>
            </a:extLst>
          </p:cNvPr>
          <p:cNvSpPr/>
          <p:nvPr/>
        </p:nvSpPr>
        <p:spPr>
          <a:xfrm>
            <a:off x="5698887" y="6448425"/>
            <a:ext cx="1523999" cy="762000"/>
          </a:xfrm>
          <a:prstGeom prst="ellipse">
            <a:avLst/>
          </a:prstGeom>
          <a:solidFill>
            <a:schemeClr val="accent5">
              <a:lumMod val="40000"/>
              <a:lumOff val="60000"/>
            </a:schemeClr>
          </a:solidFill>
          <a:ln w="19050">
            <a:solidFill>
              <a:schemeClr val="accent5">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CH" sz="1000" dirty="0">
                <a:solidFill>
                  <a:schemeClr val="tx1"/>
                </a:solidFill>
              </a:rPr>
              <a:t>LAVORO A GRUPPI</a:t>
            </a:r>
          </a:p>
        </p:txBody>
      </p:sp>
      <p:sp>
        <p:nvSpPr>
          <p:cNvPr id="29" name="Ovale 28">
            <a:extLst>
              <a:ext uri="{FF2B5EF4-FFF2-40B4-BE49-F238E27FC236}">
                <a16:creationId xmlns:a16="http://schemas.microsoft.com/office/drawing/2014/main" id="{66977C18-65ED-483D-B4AD-AC831E748157}"/>
              </a:ext>
            </a:extLst>
          </p:cNvPr>
          <p:cNvSpPr/>
          <p:nvPr/>
        </p:nvSpPr>
        <p:spPr>
          <a:xfrm>
            <a:off x="2603500" y="3690743"/>
            <a:ext cx="1523999" cy="762000"/>
          </a:xfrm>
          <a:prstGeom prst="ellipse">
            <a:avLst/>
          </a:prstGeom>
          <a:solidFill>
            <a:srgbClr val="FFD1A3"/>
          </a:solidFill>
          <a:ln w="19050">
            <a:solidFill>
              <a:srgbClr val="FF818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CH" sz="1000" dirty="0">
                <a:solidFill>
                  <a:schemeClr val="tx1"/>
                </a:solidFill>
              </a:rPr>
              <a:t>PIÙ AMPIE PRATICHE DIALOGICHE</a:t>
            </a:r>
          </a:p>
        </p:txBody>
      </p:sp>
      <p:sp>
        <p:nvSpPr>
          <p:cNvPr id="7" name="CasellaDiTesto 6">
            <a:extLst>
              <a:ext uri="{FF2B5EF4-FFF2-40B4-BE49-F238E27FC236}">
                <a16:creationId xmlns:a16="http://schemas.microsoft.com/office/drawing/2014/main" id="{EE4885BC-207F-21DE-2A5B-33749F3D7A4A}"/>
              </a:ext>
            </a:extLst>
          </p:cNvPr>
          <p:cNvSpPr txBox="1"/>
          <p:nvPr/>
        </p:nvSpPr>
        <p:spPr>
          <a:xfrm>
            <a:off x="10332917" y="7285851"/>
            <a:ext cx="341760" cy="276999"/>
          </a:xfrm>
          <a:prstGeom prst="rect">
            <a:avLst/>
          </a:prstGeom>
          <a:noFill/>
        </p:spPr>
        <p:txBody>
          <a:bodyPr wrap="none" rtlCol="0">
            <a:spAutoFit/>
          </a:bodyPr>
          <a:lstStyle/>
          <a:p>
            <a:r>
              <a:rPr lang="it-CH" sz="1200" dirty="0"/>
              <a:t>41</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2315284426"/>
              </p:ext>
            </p:extLst>
          </p:nvPr>
        </p:nvGraphicFramePr>
        <p:xfrm>
          <a:off x="5068704" y="1597032"/>
          <a:ext cx="5205981" cy="3334510"/>
        </p:xfrm>
        <a:graphic>
          <a:graphicData uri="http://schemas.openxmlformats.org/drawingml/2006/table">
            <a:tbl>
              <a:tblPr firstRow="1" bandRow="1">
                <a:tableStyleId>{2D5ABB26-0587-4C30-8999-92F81FD0307C}</a:tableStyleId>
              </a:tblPr>
              <a:tblGrid>
                <a:gridCol w="582796">
                  <a:extLst>
                    <a:ext uri="{9D8B030D-6E8A-4147-A177-3AD203B41FA5}">
                      <a16:colId xmlns:a16="http://schemas.microsoft.com/office/drawing/2014/main" val="20000"/>
                    </a:ext>
                  </a:extLst>
                </a:gridCol>
                <a:gridCol w="914400">
                  <a:extLst>
                    <a:ext uri="{9D8B030D-6E8A-4147-A177-3AD203B41FA5}">
                      <a16:colId xmlns:a16="http://schemas.microsoft.com/office/drawing/2014/main" val="20001"/>
                    </a:ext>
                  </a:extLst>
                </a:gridCol>
                <a:gridCol w="2819400">
                  <a:extLst>
                    <a:ext uri="{9D8B030D-6E8A-4147-A177-3AD203B41FA5}">
                      <a16:colId xmlns:a16="http://schemas.microsoft.com/office/drawing/2014/main" val="20002"/>
                    </a:ext>
                  </a:extLst>
                </a:gridCol>
                <a:gridCol w="889385">
                  <a:extLst>
                    <a:ext uri="{9D8B030D-6E8A-4147-A177-3AD203B41FA5}">
                      <a16:colId xmlns:a16="http://schemas.microsoft.com/office/drawing/2014/main" val="20003"/>
                    </a:ext>
                  </a:extLst>
                </a:gridCol>
              </a:tblGrid>
              <a:tr h="554735">
                <a:tc>
                  <a:txBody>
                    <a:bodyPr/>
                    <a:lstStyle/>
                    <a:p>
                      <a:pPr marL="0" algn="l">
                        <a:lnSpc>
                          <a:spcPct val="100000"/>
                        </a:lnSpc>
                      </a:pPr>
                      <a:r>
                        <a:rPr lang="it-CH" sz="1200" b="1" spc="0" baseline="0" dirty="0">
                          <a:solidFill>
                            <a:schemeClr val="tx1"/>
                          </a:solidFill>
                          <a:latin typeface="Arial"/>
                          <a:ea typeface="+mn-ea"/>
                          <a:cs typeface="Arial"/>
                        </a:rPr>
                        <a:t>N. di riga</a:t>
                      </a:r>
                      <a:endParaRPr sz="1200" b="1" spc="0" baseline="0" dirty="0">
                        <a:solidFill>
                          <a:schemeClr val="tx1"/>
                        </a:solidFill>
                        <a:latin typeface="Arial"/>
                        <a:ea typeface="+mn-ea"/>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algn="l">
                        <a:lnSpc>
                          <a:spcPct val="100000"/>
                        </a:lnSpc>
                      </a:pPr>
                      <a:r>
                        <a:rPr lang="it-CH" sz="1200" b="1" spc="0" baseline="0" dirty="0">
                          <a:latin typeface="Arial"/>
                          <a:cs typeface="Arial"/>
                        </a:rPr>
                        <a:t>Parlante</a:t>
                      </a:r>
                      <a:endParaRPr sz="1200" spc="0" baseline="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algn="l">
                        <a:lnSpc>
                          <a:spcPct val="100000"/>
                        </a:lnSpc>
                      </a:pPr>
                      <a:r>
                        <a:rPr lang="it-CH" sz="1200" b="1" spc="0" baseline="0" dirty="0">
                          <a:solidFill>
                            <a:schemeClr val="tx1"/>
                          </a:solidFill>
                          <a:latin typeface="Arial"/>
                          <a:ea typeface="+mn-ea"/>
                          <a:cs typeface="Arial"/>
                        </a:rPr>
                        <a:t>Turno</a:t>
                      </a:r>
                      <a:endParaRPr sz="1200" b="1" spc="0" baseline="0" dirty="0">
                        <a:solidFill>
                          <a:schemeClr val="tx1"/>
                        </a:solidFill>
                        <a:latin typeface="Arial"/>
                        <a:ea typeface="+mn-ea"/>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algn="l">
                        <a:lnSpc>
                          <a:spcPct val="100000"/>
                        </a:lnSpc>
                      </a:pPr>
                      <a:r>
                        <a:rPr lang="it-CH" sz="1200" b="1" spc="0" baseline="0" dirty="0">
                          <a:solidFill>
                            <a:schemeClr val="tx1"/>
                          </a:solidFill>
                          <a:latin typeface="Arial"/>
                          <a:ea typeface="+mn-ea"/>
                          <a:cs typeface="Arial"/>
                        </a:rPr>
                        <a:t>Codice/i</a:t>
                      </a:r>
                      <a:endParaRPr sz="1200" b="1" spc="0" baseline="0" dirty="0">
                        <a:solidFill>
                          <a:schemeClr val="tx1"/>
                        </a:solidFill>
                        <a:latin typeface="Arial"/>
                        <a:ea typeface="+mn-ea"/>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557784">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554736">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557783">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bl>
          </a:graphicData>
        </a:graphic>
      </p:graphicFrame>
      <p:sp>
        <p:nvSpPr>
          <p:cNvPr id="3" name="object 3"/>
          <p:cNvSpPr txBox="1"/>
          <p:nvPr/>
        </p:nvSpPr>
        <p:spPr>
          <a:xfrm>
            <a:off x="356869" y="637541"/>
            <a:ext cx="4473575" cy="6024470"/>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sz="1400" b="1" kern="0" dirty="0">
                <a:latin typeface="Arial"/>
                <a:cs typeface="Arial"/>
              </a:rPr>
              <a:t>2A: </a:t>
            </a:r>
            <a:r>
              <a:rPr lang="it-CH" sz="1400" b="1" kern="0" dirty="0">
                <a:latin typeface="Arial"/>
                <a:cs typeface="Arial"/>
              </a:rPr>
              <a:t>Modello per codificare una trascrizione audio/video</a:t>
            </a:r>
            <a:endParaRPr sz="1400" kern="0" dirty="0">
              <a:latin typeface="Arial"/>
              <a:cs typeface="Arial"/>
            </a:endParaRPr>
          </a:p>
          <a:p>
            <a:pPr marL="81280" marR="544195">
              <a:lnSpc>
                <a:spcPct val="121700"/>
              </a:lnSpc>
              <a:spcBef>
                <a:spcPts val="630"/>
              </a:spcBef>
            </a:pPr>
            <a:r>
              <a:rPr lang="it-CH" sz="1200" kern="0" dirty="0">
                <a:latin typeface="Arial Unicode MS"/>
                <a:cs typeface="Arial Unicode MS"/>
              </a:rPr>
              <a:t>Puoi utilizzare questo modello per applicare i codici T-SEDA ai turni dei singoli oratori e oratrici.</a:t>
            </a:r>
          </a:p>
          <a:p>
            <a:pPr marL="81280" marR="544195">
              <a:lnSpc>
                <a:spcPct val="121700"/>
              </a:lnSpc>
              <a:spcBef>
                <a:spcPts val="630"/>
              </a:spcBef>
            </a:pPr>
            <a:r>
              <a:rPr lang="it-CH" sz="1200" b="1" kern="0" dirty="0">
                <a:latin typeface="Arial"/>
                <a:cs typeface="Arial"/>
              </a:rPr>
              <a:t>Indicazioni per la compilazione</a:t>
            </a:r>
            <a:r>
              <a:rPr sz="1200" b="1" kern="0" dirty="0">
                <a:latin typeface="Arial"/>
                <a:cs typeface="Arial"/>
              </a:rPr>
              <a:t>:</a:t>
            </a:r>
            <a:endParaRPr sz="1200" kern="0" dirty="0">
              <a:latin typeface="Arial"/>
              <a:cs typeface="Arial"/>
            </a:endParaRP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Crea la tua trascrizione in una tabella come questa, aggiungendo tante righe quante ne hai bisogno.</a:t>
            </a: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Numerare i termini li rende facilmente identificabili</a:t>
            </a: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Puoi scegliere uno o due codici da ricercare o utilizzare molte categorie, a seconda dell'obiettivo della tua inchiesta.</a:t>
            </a: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Alcuni turni potrebbero non essere codificati perché nessuna delle categorie è applicabile.</a:t>
            </a: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In alternativa, ai turni di alcuni oratori o oratrici potrebbe essere applicato più di un codice.</a:t>
            </a:r>
          </a:p>
          <a:p>
            <a:pPr marL="252413" marR="347980" indent="-157163">
              <a:lnSpc>
                <a:spcPct val="120000"/>
              </a:lnSpc>
              <a:spcBef>
                <a:spcPts val="620"/>
              </a:spcBef>
              <a:buSzPct val="83333"/>
              <a:buFont typeface="Arial" panose="020B0604020202020204" pitchFamily="34" charset="0"/>
              <a:buChar char="•"/>
              <a:tabLst>
                <a:tab pos="168275" algn="l"/>
              </a:tabLst>
            </a:pPr>
            <a:r>
              <a:rPr lang="it-CH" sz="1200" kern="0" dirty="0">
                <a:latin typeface="Arial Unicode MS"/>
                <a:cs typeface="Arial Unicode MS"/>
              </a:rPr>
              <a:t>Potresti anche aggiungere una colonna per i commenti, per registrare i tuoi pensieri sullo svolgimento del dialogo in corrispondenza di ogni riga.</a:t>
            </a:r>
          </a:p>
          <a:p>
            <a:pPr>
              <a:lnSpc>
                <a:spcPct val="100000"/>
              </a:lnSpc>
            </a:pPr>
            <a:endParaRPr sz="1400" kern="0" dirty="0">
              <a:latin typeface="Times New Roman"/>
              <a:cs typeface="Times New Roman"/>
            </a:endParaRPr>
          </a:p>
          <a:p>
            <a:pPr>
              <a:lnSpc>
                <a:spcPct val="100000"/>
              </a:lnSpc>
              <a:spcBef>
                <a:spcPts val="15"/>
              </a:spcBef>
            </a:pPr>
            <a:endParaRPr sz="1150" kern="0" dirty="0">
              <a:latin typeface="Times New Roman"/>
              <a:cs typeface="Times New Roman"/>
            </a:endParaRPr>
          </a:p>
          <a:p>
            <a:pPr marL="80645" marR="177800" indent="378460">
              <a:lnSpc>
                <a:spcPct val="101699"/>
              </a:lnSpc>
              <a:spcBef>
                <a:spcPts val="5"/>
              </a:spcBef>
            </a:pPr>
            <a:r>
              <a:rPr lang="it-CH" sz="1200" b="1" kern="0" dirty="0">
                <a:latin typeface="Arial"/>
                <a:cs typeface="Arial"/>
              </a:rPr>
              <a:t>Un modello di codifica della trascrizione scaricabile </a:t>
            </a:r>
            <a:r>
              <a:rPr lang="it-CH" sz="1200" kern="0" dirty="0">
                <a:latin typeface="Arial"/>
                <a:cs typeface="Arial"/>
              </a:rPr>
              <a:t>è disponibile sul nostro </a:t>
            </a:r>
            <a:r>
              <a:rPr lang="it-CH" sz="1200" kern="0" dirty="0">
                <a:latin typeface="Arial"/>
                <a:cs typeface="Arial"/>
                <a:hlinkClick r:id="rId2"/>
              </a:rPr>
              <a:t>sito web</a:t>
            </a:r>
            <a:r>
              <a:rPr lang="it-CH" sz="1200" kern="0" dirty="0">
                <a:latin typeface="Arial"/>
                <a:cs typeface="Arial"/>
              </a:rPr>
              <a:t>.</a:t>
            </a:r>
          </a:p>
          <a:p>
            <a:pPr marL="80645" marR="177800" indent="378460">
              <a:lnSpc>
                <a:spcPct val="101699"/>
              </a:lnSpc>
              <a:spcBef>
                <a:spcPts val="5"/>
              </a:spcBef>
            </a:pPr>
            <a:endParaRPr sz="1250" kern="0" dirty="0">
              <a:latin typeface="Times New Roman"/>
              <a:cs typeface="Times New Roman"/>
            </a:endParaRPr>
          </a:p>
          <a:p>
            <a:pPr marL="80645">
              <a:lnSpc>
                <a:spcPct val="100000"/>
              </a:lnSpc>
            </a:pPr>
            <a:r>
              <a:rPr lang="it-CH" sz="1200" kern="0" dirty="0">
                <a:latin typeface="Arial Unicode MS"/>
                <a:cs typeface="Arial Unicode MS"/>
              </a:rPr>
              <a:t>Nella pagina successiva puoi vedere un esempio di modello completato.</a:t>
            </a:r>
            <a:endParaRPr sz="1200" kern="0" dirty="0">
              <a:latin typeface="Arial Unicode MS"/>
              <a:cs typeface="Arial Unicode MS"/>
            </a:endParaRPr>
          </a:p>
        </p:txBody>
      </p:sp>
      <p:sp>
        <p:nvSpPr>
          <p:cNvPr id="4" name="object 4"/>
          <p:cNvSpPr/>
          <p:nvPr/>
        </p:nvSpPr>
        <p:spPr>
          <a:xfrm>
            <a:off x="546100" y="5610225"/>
            <a:ext cx="232403" cy="232403"/>
          </a:xfrm>
          <a:prstGeom prst="rect">
            <a:avLst/>
          </a:prstGeom>
          <a:blipFill>
            <a:blip r:embed="rId3" cstate="print"/>
            <a:stretch>
              <a:fillRect/>
            </a:stretch>
          </a:blipFill>
        </p:spPr>
        <p:txBody>
          <a:bodyPr wrap="square" lIns="0" tIns="0" rIns="0" bIns="0" rtlCol="0"/>
          <a:lstStyle/>
          <a:p>
            <a:endParaRPr/>
          </a:p>
        </p:txBody>
      </p:sp>
      <p:sp>
        <p:nvSpPr>
          <p:cNvPr id="8" name="CasellaDiTesto 7">
            <a:extLst>
              <a:ext uri="{FF2B5EF4-FFF2-40B4-BE49-F238E27FC236}">
                <a16:creationId xmlns:a16="http://schemas.microsoft.com/office/drawing/2014/main" id="{2E890244-9E7F-2CFD-7A18-F533BCC9AB94}"/>
              </a:ext>
            </a:extLst>
          </p:cNvPr>
          <p:cNvSpPr txBox="1"/>
          <p:nvPr/>
        </p:nvSpPr>
        <p:spPr>
          <a:xfrm>
            <a:off x="10332917" y="7285851"/>
            <a:ext cx="341760" cy="276999"/>
          </a:xfrm>
          <a:prstGeom prst="rect">
            <a:avLst/>
          </a:prstGeom>
          <a:noFill/>
        </p:spPr>
        <p:txBody>
          <a:bodyPr wrap="none" rtlCol="0">
            <a:spAutoFit/>
          </a:bodyPr>
          <a:lstStyle/>
          <a:p>
            <a:r>
              <a:rPr lang="it-CH" sz="1200" dirty="0"/>
              <a:t>42</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bject 3"/>
          <p:cNvSpPr txBox="1"/>
          <p:nvPr/>
        </p:nvSpPr>
        <p:spPr>
          <a:xfrm>
            <a:off x="629284" y="845819"/>
            <a:ext cx="2583816" cy="4231006"/>
          </a:xfrm>
          <a:prstGeom prst="rect">
            <a:avLst/>
          </a:prstGeom>
          <a:ln w="31733">
            <a:solidFill>
              <a:srgbClr val="2791A6"/>
            </a:solidFill>
          </a:ln>
        </p:spPr>
        <p:txBody>
          <a:bodyPr vert="horz" wrap="square" lIns="0" tIns="38735" rIns="0" bIns="0" rtlCol="0">
            <a:noAutofit/>
          </a:bodyPr>
          <a:lstStyle/>
          <a:p>
            <a:pPr marL="83185" marR="572770">
              <a:lnSpc>
                <a:spcPct val="120800"/>
              </a:lnSpc>
              <a:spcBef>
                <a:spcPts val="305"/>
              </a:spcBef>
            </a:pPr>
            <a:r>
              <a:rPr lang="it-CH" sz="1200" b="1" kern="0" dirty="0">
                <a:latin typeface="Arial Unicode MS"/>
                <a:cs typeface="Arial Unicode MS"/>
              </a:rPr>
              <a:t>Ecco un esempio di una sezione della trascrizione completata dell'inchiesta di Lucy in una scuola elementare (tradotto dall’originale inglese).</a:t>
            </a:r>
          </a:p>
          <a:p>
            <a:pPr marL="83185" marR="572770">
              <a:lnSpc>
                <a:spcPct val="120800"/>
              </a:lnSpc>
              <a:spcBef>
                <a:spcPts val="305"/>
              </a:spcBef>
            </a:pPr>
            <a:endParaRPr lang="it-CH" sz="1200" kern="0" dirty="0">
              <a:latin typeface="Arial Unicode MS"/>
              <a:cs typeface="Arial Unicode MS"/>
            </a:endParaRPr>
          </a:p>
          <a:p>
            <a:pPr marL="83185" marR="572770">
              <a:lnSpc>
                <a:spcPct val="120800"/>
              </a:lnSpc>
              <a:spcBef>
                <a:spcPts val="305"/>
              </a:spcBef>
            </a:pPr>
            <a:r>
              <a:rPr lang="it-CH" sz="1200" kern="0" dirty="0">
                <a:latin typeface="Arial Unicode MS"/>
                <a:cs typeface="Arial Unicode MS"/>
              </a:rPr>
              <a:t>Come puoi vedere, ha deciso di concentrarsi su tre codici: Elaborare idee (E), Mettere in discussione (M) e Invitare a elaborare idee (IE).</a:t>
            </a:r>
          </a:p>
          <a:p>
            <a:pPr marL="83185" marR="572770">
              <a:lnSpc>
                <a:spcPct val="120800"/>
              </a:lnSpc>
              <a:spcBef>
                <a:spcPts val="305"/>
              </a:spcBef>
            </a:pPr>
            <a:endParaRPr lang="it-CH" sz="1200" kern="0" dirty="0">
              <a:latin typeface="Arial Unicode MS"/>
              <a:cs typeface="Arial Unicode MS"/>
            </a:endParaRPr>
          </a:p>
          <a:p>
            <a:pPr marL="83185" marR="572770">
              <a:lnSpc>
                <a:spcPct val="120800"/>
              </a:lnSpc>
              <a:spcBef>
                <a:spcPts val="305"/>
              </a:spcBef>
            </a:pPr>
            <a:r>
              <a:rPr lang="it-CH" sz="1200" kern="0" dirty="0">
                <a:latin typeface="Arial Unicode MS"/>
                <a:cs typeface="Arial Unicode MS"/>
              </a:rPr>
              <a:t>Ha anche aggiunto una colonna di commenti per registrare eventuali punti di interesse durante il dialogo.</a:t>
            </a:r>
          </a:p>
        </p:txBody>
      </p:sp>
      <p:graphicFrame>
        <p:nvGraphicFramePr>
          <p:cNvPr id="6" name="Tabella 5">
            <a:extLst>
              <a:ext uri="{FF2B5EF4-FFF2-40B4-BE49-F238E27FC236}">
                <a16:creationId xmlns:a16="http://schemas.microsoft.com/office/drawing/2014/main" id="{3DB17882-1D74-4B5C-B3BC-A49481AC9278}"/>
              </a:ext>
            </a:extLst>
          </p:cNvPr>
          <p:cNvGraphicFramePr>
            <a:graphicFrameLocks noGrp="1"/>
          </p:cNvGraphicFramePr>
          <p:nvPr>
            <p:extLst>
              <p:ext uri="{D42A27DB-BD31-4B8C-83A1-F6EECF244321}">
                <p14:modId xmlns:p14="http://schemas.microsoft.com/office/powerpoint/2010/main" val="4219464002"/>
              </p:ext>
            </p:extLst>
          </p:nvPr>
        </p:nvGraphicFramePr>
        <p:xfrm>
          <a:off x="4660900" y="428625"/>
          <a:ext cx="4876798" cy="6304443"/>
        </p:xfrm>
        <a:graphic>
          <a:graphicData uri="http://schemas.openxmlformats.org/drawingml/2006/table">
            <a:tbl>
              <a:tblPr firstRow="1" firstCol="1" lastRow="1" lastCol="1" bandRow="1" bandCol="1"/>
              <a:tblGrid>
                <a:gridCol w="324286">
                  <a:extLst>
                    <a:ext uri="{9D8B030D-6E8A-4147-A177-3AD203B41FA5}">
                      <a16:colId xmlns:a16="http://schemas.microsoft.com/office/drawing/2014/main" val="411516551"/>
                    </a:ext>
                  </a:extLst>
                </a:gridCol>
                <a:gridCol w="638665">
                  <a:extLst>
                    <a:ext uri="{9D8B030D-6E8A-4147-A177-3AD203B41FA5}">
                      <a16:colId xmlns:a16="http://schemas.microsoft.com/office/drawing/2014/main" val="624114347"/>
                    </a:ext>
                  </a:extLst>
                </a:gridCol>
                <a:gridCol w="1847177">
                  <a:extLst>
                    <a:ext uri="{9D8B030D-6E8A-4147-A177-3AD203B41FA5}">
                      <a16:colId xmlns:a16="http://schemas.microsoft.com/office/drawing/2014/main" val="1992786559"/>
                    </a:ext>
                  </a:extLst>
                </a:gridCol>
                <a:gridCol w="299261">
                  <a:extLst>
                    <a:ext uri="{9D8B030D-6E8A-4147-A177-3AD203B41FA5}">
                      <a16:colId xmlns:a16="http://schemas.microsoft.com/office/drawing/2014/main" val="408414911"/>
                    </a:ext>
                  </a:extLst>
                </a:gridCol>
                <a:gridCol w="336798">
                  <a:extLst>
                    <a:ext uri="{9D8B030D-6E8A-4147-A177-3AD203B41FA5}">
                      <a16:colId xmlns:a16="http://schemas.microsoft.com/office/drawing/2014/main" val="3115403073"/>
                    </a:ext>
                  </a:extLst>
                </a:gridCol>
                <a:gridCol w="311772">
                  <a:extLst>
                    <a:ext uri="{9D8B030D-6E8A-4147-A177-3AD203B41FA5}">
                      <a16:colId xmlns:a16="http://schemas.microsoft.com/office/drawing/2014/main" val="1114834943"/>
                    </a:ext>
                  </a:extLst>
                </a:gridCol>
                <a:gridCol w="1118839">
                  <a:extLst>
                    <a:ext uri="{9D8B030D-6E8A-4147-A177-3AD203B41FA5}">
                      <a16:colId xmlns:a16="http://schemas.microsoft.com/office/drawing/2014/main" val="2916208342"/>
                    </a:ext>
                  </a:extLst>
                </a:gridCol>
              </a:tblGrid>
              <a:tr h="140702">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Nº</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Parlante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Turno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S</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M</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IS</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Commenti</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1558812"/>
                  </a:ext>
                </a:extLst>
              </a:tr>
              <a:tr h="341485">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Insegnante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È giusto tenere animali in uno zoo? Parla con il tuo compagno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65635487"/>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2</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14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Farò no, al centro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9733342"/>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3</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29</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 centro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6833894"/>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14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 centro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64980088"/>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5</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Insegnante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Dimmi perché</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IE</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81173716"/>
                  </a:ext>
                </a:extLst>
              </a:tr>
              <a:tr h="399512">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6</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14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Ehm perché non possono attaccare le persone, ma possono spaventarle in questo modo.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71645828"/>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7</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Teacher</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Dimmi di più</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IE</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75999057"/>
                  </a:ext>
                </a:extLst>
              </a:tr>
              <a:tr h="785065">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8</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14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E </a:t>
                      </a:r>
                      <a:r>
                        <a:rPr lang="en-US" sz="800" dirty="0" err="1">
                          <a:effectLst/>
                          <a:latin typeface="Arial" panose="020B0604020202020204" pitchFamily="34" charset="0"/>
                          <a:ea typeface="Arial" panose="020B0604020202020204" pitchFamily="34" charset="0"/>
                          <a:cs typeface="Times New Roman" panose="02020603050405020304" pitchFamily="18" charset="0"/>
                        </a:rPr>
                        <a:t>perché</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potrebbero</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mordere</a:t>
                      </a:r>
                      <a:r>
                        <a:rPr lang="en-US" sz="800" dirty="0">
                          <a:effectLst/>
                          <a:latin typeface="Arial" panose="020B0604020202020204" pitchFamily="34" charset="0"/>
                          <a:ea typeface="Arial" panose="020B0604020202020204" pitchFamily="34" charset="0"/>
                          <a:cs typeface="Times New Roman" panose="02020603050405020304" pitchFamily="18" charset="0"/>
                        </a:rPr>
                        <a:t> le teste </a:t>
                      </a:r>
                      <a:r>
                        <a:rPr lang="en-US" sz="800" dirty="0" err="1">
                          <a:effectLst/>
                          <a:latin typeface="Arial" panose="020B0604020202020204" pitchFamily="34" charset="0"/>
                          <a:ea typeface="Arial" panose="020B0604020202020204" pitchFamily="34" charset="0"/>
                          <a:cs typeface="Times New Roman" panose="02020603050405020304" pitchFamily="18" charset="0"/>
                        </a:rPr>
                        <a:t>delle</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persone</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quando</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sono</a:t>
                      </a:r>
                      <a:r>
                        <a:rPr lang="en-US" sz="800" dirty="0">
                          <a:effectLst/>
                          <a:latin typeface="Arial" panose="020B0604020202020204" pitchFamily="34" charset="0"/>
                          <a:ea typeface="Arial" panose="020B0604020202020204" pitchFamily="34" charset="0"/>
                          <a:cs typeface="Times New Roman" panose="02020603050405020304" pitchFamily="18" charset="0"/>
                        </a:rPr>
                        <a:t> in </a:t>
                      </a:r>
                      <a:r>
                        <a:rPr lang="en-US" sz="800" dirty="0" err="1">
                          <a:effectLst/>
                          <a:latin typeface="Arial" panose="020B0604020202020204" pitchFamily="34" charset="0"/>
                          <a:ea typeface="Arial" panose="020B0604020202020204" pitchFamily="34" charset="0"/>
                          <a:cs typeface="Times New Roman" panose="02020603050405020304" pitchFamily="18" charset="0"/>
                        </a:rPr>
                        <a:t>preda</a:t>
                      </a:r>
                      <a:r>
                        <a:rPr lang="en-US" sz="800" dirty="0">
                          <a:effectLst/>
                          <a:latin typeface="Arial" panose="020B0604020202020204" pitchFamily="34" charset="0"/>
                          <a:ea typeface="Arial" panose="020B0604020202020204" pitchFamily="34" charset="0"/>
                          <a:cs typeface="Times New Roman" panose="02020603050405020304" pitchFamily="18" charset="0"/>
                        </a:rPr>
                        <a:t> al </a:t>
                      </a:r>
                      <a:r>
                        <a:rPr lang="en-US" sz="800" dirty="0" err="1">
                          <a:effectLst/>
                          <a:latin typeface="Arial" panose="020B0604020202020204" pitchFamily="34" charset="0"/>
                          <a:ea typeface="Arial" panose="020B0604020202020204" pitchFamily="34" charset="0"/>
                          <a:cs typeface="Times New Roman" panose="02020603050405020304" pitchFamily="18" charset="0"/>
                        </a:rPr>
                        <a:t>panico</a:t>
                      </a:r>
                      <a:r>
                        <a:rPr lang="en-US" sz="800" dirty="0">
                          <a:effectLst/>
                          <a:latin typeface="Arial" panose="020B0604020202020204" pitchFamily="34" charset="0"/>
                          <a:ea typeface="Arial" panose="020B0604020202020204" pitchFamily="34" charset="0"/>
                          <a:cs typeface="Times New Roman" panose="02020603050405020304" pitchFamily="18" charset="0"/>
                        </a:rPr>
                        <a:t>. Ho visto un video in cui un </a:t>
                      </a:r>
                      <a:r>
                        <a:rPr lang="en-US" sz="800" dirty="0" err="1">
                          <a:effectLst/>
                          <a:latin typeface="Arial" panose="020B0604020202020204" pitchFamily="34" charset="0"/>
                          <a:ea typeface="Arial" panose="020B0604020202020204" pitchFamily="34" charset="0"/>
                          <a:cs typeface="Times New Roman" panose="02020603050405020304" pitchFamily="18" charset="0"/>
                        </a:rPr>
                        <a:t>uccello</a:t>
                      </a:r>
                      <a:r>
                        <a:rPr lang="en-US" sz="800" dirty="0">
                          <a:effectLst/>
                          <a:latin typeface="Arial" panose="020B0604020202020204" pitchFamily="34" charset="0"/>
                          <a:ea typeface="Arial" panose="020B0604020202020204" pitchFamily="34" charset="0"/>
                          <a:cs typeface="Times New Roman" panose="02020603050405020304" pitchFamily="18" charset="0"/>
                        </a:rPr>
                        <a:t> molto alto </a:t>
                      </a:r>
                      <a:r>
                        <a:rPr lang="en-US" sz="800" dirty="0" err="1">
                          <a:effectLst/>
                          <a:latin typeface="Arial" panose="020B0604020202020204" pitchFamily="34" charset="0"/>
                          <a:ea typeface="Arial" panose="020B0604020202020204" pitchFamily="34" charset="0"/>
                          <a:cs typeface="Times New Roman" panose="02020603050405020304" pitchFamily="18" charset="0"/>
                        </a:rPr>
                        <a:t>mordeva</a:t>
                      </a:r>
                      <a:r>
                        <a:rPr lang="en-US" sz="800" dirty="0">
                          <a:effectLst/>
                          <a:latin typeface="Arial" panose="020B0604020202020204" pitchFamily="34" charset="0"/>
                          <a:ea typeface="Arial" panose="020B0604020202020204" pitchFamily="34" charset="0"/>
                          <a:cs typeface="Times New Roman" panose="02020603050405020304" pitchFamily="18" charset="0"/>
                        </a:rPr>
                        <a:t> la </a:t>
                      </a:r>
                      <a:r>
                        <a:rPr lang="en-US" sz="800" dirty="0" err="1">
                          <a:effectLst/>
                          <a:latin typeface="Arial" panose="020B0604020202020204" pitchFamily="34" charset="0"/>
                          <a:ea typeface="Arial" panose="020B0604020202020204" pitchFamily="34" charset="0"/>
                          <a:cs typeface="Times New Roman" panose="02020603050405020304" pitchFamily="18" charset="0"/>
                        </a:rPr>
                        <a:t>testa</a:t>
                      </a:r>
                      <a:r>
                        <a:rPr lang="en-US" sz="800" dirty="0">
                          <a:effectLst/>
                          <a:latin typeface="Arial" panose="020B0604020202020204" pitchFamily="34" charset="0"/>
                          <a:ea typeface="Arial" panose="020B0604020202020204" pitchFamily="34" charset="0"/>
                          <a:cs typeface="Times New Roman" panose="02020603050405020304" pitchFamily="18" charset="0"/>
                        </a:rPr>
                        <a:t> di un </a:t>
                      </a:r>
                      <a:r>
                        <a:rPr lang="en-US" sz="800" dirty="0" err="1">
                          <a:effectLst/>
                          <a:latin typeface="Arial" panose="020B0604020202020204" pitchFamily="34" charset="0"/>
                          <a:ea typeface="Arial" panose="020B0604020202020204" pitchFamily="34" charset="0"/>
                          <a:cs typeface="Times New Roman" panose="02020603050405020304" pitchFamily="18" charset="0"/>
                        </a:rPr>
                        <a:t>ragazzo</a:t>
                      </a:r>
                      <a:r>
                        <a:rPr lang="en-US" sz="800" dirty="0">
                          <a:effectLst/>
                          <a:latin typeface="Arial" panose="020B0604020202020204" pitchFamily="34" charset="0"/>
                          <a:ea typeface="Arial" panose="020B0604020202020204" pitchFamily="34" charset="0"/>
                          <a:cs typeface="Times New Roman" panose="02020603050405020304" pitchFamily="18" charset="0"/>
                        </a:rPr>
                        <a:t>, ma il </a:t>
                      </a:r>
                      <a:r>
                        <a:rPr lang="en-US" sz="800" dirty="0" err="1">
                          <a:effectLst/>
                          <a:latin typeface="Arial" panose="020B0604020202020204" pitchFamily="34" charset="0"/>
                          <a:ea typeface="Arial" panose="020B0604020202020204" pitchFamily="34" charset="0"/>
                          <a:cs typeface="Times New Roman" panose="02020603050405020304" pitchFamily="18" charset="0"/>
                        </a:rPr>
                        <a:t>ragazzo</a:t>
                      </a:r>
                      <a:r>
                        <a:rPr lang="en-US" sz="800" dirty="0">
                          <a:effectLst/>
                          <a:latin typeface="Arial" panose="020B0604020202020204" pitchFamily="34" charset="0"/>
                          <a:ea typeface="Arial" panose="020B0604020202020204" pitchFamily="34" charset="0"/>
                          <a:cs typeface="Times New Roman" panose="02020603050405020304" pitchFamily="18" charset="0"/>
                        </a:rPr>
                        <a:t> </a:t>
                      </a:r>
                      <a:r>
                        <a:rPr lang="en-US" sz="800" dirty="0" err="1">
                          <a:effectLst/>
                          <a:latin typeface="Arial" panose="020B0604020202020204" pitchFamily="34" charset="0"/>
                          <a:ea typeface="Arial" panose="020B0604020202020204" pitchFamily="34" charset="0"/>
                          <a:cs typeface="Times New Roman" panose="02020603050405020304" pitchFamily="18" charset="0"/>
                        </a:rPr>
                        <a:t>moriva</a:t>
                      </a:r>
                      <a:r>
                        <a:rPr lang="en-US" sz="800" dirty="0">
                          <a:effectLst/>
                          <a:latin typeface="Arial" panose="020B0604020202020204" pitchFamily="34" charset="0"/>
                          <a:ea typeface="Arial" panose="020B0604020202020204" pitchFamily="34" charset="0"/>
                          <a:cs typeface="Times New Roman" panose="02020603050405020304" pitchFamily="18" charset="0"/>
                        </a:rPr>
                        <a:t>.</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S</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66544923"/>
                  </a:ext>
                </a:extLst>
              </a:tr>
              <a:tr h="392533">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9</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Insegnante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Ok, (nome del bambino) sei d'accordo o meno con (nome del bambino)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IE</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42298817"/>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10</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29</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D’accordo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96968230"/>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11</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Teacher</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Sei d'accordo, ok perché?</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60488437"/>
                  </a:ext>
                </a:extLst>
              </a:tr>
              <a:tr h="392533">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12</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29</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i="1">
                          <a:effectLst/>
                          <a:latin typeface="Arial" panose="020B0604020202020204" pitchFamily="34" charset="0"/>
                          <a:ea typeface="Arial" panose="020B0604020202020204" pitchFamily="34" charset="0"/>
                          <a:cs typeface="Times New Roman" panose="02020603050405020304" pitchFamily="18" charset="0"/>
                        </a:rPr>
                        <a:t>Scrolla le spalle</a:t>
                      </a:r>
                      <a:endParaRPr lang="it-CH" sz="800">
                        <a:effectLst/>
                        <a:latin typeface="Arial" panose="020B0604020202020204" pitchFamily="34" charset="0"/>
                        <a:ea typeface="Arial" panose="020B0604020202020204" pitchFamily="34" charset="0"/>
                        <a:cs typeface="Times New Roman" panose="02020603050405020304" pitchFamily="18" charset="0"/>
                      </a:endParaRPr>
                    </a:p>
                    <a:p>
                      <a:r>
                        <a:rPr lang="en-US" sz="800">
                          <a:effectLst/>
                          <a:latin typeface="Arial" panose="020B0604020202020204" pitchFamily="34" charset="0"/>
                          <a:ea typeface="Arial" panose="020B0604020202020204" pitchFamily="34" charset="0"/>
                          <a:cs typeface="Times New Roman" panose="02020603050405020304" pitchFamily="18" charset="0"/>
                        </a:rPr>
                        <a:t>Mi sono dimenticato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Timido e generalmente restio a contribuire al dialogo.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2629205"/>
                  </a:ext>
                </a:extLst>
              </a:tr>
              <a:tr h="523377">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13</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Teacher</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i="1">
                          <a:effectLst/>
                          <a:latin typeface="Arial" panose="020B0604020202020204" pitchFamily="34" charset="0"/>
                          <a:ea typeface="Arial" panose="020B0604020202020204" pitchFamily="34" charset="0"/>
                          <a:cs typeface="Times New Roman" panose="02020603050405020304" pitchFamily="18" charset="0"/>
                        </a:rPr>
                        <a:t>Rivolgendosi all’intera classe – richiamo a non perdere la concentrazione</a:t>
                      </a:r>
                      <a:endParaRPr lang="it-CH" sz="800">
                        <a:effectLst/>
                        <a:latin typeface="Arial" panose="020B0604020202020204" pitchFamily="34" charset="0"/>
                        <a:ea typeface="Arial" panose="020B0604020202020204" pitchFamily="34" charset="0"/>
                        <a:cs typeface="Times New Roman" panose="02020603050405020304" pitchFamily="18" charset="0"/>
                      </a:endParaRPr>
                    </a:p>
                    <a:p>
                      <a:r>
                        <a:rPr lang="en-US" sz="800">
                          <a:effectLst/>
                          <a:latin typeface="Arial" panose="020B0604020202020204" pitchFamily="34" charset="0"/>
                          <a:ea typeface="Arial" panose="020B0604020202020204" pitchFamily="34" charset="0"/>
                          <a:cs typeface="Times New Roman" panose="02020603050405020304" pitchFamily="18" charset="0"/>
                        </a:rPr>
                        <a:t>È giusto tenere gli animali negli zoo?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7662103"/>
                  </a:ext>
                </a:extLst>
              </a:tr>
              <a:tr h="173053">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14</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Allievo-a 5</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Sì ma no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35795712"/>
                  </a:ext>
                </a:extLst>
              </a:tr>
              <a:tr h="172541">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15</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Insegnante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Ooo dimmi di più, dimmi di più</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IE</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66783336"/>
                  </a:ext>
                </a:extLst>
              </a:tr>
              <a:tr h="669106">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16</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err="1">
                          <a:effectLst/>
                          <a:latin typeface="Arial" panose="020B0604020202020204" pitchFamily="34" charset="0"/>
                          <a:ea typeface="Arial" panose="020B0604020202020204" pitchFamily="34" charset="0"/>
                          <a:cs typeface="Times New Roman" panose="02020603050405020304" pitchFamily="18" charset="0"/>
                        </a:rPr>
                        <a:t>Allievo</a:t>
                      </a:r>
                      <a:r>
                        <a:rPr lang="en-US" sz="800" dirty="0">
                          <a:effectLst/>
                          <a:latin typeface="Arial" panose="020B0604020202020204" pitchFamily="34" charset="0"/>
                          <a:ea typeface="Arial" panose="020B0604020202020204" pitchFamily="34" charset="0"/>
                          <a:cs typeface="Times New Roman" panose="02020603050405020304" pitchFamily="18" charset="0"/>
                        </a:rPr>
                        <a:t>-a 5</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Perché escono e potrebbero mangiare qualcuno e se non sono dentro qualcuno potrebbe dimenticarsi di dargli da mangiare e quindi potrebbero morire.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S</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3672567"/>
                  </a:ext>
                </a:extLst>
              </a:tr>
              <a:tr h="441105">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17</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Insegnante</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Ok, (nome del bambino), cosa ne pensi di quello che (nome del bambino) ha appena detto?</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a:effectLst/>
                          <a:latin typeface="Arial" panose="020B0604020202020204" pitchFamily="34" charset="0"/>
                          <a:ea typeface="Arial" panose="020B0604020202020204" pitchFamily="34" charset="0"/>
                          <a:cs typeface="Times New Roman" panose="02020603050405020304" pitchFamily="18" charset="0"/>
                        </a:rPr>
                        <a:t> </a:t>
                      </a:r>
                      <a:endParaRPr lang="it-CH" sz="80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IE</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US" sz="800" dirty="0">
                          <a:effectLst/>
                          <a:latin typeface="Arial" panose="020B0604020202020204" pitchFamily="34" charset="0"/>
                          <a:ea typeface="Arial" panose="020B0604020202020204" pitchFamily="34" charset="0"/>
                          <a:cs typeface="Times New Roman" panose="02020603050405020304" pitchFamily="18" charset="0"/>
                        </a:rPr>
                        <a:t> </a:t>
                      </a:r>
                      <a:endParaRPr lang="it-CH" sz="800" dirty="0">
                        <a:effectLst/>
                        <a:latin typeface="Arial" panose="020B0604020202020204" pitchFamily="34" charset="0"/>
                        <a:ea typeface="Arial" panose="020B0604020202020204" pitchFamily="34" charset="0"/>
                        <a:cs typeface="Times New Roman" panose="02020603050405020304" pitchFamily="18" charset="0"/>
                      </a:endParaRPr>
                    </a:p>
                  </a:txBody>
                  <a:tcPr marL="45720" marR="4572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67261232"/>
                  </a:ext>
                </a:extLst>
              </a:tr>
            </a:tbl>
          </a:graphicData>
        </a:graphic>
      </p:graphicFrame>
      <p:sp>
        <p:nvSpPr>
          <p:cNvPr id="7" name="CasellaDiTesto 6">
            <a:extLst>
              <a:ext uri="{FF2B5EF4-FFF2-40B4-BE49-F238E27FC236}">
                <a16:creationId xmlns:a16="http://schemas.microsoft.com/office/drawing/2014/main" id="{6A09351C-60E1-CF35-6B29-40237C5442ED}"/>
              </a:ext>
            </a:extLst>
          </p:cNvPr>
          <p:cNvSpPr txBox="1"/>
          <p:nvPr/>
        </p:nvSpPr>
        <p:spPr>
          <a:xfrm>
            <a:off x="10332917" y="7285851"/>
            <a:ext cx="341760" cy="276999"/>
          </a:xfrm>
          <a:prstGeom prst="rect">
            <a:avLst/>
          </a:prstGeom>
          <a:noFill/>
        </p:spPr>
        <p:txBody>
          <a:bodyPr wrap="none" rtlCol="0">
            <a:spAutoFit/>
          </a:bodyPr>
          <a:lstStyle/>
          <a:p>
            <a:r>
              <a:rPr lang="it-CH" sz="1200" dirty="0"/>
              <a:t>43</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37819" y="266064"/>
            <a:ext cx="4699000" cy="6946913"/>
          </a:xfrm>
          <a:custGeom>
            <a:avLst/>
            <a:gdLst/>
            <a:ahLst/>
            <a:cxnLst/>
            <a:rect l="l" t="t" r="r" b="b"/>
            <a:pathLst>
              <a:path w="4699000" h="6611620">
                <a:moveTo>
                  <a:pt x="0" y="0"/>
                </a:moveTo>
                <a:lnTo>
                  <a:pt x="4698888" y="0"/>
                </a:lnTo>
                <a:lnTo>
                  <a:pt x="4698888" y="6611167"/>
                </a:lnTo>
                <a:lnTo>
                  <a:pt x="0" y="6611167"/>
                </a:lnTo>
                <a:lnTo>
                  <a:pt x="0" y="0"/>
                </a:lnTo>
                <a:close/>
              </a:path>
            </a:pathLst>
          </a:custGeom>
          <a:ln w="31733">
            <a:solidFill>
              <a:srgbClr val="2791A6"/>
            </a:solidFill>
          </a:ln>
        </p:spPr>
        <p:txBody>
          <a:bodyPr wrap="square" lIns="0" tIns="0" rIns="0" bIns="0" rtlCol="0"/>
          <a:lstStyle/>
          <a:p>
            <a:endParaRPr kern="0" dirty="0"/>
          </a:p>
        </p:txBody>
      </p:sp>
      <p:sp>
        <p:nvSpPr>
          <p:cNvPr id="3" name="object 3"/>
          <p:cNvSpPr txBox="1"/>
          <p:nvPr/>
        </p:nvSpPr>
        <p:spPr>
          <a:xfrm>
            <a:off x="423043" y="349872"/>
            <a:ext cx="4490720" cy="5641353"/>
          </a:xfrm>
          <a:prstGeom prst="rect">
            <a:avLst/>
          </a:prstGeom>
        </p:spPr>
        <p:txBody>
          <a:bodyPr vert="horz" wrap="square" lIns="0" tIns="0" rIns="0" bIns="0" rtlCol="0">
            <a:spAutoFit/>
          </a:bodyPr>
          <a:lstStyle/>
          <a:p>
            <a:pPr marL="12700">
              <a:lnSpc>
                <a:spcPct val="100000"/>
              </a:lnSpc>
            </a:pPr>
            <a:r>
              <a:rPr sz="1400" b="1" kern="0" dirty="0">
                <a:latin typeface="Arial"/>
                <a:cs typeface="Arial"/>
              </a:rPr>
              <a:t>2B: </a:t>
            </a:r>
            <a:r>
              <a:rPr lang="it-CH" sz="1400" b="1" kern="0" dirty="0">
                <a:latin typeface="Arial"/>
                <a:cs typeface="Arial"/>
              </a:rPr>
              <a:t>Codifica a campionamento temporale per il lavoro di gruppo</a:t>
            </a:r>
            <a:endParaRPr sz="1400" kern="0" dirty="0">
              <a:latin typeface="Arial"/>
              <a:cs typeface="Arial"/>
            </a:endParaRPr>
          </a:p>
          <a:p>
            <a:pPr marL="12700" marR="86995">
              <a:lnSpc>
                <a:spcPct val="120800"/>
              </a:lnSpc>
              <a:spcBef>
                <a:spcPts val="645"/>
              </a:spcBef>
            </a:pPr>
            <a:r>
              <a:rPr lang="it-CH" sz="1200" kern="0" dirty="0">
                <a:latin typeface="Arial Unicode MS"/>
                <a:cs typeface="Arial Unicode MS"/>
              </a:rPr>
              <a:t>Il "campionamento temporale" è una tecnica comunemente utilizzata dai ricercatori. Si tratta semplicemente di campionare gli eventi a intervalli regolari durante un’attività o un'intera lezione, piuttosto che registrare per tutto il tempo. Non annoti tutto, ma otterrai un quadro generale di ciò che sta accadendo. Inoltre, riduce la complessità della codifica dal vivo, poiché le finestre di osservazione sono brevi.</a:t>
            </a:r>
          </a:p>
          <a:p>
            <a:pPr marL="12700" marR="86995">
              <a:lnSpc>
                <a:spcPct val="120800"/>
              </a:lnSpc>
              <a:spcBef>
                <a:spcPts val="645"/>
              </a:spcBef>
            </a:pPr>
            <a:r>
              <a:rPr lang="it-CH" sz="1200" b="1" kern="0" dirty="0">
                <a:latin typeface="Arial Unicode MS"/>
                <a:cs typeface="Arial Unicode MS"/>
              </a:rPr>
              <a:t>Indicazioni per la compilazione:</a:t>
            </a:r>
          </a:p>
          <a:p>
            <a:pPr marL="184150" marR="86995" indent="-171450">
              <a:lnSpc>
                <a:spcPct val="120800"/>
              </a:lnSpc>
              <a:spcBef>
                <a:spcPts val="645"/>
              </a:spcBef>
              <a:buFont typeface="Arial" panose="020B0604020202020204" pitchFamily="34" charset="0"/>
              <a:buChar char="•"/>
            </a:pPr>
            <a:r>
              <a:rPr lang="it-CH" sz="1200" kern="0" dirty="0">
                <a:latin typeface="Arial Unicode MS"/>
                <a:cs typeface="Arial Unicode MS"/>
              </a:rPr>
              <a:t>Le osservazioni hanno una fase "attiva" e una "di riposo". Ogni fase attiva è la finestra temporale in cui annoti i codici che senti.</a:t>
            </a:r>
          </a:p>
          <a:p>
            <a:pPr marL="184150" marR="86995" indent="-171450">
              <a:lnSpc>
                <a:spcPct val="120800"/>
              </a:lnSpc>
              <a:spcBef>
                <a:spcPts val="645"/>
              </a:spcBef>
              <a:buFont typeface="Arial" panose="020B0604020202020204" pitchFamily="34" charset="0"/>
              <a:buChar char="•"/>
            </a:pPr>
            <a:r>
              <a:rPr lang="it-CH" sz="1200" kern="0" dirty="0">
                <a:latin typeface="Arial Unicode MS"/>
                <a:cs typeface="Arial Unicode MS"/>
              </a:rPr>
              <a:t>Puoi decidere la durata delle finestre di osservazione, ma dovrebbero essere brevi per assicurarti che l'osservazione non sia troppo impegnativa (ad es.: in 1 minuto, per 40 secondi codifichi e per 20 secondi fai pausa).</a:t>
            </a:r>
          </a:p>
          <a:p>
            <a:pPr marL="184150" marR="86995" indent="-171450">
              <a:lnSpc>
                <a:spcPct val="120800"/>
              </a:lnSpc>
              <a:spcBef>
                <a:spcPts val="645"/>
              </a:spcBef>
              <a:buFont typeface="Arial" panose="020B0604020202020204" pitchFamily="34" charset="0"/>
              <a:buChar char="•"/>
            </a:pPr>
            <a:r>
              <a:rPr lang="it-CH" sz="1200" kern="0" dirty="0">
                <a:latin typeface="Arial Unicode MS"/>
                <a:cs typeface="Arial Unicode MS"/>
              </a:rPr>
              <a:t>Spunta la casella di codifica pertinente se lo studente utilizza quel codice durante la finestra di osservazione.</a:t>
            </a:r>
          </a:p>
          <a:p>
            <a:pPr marL="184150" marR="86995" indent="-171450">
              <a:lnSpc>
                <a:spcPct val="120800"/>
              </a:lnSpc>
              <a:spcBef>
                <a:spcPts val="645"/>
              </a:spcBef>
              <a:buFont typeface="Arial" panose="020B0604020202020204" pitchFamily="34" charset="0"/>
              <a:buChar char="•"/>
            </a:pPr>
            <a:r>
              <a:rPr lang="it-CH" sz="1200" kern="0" dirty="0">
                <a:latin typeface="Arial Unicode MS"/>
                <a:cs typeface="Arial Unicode MS"/>
              </a:rPr>
              <a:t>Invece di spuntare, potresti scegliere di annotare ogni volta che lo studente usa il codice, ma è più difficile da fare.</a:t>
            </a:r>
          </a:p>
          <a:p>
            <a:pPr marL="184150" marR="86995" indent="-171450">
              <a:lnSpc>
                <a:spcPct val="120800"/>
              </a:lnSpc>
              <a:spcBef>
                <a:spcPts val="645"/>
              </a:spcBef>
              <a:buFont typeface="Arial" panose="020B0604020202020204" pitchFamily="34" charset="0"/>
              <a:buChar char="•"/>
            </a:pPr>
            <a:r>
              <a:rPr lang="it-CH" sz="1200" kern="0" dirty="0">
                <a:latin typeface="Arial Unicode MS"/>
                <a:cs typeface="Arial Unicode MS"/>
              </a:rPr>
              <a:t>Potresti scegliere di filmare l'interazione come "back up" per guardarla in un secondo momento.</a:t>
            </a:r>
            <a:endParaRPr sz="1200" kern="0" dirty="0">
              <a:latin typeface="Arial Unicode MS"/>
              <a:cs typeface="Arial Unicode MS"/>
            </a:endParaRPr>
          </a:p>
        </p:txBody>
      </p:sp>
      <p:sp>
        <p:nvSpPr>
          <p:cNvPr id="4" name="object 4"/>
          <p:cNvSpPr txBox="1"/>
          <p:nvPr/>
        </p:nvSpPr>
        <p:spPr>
          <a:xfrm>
            <a:off x="387675" y="6128090"/>
            <a:ext cx="4288790" cy="941925"/>
          </a:xfrm>
          <a:prstGeom prst="rect">
            <a:avLst/>
          </a:prstGeom>
        </p:spPr>
        <p:txBody>
          <a:bodyPr vert="horz" wrap="square" lIns="0" tIns="0" rIns="0" bIns="0" rtlCol="0">
            <a:spAutoFit/>
          </a:bodyPr>
          <a:lstStyle/>
          <a:p>
            <a:pPr marL="12700" marR="5080" indent="379095">
              <a:lnSpc>
                <a:spcPct val="101699"/>
              </a:lnSpc>
            </a:pPr>
            <a:r>
              <a:rPr lang="it-CH" sz="1200" b="1" kern="0" dirty="0">
                <a:latin typeface="Arial"/>
                <a:cs typeface="Arial"/>
              </a:rPr>
              <a:t>Un modello di campionamento temporale scaricabile </a:t>
            </a:r>
            <a:r>
              <a:rPr lang="it-CH" sz="1200" kern="0" dirty="0">
                <a:latin typeface="Arial"/>
                <a:cs typeface="Arial"/>
              </a:rPr>
              <a:t>è disponibile sul nostro </a:t>
            </a:r>
            <a:r>
              <a:rPr lang="it-CH" sz="1200" kern="0" dirty="0">
                <a:latin typeface="Arial"/>
                <a:cs typeface="Arial"/>
                <a:hlinkClick r:id="rId2"/>
              </a:rPr>
              <a:t>sito web</a:t>
            </a:r>
            <a:r>
              <a:rPr lang="it-CH" sz="1200" kern="0" dirty="0">
                <a:latin typeface="Arial"/>
                <a:cs typeface="Arial"/>
              </a:rPr>
              <a:t>.</a:t>
            </a:r>
          </a:p>
          <a:p>
            <a:pPr marL="12700" marR="5080" indent="379095">
              <a:lnSpc>
                <a:spcPct val="101699"/>
              </a:lnSpc>
            </a:pPr>
            <a:endParaRPr lang="it-CH" sz="1200" kern="0" dirty="0">
              <a:latin typeface="Arial"/>
              <a:cs typeface="Arial"/>
            </a:endParaRPr>
          </a:p>
          <a:p>
            <a:pPr marL="12700" marR="5080">
              <a:lnSpc>
                <a:spcPct val="101699"/>
              </a:lnSpc>
            </a:pPr>
            <a:r>
              <a:rPr lang="it-CH" sz="1200" kern="0" dirty="0">
                <a:latin typeface="Arial"/>
                <a:cs typeface="Arial"/>
              </a:rPr>
              <a:t>Nella pagina seguente puoi vedere un esempio di modello compilato.</a:t>
            </a:r>
            <a:endParaRPr sz="1200" kern="0" dirty="0">
              <a:latin typeface="Arial Unicode MS"/>
              <a:cs typeface="Arial Unicode MS"/>
            </a:endParaRPr>
          </a:p>
        </p:txBody>
      </p:sp>
      <p:sp>
        <p:nvSpPr>
          <p:cNvPr id="5" name="object 5"/>
          <p:cNvSpPr/>
          <p:nvPr/>
        </p:nvSpPr>
        <p:spPr>
          <a:xfrm>
            <a:off x="6001264" y="1497203"/>
            <a:ext cx="1891664" cy="867410"/>
          </a:xfrm>
          <a:custGeom>
            <a:avLst/>
            <a:gdLst/>
            <a:ahLst/>
            <a:cxnLst/>
            <a:rect l="l" t="t" r="r" b="b"/>
            <a:pathLst>
              <a:path w="1891665" h="867410">
                <a:moveTo>
                  <a:pt x="1747088" y="0"/>
                </a:moveTo>
                <a:lnTo>
                  <a:pt x="144576" y="0"/>
                </a:lnTo>
                <a:lnTo>
                  <a:pt x="98875" y="7370"/>
                </a:lnTo>
                <a:lnTo>
                  <a:pt x="59187" y="27895"/>
                </a:lnTo>
                <a:lnTo>
                  <a:pt x="27892" y="59192"/>
                </a:lnTo>
                <a:lnTo>
                  <a:pt x="7369" y="98880"/>
                </a:lnTo>
                <a:lnTo>
                  <a:pt x="0" y="144576"/>
                </a:lnTo>
                <a:lnTo>
                  <a:pt x="0" y="722845"/>
                </a:lnTo>
                <a:lnTo>
                  <a:pt x="7369" y="768542"/>
                </a:lnTo>
                <a:lnTo>
                  <a:pt x="27892" y="808229"/>
                </a:lnTo>
                <a:lnTo>
                  <a:pt x="59187" y="839526"/>
                </a:lnTo>
                <a:lnTo>
                  <a:pt x="98875" y="860051"/>
                </a:lnTo>
                <a:lnTo>
                  <a:pt x="144576" y="867422"/>
                </a:lnTo>
                <a:lnTo>
                  <a:pt x="1747088" y="867422"/>
                </a:lnTo>
                <a:lnTo>
                  <a:pt x="1792784" y="860051"/>
                </a:lnTo>
                <a:lnTo>
                  <a:pt x="1832472" y="839526"/>
                </a:lnTo>
                <a:lnTo>
                  <a:pt x="1863769" y="808229"/>
                </a:lnTo>
                <a:lnTo>
                  <a:pt x="1884294" y="768542"/>
                </a:lnTo>
                <a:lnTo>
                  <a:pt x="1891664" y="722845"/>
                </a:lnTo>
                <a:lnTo>
                  <a:pt x="1891664" y="144576"/>
                </a:lnTo>
                <a:lnTo>
                  <a:pt x="1884294" y="98880"/>
                </a:lnTo>
                <a:lnTo>
                  <a:pt x="1863769" y="59192"/>
                </a:lnTo>
                <a:lnTo>
                  <a:pt x="1832472" y="27895"/>
                </a:lnTo>
                <a:lnTo>
                  <a:pt x="1792784" y="7370"/>
                </a:lnTo>
                <a:lnTo>
                  <a:pt x="1747088" y="0"/>
                </a:lnTo>
                <a:close/>
              </a:path>
            </a:pathLst>
          </a:custGeom>
          <a:solidFill>
            <a:srgbClr val="CCCCFF"/>
          </a:solidFill>
        </p:spPr>
        <p:txBody>
          <a:bodyPr wrap="square" lIns="0" tIns="0" rIns="0" bIns="0" rtlCol="0"/>
          <a:lstStyle/>
          <a:p>
            <a:endParaRPr dirty="0"/>
          </a:p>
        </p:txBody>
      </p:sp>
      <p:sp>
        <p:nvSpPr>
          <p:cNvPr id="6" name="object 6"/>
          <p:cNvSpPr txBox="1"/>
          <p:nvPr/>
        </p:nvSpPr>
        <p:spPr>
          <a:xfrm>
            <a:off x="6126480" y="1610453"/>
            <a:ext cx="1658620" cy="646972"/>
          </a:xfrm>
          <a:prstGeom prst="rect">
            <a:avLst/>
          </a:prstGeom>
        </p:spPr>
        <p:txBody>
          <a:bodyPr vert="horz" wrap="square" lIns="0" tIns="31115" rIns="0" bIns="0" rtlCol="0">
            <a:spAutoFit/>
          </a:bodyPr>
          <a:lstStyle/>
          <a:p>
            <a:pPr marL="12700" algn="just">
              <a:lnSpc>
                <a:spcPct val="100000"/>
              </a:lnSpc>
              <a:spcBef>
                <a:spcPts val="245"/>
              </a:spcBef>
            </a:pPr>
            <a:r>
              <a:rPr lang="it-CH" sz="1000" dirty="0">
                <a:latin typeface="Arial"/>
                <a:cs typeface="Arial"/>
              </a:rPr>
              <a:t>Decidi la durata delle finestre di osservazione, ad esempio: osserva per 1 minuto, riposa per 1 minuto e così via.</a:t>
            </a:r>
            <a:endParaRPr sz="1000" dirty="0">
              <a:latin typeface="Arial"/>
              <a:cs typeface="Arial"/>
            </a:endParaRPr>
          </a:p>
        </p:txBody>
      </p:sp>
      <p:sp>
        <p:nvSpPr>
          <p:cNvPr id="10" name="object 10"/>
          <p:cNvSpPr/>
          <p:nvPr/>
        </p:nvSpPr>
        <p:spPr>
          <a:xfrm>
            <a:off x="8402349" y="1536584"/>
            <a:ext cx="1973551"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5"/>
                </a:lnTo>
                <a:lnTo>
                  <a:pt x="1747202" y="866775"/>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11" name="object 11"/>
          <p:cNvSpPr txBox="1"/>
          <p:nvPr/>
        </p:nvSpPr>
        <p:spPr>
          <a:xfrm>
            <a:off x="8484237" y="1647825"/>
            <a:ext cx="1891663" cy="646972"/>
          </a:xfrm>
          <a:prstGeom prst="rect">
            <a:avLst/>
          </a:prstGeom>
        </p:spPr>
        <p:txBody>
          <a:bodyPr vert="horz" wrap="square" lIns="0" tIns="31115" rIns="0" bIns="0" rtlCol="0">
            <a:spAutoFit/>
          </a:bodyPr>
          <a:lstStyle/>
          <a:p>
            <a:pPr marL="12700">
              <a:lnSpc>
                <a:spcPct val="100000"/>
              </a:lnSpc>
              <a:spcBef>
                <a:spcPts val="245"/>
              </a:spcBef>
            </a:pPr>
            <a:r>
              <a:rPr lang="it-CH" sz="1000" dirty="0">
                <a:latin typeface="Arial"/>
                <a:cs typeface="Arial"/>
              </a:rPr>
              <a:t>Scrivi il nome di ogni allieva-o, aggiungendo tutte le colonne che ti servono. L'ideale è osservare 3-6 allieve-i in gruppo</a:t>
            </a:r>
          </a:p>
        </p:txBody>
      </p:sp>
      <p:graphicFrame>
        <p:nvGraphicFramePr>
          <p:cNvPr id="13" name="object 13"/>
          <p:cNvGraphicFramePr>
            <a:graphicFrameLocks noGrp="1"/>
          </p:cNvGraphicFramePr>
          <p:nvPr>
            <p:extLst>
              <p:ext uri="{D42A27DB-BD31-4B8C-83A1-F6EECF244321}">
                <p14:modId xmlns:p14="http://schemas.microsoft.com/office/powerpoint/2010/main" val="1696136752"/>
              </p:ext>
            </p:extLst>
          </p:nvPr>
        </p:nvGraphicFramePr>
        <p:xfrm>
          <a:off x="5466914" y="2659460"/>
          <a:ext cx="4879844" cy="3605780"/>
        </p:xfrm>
        <a:graphic>
          <a:graphicData uri="http://schemas.openxmlformats.org/drawingml/2006/table">
            <a:tbl>
              <a:tblPr firstRow="1" bandRow="1">
                <a:tableStyleId>{2D5ABB26-0587-4C30-8999-92F81FD0307C}</a:tableStyleId>
              </a:tblPr>
              <a:tblGrid>
                <a:gridCol w="844296">
                  <a:extLst>
                    <a:ext uri="{9D8B030D-6E8A-4147-A177-3AD203B41FA5}">
                      <a16:colId xmlns:a16="http://schemas.microsoft.com/office/drawing/2014/main" val="20000"/>
                    </a:ext>
                  </a:extLst>
                </a:gridCol>
                <a:gridCol w="1016690">
                  <a:extLst>
                    <a:ext uri="{9D8B030D-6E8A-4147-A177-3AD203B41FA5}">
                      <a16:colId xmlns:a16="http://schemas.microsoft.com/office/drawing/2014/main" val="20001"/>
                    </a:ext>
                  </a:extLst>
                </a:gridCol>
                <a:gridCol w="629229">
                  <a:extLst>
                    <a:ext uri="{9D8B030D-6E8A-4147-A177-3AD203B41FA5}">
                      <a16:colId xmlns:a16="http://schemas.microsoft.com/office/drawing/2014/main" val="20002"/>
                    </a:ext>
                  </a:extLst>
                </a:gridCol>
                <a:gridCol w="737614">
                  <a:extLst>
                    <a:ext uri="{9D8B030D-6E8A-4147-A177-3AD203B41FA5}">
                      <a16:colId xmlns:a16="http://schemas.microsoft.com/office/drawing/2014/main" val="20003"/>
                    </a:ext>
                  </a:extLst>
                </a:gridCol>
                <a:gridCol w="737615">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600456">
                <a:tc>
                  <a:txBody>
                    <a:bodyPr/>
                    <a:lstStyle/>
                    <a:p>
                      <a:pPr marL="61594">
                        <a:lnSpc>
                          <a:spcPct val="100000"/>
                        </a:lnSpc>
                      </a:pPr>
                      <a:r>
                        <a:rPr lang="it-CH" sz="1000" b="1" spc="0" baseline="0" dirty="0">
                          <a:latin typeface="Arial"/>
                          <a:cs typeface="Arial"/>
                        </a:rPr>
                        <a:t>Finestra temporale</a:t>
                      </a:r>
                      <a:endParaRPr sz="1000" spc="0" baseline="0" dirty="0">
                        <a:latin typeface="Arial"/>
                        <a:cs typeface="Arial"/>
                      </a:endParaRPr>
                    </a:p>
                  </a:txBody>
                  <a:tcPr marL="0" marR="0" marT="190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39700" marR="233679" indent="-11113">
                        <a:lnSpc>
                          <a:spcPct val="120000"/>
                        </a:lnSpc>
                        <a:spcBef>
                          <a:spcPts val="320"/>
                        </a:spcBef>
                        <a:tabLst/>
                      </a:pPr>
                      <a:r>
                        <a:rPr lang="it-CH" sz="1000" b="1" spc="0" baseline="0" dirty="0">
                          <a:latin typeface="Arial"/>
                          <a:cs typeface="Arial"/>
                        </a:rPr>
                        <a:t>Presenza dell’</a:t>
                      </a:r>
                      <a:r>
                        <a:rPr lang="it-CH" sz="1000" b="1" spc="0" baseline="0" dirty="0" err="1">
                          <a:latin typeface="Arial"/>
                          <a:cs typeface="Arial"/>
                        </a:rPr>
                        <a:t>inse-gnante</a:t>
                      </a:r>
                      <a:endParaRPr sz="1000" spc="0" baseline="0" dirty="0">
                        <a:latin typeface="Arial"/>
                        <a:cs typeface="Arial"/>
                      </a:endParaRPr>
                    </a:p>
                  </a:txBody>
                  <a:tcPr marL="0" marR="0" marT="40640"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gridSpan="2">
                  <a:txBody>
                    <a:bodyPr/>
                    <a:lstStyle/>
                    <a:p>
                      <a:pPr marL="4445" algn="ctr">
                        <a:lnSpc>
                          <a:spcPct val="100000"/>
                        </a:lnSpc>
                        <a:spcBef>
                          <a:spcPts val="245"/>
                        </a:spcBef>
                      </a:pPr>
                      <a:r>
                        <a:rPr sz="1000" b="1" spc="0" baseline="0" dirty="0">
                          <a:latin typeface="Arial"/>
                          <a:cs typeface="Arial"/>
                        </a:rPr>
                        <a:t>Student</a:t>
                      </a:r>
                      <a:r>
                        <a:rPr lang="it-CH" sz="1000" b="1" spc="0" baseline="0" dirty="0">
                          <a:latin typeface="Arial"/>
                          <a:cs typeface="Arial"/>
                        </a:rPr>
                        <a:t>e</a:t>
                      </a:r>
                      <a:r>
                        <a:rPr sz="1000" b="1" spc="0" baseline="0" dirty="0">
                          <a:latin typeface="Arial"/>
                          <a:cs typeface="Arial"/>
                        </a:rPr>
                        <a:t> 1:</a:t>
                      </a:r>
                      <a:endParaRPr sz="1000" spc="0" baseline="0" dirty="0">
                        <a:latin typeface="Arial"/>
                        <a:cs typeface="Arial"/>
                      </a:endParaRPr>
                    </a:p>
                    <a:p>
                      <a:pPr marL="5080" algn="ctr">
                        <a:lnSpc>
                          <a:spcPct val="100000"/>
                        </a:lnSpc>
                        <a:spcBef>
                          <a:spcPts val="860"/>
                        </a:spcBef>
                      </a:pPr>
                      <a:r>
                        <a:rPr sz="1000" b="1" spc="0" baseline="0" dirty="0">
                          <a:latin typeface="Arial"/>
                          <a:cs typeface="Arial"/>
                        </a:rPr>
                        <a:t>[</a:t>
                      </a:r>
                      <a:r>
                        <a:rPr lang="it-CH" sz="1000" b="1" spc="0" baseline="0" dirty="0">
                          <a:latin typeface="Arial"/>
                          <a:cs typeface="Arial"/>
                        </a:rPr>
                        <a:t>nome</a:t>
                      </a:r>
                      <a:r>
                        <a:rPr sz="1000" b="1" spc="0" baseline="0" dirty="0">
                          <a:latin typeface="Arial"/>
                          <a:cs typeface="Arial"/>
                        </a:rPr>
                        <a:t>]</a:t>
                      </a:r>
                      <a:endParaRPr sz="1000" spc="0" baseline="0" dirty="0">
                        <a:latin typeface="Arial"/>
                        <a:cs typeface="Arial"/>
                      </a:endParaRP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tc gridSpan="2">
                  <a:txBody>
                    <a:bodyPr/>
                    <a:lstStyle/>
                    <a:p>
                      <a:pPr algn="ctr">
                        <a:lnSpc>
                          <a:spcPct val="100000"/>
                        </a:lnSpc>
                        <a:spcBef>
                          <a:spcPts val="245"/>
                        </a:spcBef>
                      </a:pPr>
                      <a:r>
                        <a:rPr sz="1000" b="1" spc="0" baseline="0" dirty="0">
                          <a:latin typeface="Arial"/>
                          <a:cs typeface="Arial"/>
                        </a:rPr>
                        <a:t>Student</a:t>
                      </a:r>
                      <a:r>
                        <a:rPr lang="it-CH" sz="1000" b="1" spc="0" baseline="0" dirty="0">
                          <a:latin typeface="Arial"/>
                          <a:cs typeface="Arial"/>
                        </a:rPr>
                        <a:t>e</a:t>
                      </a:r>
                      <a:r>
                        <a:rPr sz="1000" b="1" spc="0" baseline="0" dirty="0">
                          <a:latin typeface="Arial"/>
                          <a:cs typeface="Arial"/>
                        </a:rPr>
                        <a:t> 2:</a:t>
                      </a:r>
                      <a:endParaRPr sz="1000" spc="0" baseline="0" dirty="0">
                        <a:latin typeface="Arial"/>
                        <a:cs typeface="Arial"/>
                      </a:endParaRPr>
                    </a:p>
                    <a:p>
                      <a:pPr algn="ctr">
                        <a:lnSpc>
                          <a:spcPct val="100000"/>
                        </a:lnSpc>
                        <a:spcBef>
                          <a:spcPts val="860"/>
                        </a:spcBef>
                      </a:pPr>
                      <a:r>
                        <a:rPr sz="1000" b="1" spc="0" baseline="0" dirty="0">
                          <a:latin typeface="Arial"/>
                          <a:cs typeface="Arial"/>
                        </a:rPr>
                        <a:t>[</a:t>
                      </a:r>
                      <a:r>
                        <a:rPr lang="it-CH" sz="1000" b="1" spc="0" baseline="0" dirty="0">
                          <a:latin typeface="Arial"/>
                          <a:cs typeface="Arial"/>
                        </a:rPr>
                        <a:t>nome</a:t>
                      </a:r>
                      <a:r>
                        <a:rPr sz="1000" b="1" spc="0" baseline="0" dirty="0">
                          <a:latin typeface="Arial"/>
                          <a:cs typeface="Arial"/>
                        </a:rPr>
                        <a:t>]</a:t>
                      </a:r>
                      <a:endParaRPr sz="1000" spc="0" baseline="0" dirty="0">
                        <a:latin typeface="Arial"/>
                        <a:cs typeface="Arial"/>
                      </a:endParaRPr>
                    </a:p>
                  </a:txBody>
                  <a:tcPr marL="0" marR="0" marT="311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hMerge="1">
                  <a:txBody>
                    <a:bodyPr/>
                    <a:lstStyle/>
                    <a:p>
                      <a:endParaRPr/>
                    </a:p>
                  </a:txBody>
                  <a:tcPr marL="0" marR="0" marT="0" marB="0"/>
                </a:tc>
                <a:extLst>
                  <a:ext uri="{0D108BD9-81ED-4DB2-BD59-A6C34878D82A}">
                    <a16:rowId xmlns:a16="http://schemas.microsoft.com/office/drawing/2014/main" val="10000"/>
                  </a:ext>
                </a:extLst>
              </a:tr>
              <a:tr h="487679">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175" algn="ctr">
                        <a:lnSpc>
                          <a:spcPct val="100000"/>
                        </a:lnSpc>
                        <a:spcBef>
                          <a:spcPts val="825"/>
                        </a:spcBef>
                      </a:pPr>
                      <a:r>
                        <a:rPr lang="it-CH" sz="1000" b="1" spc="0" baseline="0" dirty="0">
                          <a:latin typeface="Arial"/>
                          <a:cs typeface="Arial"/>
                        </a:rPr>
                        <a:t>M</a:t>
                      </a:r>
                      <a:endParaRPr sz="1000" spc="0" baseline="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1270" algn="ctr">
                        <a:lnSpc>
                          <a:spcPct val="100000"/>
                        </a:lnSpc>
                        <a:spcBef>
                          <a:spcPts val="825"/>
                        </a:spcBef>
                      </a:pPr>
                      <a:r>
                        <a:rPr lang="it-CH" sz="1000" b="1" spc="0" baseline="0" dirty="0">
                          <a:latin typeface="Arial"/>
                          <a:cs typeface="Arial"/>
                        </a:rPr>
                        <a:t>E</a:t>
                      </a:r>
                      <a:endParaRPr sz="1000" spc="0" baseline="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it-CH" sz="1000" b="1" spc="0" baseline="0" dirty="0">
                          <a:latin typeface="Arial"/>
                          <a:cs typeface="Arial"/>
                        </a:rPr>
                        <a:t>M</a:t>
                      </a:r>
                      <a:endParaRPr sz="1000" spc="0" baseline="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825"/>
                        </a:spcBef>
                      </a:pPr>
                      <a:r>
                        <a:rPr lang="it-CH" sz="1000" dirty="0">
                          <a:latin typeface="Arial"/>
                          <a:cs typeface="Arial"/>
                        </a:rPr>
                        <a:t>E</a:t>
                      </a:r>
                      <a:endParaRPr sz="1000" dirty="0">
                        <a:latin typeface="Arial"/>
                        <a:cs typeface="Arial"/>
                      </a:endParaRPr>
                    </a:p>
                  </a:txBody>
                  <a:tcPr marL="0" marR="0" marT="10477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20624">
                <a:tc>
                  <a:txBody>
                    <a:bodyPr/>
                    <a:lstStyle/>
                    <a:p>
                      <a:pPr marL="33020" algn="ctr">
                        <a:lnSpc>
                          <a:spcPct val="100000"/>
                        </a:lnSpc>
                        <a:spcBef>
                          <a:spcPts val="245"/>
                        </a:spcBef>
                      </a:pPr>
                      <a:r>
                        <a:rPr sz="1000" spc="0" baseline="0" dirty="0">
                          <a:latin typeface="Arial"/>
                          <a:cs typeface="Arial"/>
                        </a:rPr>
                        <a:t>1</a:t>
                      </a:r>
                      <a:endParaRPr sz="1000" spc="0" baseline="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7575">
                <a:tc>
                  <a:txBody>
                    <a:bodyPr/>
                    <a:lstStyle/>
                    <a:p>
                      <a:pPr marL="33020" algn="ctr">
                        <a:lnSpc>
                          <a:spcPct val="100000"/>
                        </a:lnSpc>
                        <a:spcBef>
                          <a:spcPts val="245"/>
                        </a:spcBef>
                      </a:pPr>
                      <a:r>
                        <a:rPr sz="1000" spc="0" baseline="0" dirty="0">
                          <a:latin typeface="Arial"/>
                          <a:cs typeface="Arial"/>
                        </a:rPr>
                        <a:t>2</a:t>
                      </a:r>
                      <a:endParaRPr sz="1000" spc="0" baseline="0">
                        <a:latin typeface="Arial"/>
                        <a:cs typeface="Arial"/>
                      </a:endParaRP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20624">
                <a:tc>
                  <a:txBody>
                    <a:bodyPr/>
                    <a:lstStyle/>
                    <a:p>
                      <a:pPr marL="33020" algn="ctr">
                        <a:lnSpc>
                          <a:spcPct val="100000"/>
                        </a:lnSpc>
                        <a:spcBef>
                          <a:spcPts val="245"/>
                        </a:spcBef>
                      </a:pPr>
                      <a:r>
                        <a:rPr sz="1000" spc="0" baseline="0" dirty="0">
                          <a:latin typeface="Arial"/>
                          <a:cs typeface="Arial"/>
                        </a:rPr>
                        <a:t>3</a:t>
                      </a:r>
                    </a:p>
                  </a:txBody>
                  <a:tcPr marL="0" marR="0" marT="3111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20624">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417575">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20623">
                <a:tc>
                  <a:txBody>
                    <a:bodyPr/>
                    <a:lstStyle/>
                    <a:p>
                      <a:pPr>
                        <a:lnSpc>
                          <a:spcPct val="100000"/>
                        </a:lnSpc>
                        <a:spcBef>
                          <a:spcPts val="15"/>
                        </a:spcBef>
                      </a:pPr>
                      <a:endParaRPr sz="1350" dirty="0">
                        <a:latin typeface="Times New Roman"/>
                        <a:cs typeface="Times New Roman"/>
                      </a:endParaRPr>
                    </a:p>
                    <a:p>
                      <a:pPr marL="368300">
                        <a:lnSpc>
                          <a:spcPct val="100000"/>
                        </a:lnSpc>
                      </a:pP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pPr>
                      <a:r>
                        <a:rPr sz="1000" spc="-200" dirty="0">
                          <a:latin typeface="Arial"/>
                          <a:cs typeface="Arial"/>
                        </a:rPr>
                        <a:t> </a:t>
                      </a:r>
                      <a:endParaRPr sz="1000" dirty="0">
                        <a:latin typeface="Arial"/>
                        <a:cs typeface="Arial"/>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15"/>
                        </a:spcBef>
                      </a:pPr>
                      <a:endParaRPr sz="1350" dirty="0">
                        <a:latin typeface="Times New Roman"/>
                        <a:cs typeface="Times New Roman"/>
                      </a:endParaRPr>
                    </a:p>
                  </a:txBody>
                  <a:tcPr marL="0" marR="0" marT="190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00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bl>
          </a:graphicData>
        </a:graphic>
      </p:graphicFrame>
      <p:sp>
        <p:nvSpPr>
          <p:cNvPr id="17" name="object 17"/>
          <p:cNvSpPr/>
          <p:nvPr/>
        </p:nvSpPr>
        <p:spPr>
          <a:xfrm>
            <a:off x="5976517" y="5245061"/>
            <a:ext cx="908541" cy="908023"/>
          </a:xfrm>
          <a:prstGeom prst="rect">
            <a:avLst/>
          </a:prstGeom>
          <a:blipFill>
            <a:blip r:embed="rId3" cstate="print"/>
            <a:stretch>
              <a:fillRect/>
            </a:stretch>
          </a:blipFill>
        </p:spPr>
        <p:txBody>
          <a:bodyPr wrap="square" lIns="0" tIns="0" rIns="0" bIns="0" rtlCol="0"/>
          <a:lstStyle/>
          <a:p>
            <a:endParaRPr/>
          </a:p>
        </p:txBody>
      </p:sp>
      <p:sp>
        <p:nvSpPr>
          <p:cNvPr id="22" name="object 22"/>
          <p:cNvSpPr/>
          <p:nvPr/>
        </p:nvSpPr>
        <p:spPr>
          <a:xfrm>
            <a:off x="9626310" y="2194743"/>
            <a:ext cx="860422" cy="929434"/>
          </a:xfrm>
          <a:prstGeom prst="rect">
            <a:avLst/>
          </a:prstGeom>
          <a:blipFill>
            <a:blip r:embed="rId4" cstate="print"/>
            <a:stretch>
              <a:fillRect/>
            </a:stretch>
          </a:blipFill>
        </p:spPr>
        <p:txBody>
          <a:bodyPr wrap="square" lIns="0" tIns="0" rIns="0" bIns="0" rtlCol="0"/>
          <a:lstStyle/>
          <a:p>
            <a:endParaRPr/>
          </a:p>
        </p:txBody>
      </p:sp>
      <p:sp>
        <p:nvSpPr>
          <p:cNvPr id="27" name="object 27"/>
          <p:cNvSpPr/>
          <p:nvPr/>
        </p:nvSpPr>
        <p:spPr>
          <a:xfrm>
            <a:off x="5384221" y="1917503"/>
            <a:ext cx="981697" cy="984030"/>
          </a:xfrm>
          <a:prstGeom prst="rect">
            <a:avLst/>
          </a:prstGeom>
          <a:blipFill>
            <a:blip r:embed="rId5" cstate="print"/>
            <a:stretch>
              <a:fillRect/>
            </a:stretch>
          </a:blipFill>
        </p:spPr>
        <p:txBody>
          <a:bodyPr wrap="square" lIns="0" tIns="0" rIns="0" bIns="0" rtlCol="0"/>
          <a:lstStyle/>
          <a:p>
            <a:endParaRPr/>
          </a:p>
        </p:txBody>
      </p:sp>
      <p:sp>
        <p:nvSpPr>
          <p:cNvPr id="29" name="object 29"/>
          <p:cNvSpPr/>
          <p:nvPr/>
        </p:nvSpPr>
        <p:spPr>
          <a:xfrm>
            <a:off x="6205875" y="5864896"/>
            <a:ext cx="585571" cy="592603"/>
          </a:xfrm>
          <a:prstGeom prst="rect">
            <a:avLst/>
          </a:prstGeom>
          <a:blipFill>
            <a:blip r:embed="rId6" cstate="print"/>
            <a:stretch>
              <a:fillRect/>
            </a:stretch>
          </a:blipFill>
        </p:spPr>
        <p:txBody>
          <a:bodyPr wrap="square" lIns="0" tIns="0" rIns="0" bIns="0" rtlCol="0"/>
          <a:lstStyle/>
          <a:p>
            <a:endParaRPr/>
          </a:p>
        </p:txBody>
      </p:sp>
      <p:sp>
        <p:nvSpPr>
          <p:cNvPr id="32" name="object 32"/>
          <p:cNvSpPr/>
          <p:nvPr/>
        </p:nvSpPr>
        <p:spPr>
          <a:xfrm>
            <a:off x="8729412" y="4843038"/>
            <a:ext cx="1058885" cy="1059813"/>
          </a:xfrm>
          <a:prstGeom prst="rect">
            <a:avLst/>
          </a:prstGeom>
          <a:blipFill>
            <a:blip r:embed="rId7" cstate="print"/>
            <a:stretch>
              <a:fillRect/>
            </a:stretch>
          </a:blipFill>
        </p:spPr>
        <p:txBody>
          <a:bodyPr wrap="square" lIns="0" tIns="0" rIns="0" bIns="0" rtlCol="0"/>
          <a:lstStyle/>
          <a:p>
            <a:endParaRPr/>
          </a:p>
        </p:txBody>
      </p:sp>
      <p:sp>
        <p:nvSpPr>
          <p:cNvPr id="35" name="object 35"/>
          <p:cNvSpPr/>
          <p:nvPr/>
        </p:nvSpPr>
        <p:spPr>
          <a:xfrm>
            <a:off x="475500" y="6063618"/>
            <a:ext cx="233040" cy="232407"/>
          </a:xfrm>
          <a:prstGeom prst="rect">
            <a:avLst/>
          </a:prstGeom>
          <a:blipFill>
            <a:blip r:embed="rId8" cstate="print"/>
            <a:stretch>
              <a:fillRect/>
            </a:stretch>
          </a:blipFill>
        </p:spPr>
        <p:txBody>
          <a:bodyPr wrap="square" lIns="0" tIns="0" rIns="0" bIns="0" rtlCol="0"/>
          <a:lstStyle/>
          <a:p>
            <a:endParaRPr/>
          </a:p>
        </p:txBody>
      </p:sp>
      <p:sp>
        <p:nvSpPr>
          <p:cNvPr id="12" name="object 12"/>
          <p:cNvSpPr/>
          <p:nvPr/>
        </p:nvSpPr>
        <p:spPr>
          <a:xfrm>
            <a:off x="5815103" y="5878307"/>
            <a:ext cx="1891664" cy="1006767"/>
          </a:xfrm>
          <a:custGeom>
            <a:avLst/>
            <a:gdLst/>
            <a:ahLst/>
            <a:cxnLst/>
            <a:rect l="l" t="t" r="r" b="b"/>
            <a:pathLst>
              <a:path w="1891665" h="867409">
                <a:moveTo>
                  <a:pt x="1747088" y="0"/>
                </a:moveTo>
                <a:lnTo>
                  <a:pt x="144576" y="0"/>
                </a:lnTo>
                <a:lnTo>
                  <a:pt x="98880" y="7369"/>
                </a:lnTo>
                <a:lnTo>
                  <a:pt x="59192" y="27891"/>
                </a:lnTo>
                <a:lnTo>
                  <a:pt x="27895" y="59184"/>
                </a:lnTo>
                <a:lnTo>
                  <a:pt x="7370" y="98868"/>
                </a:lnTo>
                <a:lnTo>
                  <a:pt x="0" y="144564"/>
                </a:lnTo>
                <a:lnTo>
                  <a:pt x="0" y="722833"/>
                </a:lnTo>
                <a:lnTo>
                  <a:pt x="7370" y="768528"/>
                </a:lnTo>
                <a:lnTo>
                  <a:pt x="27895" y="808212"/>
                </a:lnTo>
                <a:lnTo>
                  <a:pt x="59192" y="839506"/>
                </a:lnTo>
                <a:lnTo>
                  <a:pt x="98880" y="860027"/>
                </a:lnTo>
                <a:lnTo>
                  <a:pt x="144576" y="867397"/>
                </a:lnTo>
                <a:lnTo>
                  <a:pt x="1747088" y="867397"/>
                </a:lnTo>
                <a:lnTo>
                  <a:pt x="1792784" y="860027"/>
                </a:lnTo>
                <a:lnTo>
                  <a:pt x="1832472" y="839506"/>
                </a:lnTo>
                <a:lnTo>
                  <a:pt x="1863769" y="808212"/>
                </a:lnTo>
                <a:lnTo>
                  <a:pt x="1884294" y="768528"/>
                </a:lnTo>
                <a:lnTo>
                  <a:pt x="1891664" y="722833"/>
                </a:lnTo>
                <a:lnTo>
                  <a:pt x="1891664" y="144564"/>
                </a:lnTo>
                <a:lnTo>
                  <a:pt x="1884294" y="98868"/>
                </a:lnTo>
                <a:lnTo>
                  <a:pt x="1863769" y="59184"/>
                </a:lnTo>
                <a:lnTo>
                  <a:pt x="1832472" y="27891"/>
                </a:lnTo>
                <a:lnTo>
                  <a:pt x="1792784" y="7369"/>
                </a:lnTo>
                <a:lnTo>
                  <a:pt x="1747088" y="0"/>
                </a:lnTo>
                <a:close/>
              </a:path>
            </a:pathLst>
          </a:custGeom>
          <a:solidFill>
            <a:srgbClr val="CCCCFF"/>
          </a:solidFill>
        </p:spPr>
        <p:txBody>
          <a:bodyPr wrap="square" lIns="0" tIns="0" rIns="0" bIns="0" rtlCol="0"/>
          <a:lstStyle/>
          <a:p>
            <a:endParaRPr/>
          </a:p>
        </p:txBody>
      </p:sp>
      <p:sp>
        <p:nvSpPr>
          <p:cNvPr id="14" name="object 14"/>
          <p:cNvSpPr txBox="1"/>
          <p:nvPr/>
        </p:nvSpPr>
        <p:spPr>
          <a:xfrm>
            <a:off x="5880100" y="5915025"/>
            <a:ext cx="1795407" cy="913648"/>
          </a:xfrm>
          <a:prstGeom prst="rect">
            <a:avLst/>
          </a:prstGeom>
        </p:spPr>
        <p:txBody>
          <a:bodyPr vert="horz" wrap="square" lIns="0" tIns="0" rIns="0" bIns="0" rtlCol="0">
            <a:spAutoFit/>
          </a:bodyPr>
          <a:lstStyle/>
          <a:p>
            <a:pPr marL="12700" marR="5080">
              <a:lnSpc>
                <a:spcPct val="121000"/>
              </a:lnSpc>
            </a:pPr>
            <a:r>
              <a:rPr lang="it-CH" sz="1000" dirty="0">
                <a:latin typeface="Arial"/>
                <a:cs typeface="Arial"/>
              </a:rPr>
              <a:t>Se un-a docente o assistente didattica-o interagisce con allieve e allievi durante questo tempo, metti un segno di spunta in questa casella</a:t>
            </a:r>
            <a:endParaRPr sz="1000" dirty="0">
              <a:latin typeface="Arial"/>
              <a:cs typeface="Arial"/>
            </a:endParaRPr>
          </a:p>
        </p:txBody>
      </p:sp>
      <p:sp>
        <p:nvSpPr>
          <p:cNvPr id="7" name="object 7"/>
          <p:cNvSpPr/>
          <p:nvPr/>
        </p:nvSpPr>
        <p:spPr>
          <a:xfrm>
            <a:off x="8663307" y="5693129"/>
            <a:ext cx="1891664" cy="866775"/>
          </a:xfrm>
          <a:custGeom>
            <a:avLst/>
            <a:gdLst/>
            <a:ahLst/>
            <a:cxnLst/>
            <a:rect l="l" t="t" r="r" b="b"/>
            <a:pathLst>
              <a:path w="1891665" h="866775">
                <a:moveTo>
                  <a:pt x="1747202" y="0"/>
                </a:moveTo>
                <a:lnTo>
                  <a:pt x="144462" y="0"/>
                </a:lnTo>
                <a:lnTo>
                  <a:pt x="98802" y="7365"/>
                </a:lnTo>
                <a:lnTo>
                  <a:pt x="59146" y="27873"/>
                </a:lnTo>
                <a:lnTo>
                  <a:pt x="27873" y="59146"/>
                </a:lnTo>
                <a:lnTo>
                  <a:pt x="7365" y="98802"/>
                </a:lnTo>
                <a:lnTo>
                  <a:pt x="0" y="144462"/>
                </a:lnTo>
                <a:lnTo>
                  <a:pt x="0" y="722312"/>
                </a:lnTo>
                <a:lnTo>
                  <a:pt x="7365" y="767972"/>
                </a:lnTo>
                <a:lnTo>
                  <a:pt x="27873" y="807628"/>
                </a:lnTo>
                <a:lnTo>
                  <a:pt x="59146" y="838901"/>
                </a:lnTo>
                <a:lnTo>
                  <a:pt x="98802" y="859409"/>
                </a:lnTo>
                <a:lnTo>
                  <a:pt x="144462" y="866774"/>
                </a:lnTo>
                <a:lnTo>
                  <a:pt x="1747202" y="866774"/>
                </a:lnTo>
                <a:lnTo>
                  <a:pt x="1792862" y="859409"/>
                </a:lnTo>
                <a:lnTo>
                  <a:pt x="1832518" y="838901"/>
                </a:lnTo>
                <a:lnTo>
                  <a:pt x="1863791" y="807628"/>
                </a:lnTo>
                <a:lnTo>
                  <a:pt x="1884299" y="767972"/>
                </a:lnTo>
                <a:lnTo>
                  <a:pt x="1891664" y="722312"/>
                </a:lnTo>
                <a:lnTo>
                  <a:pt x="1891664" y="144462"/>
                </a:lnTo>
                <a:lnTo>
                  <a:pt x="1884299" y="98802"/>
                </a:lnTo>
                <a:lnTo>
                  <a:pt x="1863791" y="59146"/>
                </a:lnTo>
                <a:lnTo>
                  <a:pt x="1832518" y="27873"/>
                </a:lnTo>
                <a:lnTo>
                  <a:pt x="1792862" y="7365"/>
                </a:lnTo>
                <a:lnTo>
                  <a:pt x="1747202" y="0"/>
                </a:lnTo>
                <a:close/>
              </a:path>
            </a:pathLst>
          </a:custGeom>
          <a:solidFill>
            <a:srgbClr val="CCCCFF"/>
          </a:solidFill>
        </p:spPr>
        <p:txBody>
          <a:bodyPr wrap="square" lIns="0" tIns="0" rIns="0" bIns="0" rtlCol="0"/>
          <a:lstStyle/>
          <a:p>
            <a:endParaRPr/>
          </a:p>
        </p:txBody>
      </p:sp>
      <p:sp>
        <p:nvSpPr>
          <p:cNvPr id="9" name="object 9"/>
          <p:cNvSpPr txBox="1"/>
          <p:nvPr/>
        </p:nvSpPr>
        <p:spPr>
          <a:xfrm>
            <a:off x="8749161" y="5762567"/>
            <a:ext cx="1737571" cy="727443"/>
          </a:xfrm>
          <a:prstGeom prst="rect">
            <a:avLst/>
          </a:prstGeom>
        </p:spPr>
        <p:txBody>
          <a:bodyPr vert="horz" wrap="square" lIns="0" tIns="0" rIns="0" bIns="0" rtlCol="0">
            <a:spAutoFit/>
          </a:bodyPr>
          <a:lstStyle/>
          <a:p>
            <a:pPr marL="12700" marR="5080">
              <a:lnSpc>
                <a:spcPct val="121000"/>
              </a:lnSpc>
            </a:pPr>
            <a:r>
              <a:rPr lang="it-CH" sz="1000" spc="-45" dirty="0">
                <a:latin typeface="Arial"/>
                <a:cs typeface="Arial"/>
              </a:rPr>
              <a:t>Decidi su quali codici vuoi concentrarti: M e </a:t>
            </a:r>
            <a:r>
              <a:rPr lang="it-CH" sz="1000" spc="-45" dirty="0" err="1">
                <a:latin typeface="Arial"/>
                <a:cs typeface="Arial"/>
              </a:rPr>
              <a:t>E</a:t>
            </a:r>
            <a:r>
              <a:rPr lang="it-CH" sz="1000" spc="-45" dirty="0">
                <a:latin typeface="Arial"/>
                <a:cs typeface="Arial"/>
              </a:rPr>
              <a:t> sono indicati come esempi, ma puoi utilizzare uno o due codici a piacere.</a:t>
            </a:r>
            <a:endParaRPr sz="1000" dirty="0">
              <a:latin typeface="Arial"/>
              <a:cs typeface="Arial"/>
            </a:endParaRPr>
          </a:p>
        </p:txBody>
      </p:sp>
      <p:sp>
        <p:nvSpPr>
          <p:cNvPr id="16" name="CasellaDiTesto 15">
            <a:extLst>
              <a:ext uri="{FF2B5EF4-FFF2-40B4-BE49-F238E27FC236}">
                <a16:creationId xmlns:a16="http://schemas.microsoft.com/office/drawing/2014/main" id="{A468B4ED-811B-9E89-85BD-993D99627EC0}"/>
              </a:ext>
            </a:extLst>
          </p:cNvPr>
          <p:cNvSpPr txBox="1"/>
          <p:nvPr/>
        </p:nvSpPr>
        <p:spPr>
          <a:xfrm>
            <a:off x="10332917" y="7285851"/>
            <a:ext cx="341760" cy="276999"/>
          </a:xfrm>
          <a:prstGeom prst="rect">
            <a:avLst/>
          </a:prstGeom>
          <a:noFill/>
        </p:spPr>
        <p:txBody>
          <a:bodyPr wrap="none" rtlCol="0">
            <a:spAutoFit/>
          </a:bodyPr>
          <a:lstStyle/>
          <a:p>
            <a:r>
              <a:rPr lang="it-CH" sz="1200" dirty="0"/>
              <a:t>44</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9284" y="627380"/>
            <a:ext cx="4793616" cy="1782445"/>
          </a:xfrm>
          <a:prstGeom prst="rect">
            <a:avLst/>
          </a:prstGeom>
          <a:ln w="31733">
            <a:solidFill>
              <a:srgbClr val="2791A6"/>
            </a:solidFill>
          </a:ln>
        </p:spPr>
        <p:txBody>
          <a:bodyPr vert="horz" wrap="square" lIns="0" tIns="74930" rIns="72000" bIns="0" rtlCol="0">
            <a:noAutofit/>
          </a:bodyPr>
          <a:lstStyle/>
          <a:p>
            <a:pPr marL="83185">
              <a:lnSpc>
                <a:spcPct val="100000"/>
              </a:lnSpc>
              <a:spcBef>
                <a:spcPts val="590"/>
              </a:spcBef>
            </a:pPr>
            <a:r>
              <a:rPr lang="it-CH" sz="1400" b="1" dirty="0">
                <a:latin typeface="Arial"/>
                <a:cs typeface="Arial"/>
              </a:rPr>
              <a:t>Esempio di modello di campionamento temporale completato</a:t>
            </a:r>
          </a:p>
          <a:p>
            <a:pPr marL="83185">
              <a:lnSpc>
                <a:spcPct val="100000"/>
              </a:lnSpc>
              <a:spcBef>
                <a:spcPts val="590"/>
              </a:spcBef>
            </a:pPr>
            <a:r>
              <a:rPr lang="it-CH" sz="1200" dirty="0">
                <a:latin typeface="Arial Unicode MS"/>
                <a:cs typeface="Arial Unicode MS"/>
              </a:rPr>
              <a:t>Questo insegnante, Huseyin, ha osservato e codificato dal vivo il lavoro di gruppo con quattro persone in formazione. Stava cercando il ragionamento e l'invito al ragionamento. Ha osservato per un minuto alla volta e poi ha riposato per 30 secondi, registrando quando sentiva esempi di R e IR. Ha anche registrato alcune brevi note sugli aspetti del dialogo che gli sembravano importanti.</a:t>
            </a:r>
            <a:endParaRPr sz="1200" dirty="0">
              <a:latin typeface="Arial Unicode MS"/>
              <a:cs typeface="Arial Unicode MS"/>
            </a:endParaRPr>
          </a:p>
        </p:txBody>
      </p:sp>
      <p:graphicFrame>
        <p:nvGraphicFramePr>
          <p:cNvPr id="8" name="Tabella 8">
            <a:extLst>
              <a:ext uri="{FF2B5EF4-FFF2-40B4-BE49-F238E27FC236}">
                <a16:creationId xmlns:a16="http://schemas.microsoft.com/office/drawing/2014/main" id="{9AA174E4-E54A-4A50-802D-1592BC76E24F}"/>
              </a:ext>
            </a:extLst>
          </p:cNvPr>
          <p:cNvGraphicFramePr>
            <a:graphicFrameLocks noGrp="1"/>
          </p:cNvGraphicFramePr>
          <p:nvPr>
            <p:extLst>
              <p:ext uri="{D42A27DB-BD31-4B8C-83A1-F6EECF244321}">
                <p14:modId xmlns:p14="http://schemas.microsoft.com/office/powerpoint/2010/main" val="1969826125"/>
              </p:ext>
            </p:extLst>
          </p:nvPr>
        </p:nvGraphicFramePr>
        <p:xfrm>
          <a:off x="774700" y="2946226"/>
          <a:ext cx="7128936" cy="3022600"/>
        </p:xfrm>
        <a:graphic>
          <a:graphicData uri="http://schemas.openxmlformats.org/drawingml/2006/table">
            <a:tbl>
              <a:tblPr firstRow="1" bandRow="1">
                <a:tableStyleId>{5940675A-B579-460E-94D1-54222C63F5DA}</a:tableStyleId>
              </a:tblPr>
              <a:tblGrid>
                <a:gridCol w="1188156">
                  <a:extLst>
                    <a:ext uri="{9D8B030D-6E8A-4147-A177-3AD203B41FA5}">
                      <a16:colId xmlns:a16="http://schemas.microsoft.com/office/drawing/2014/main" val="3385509151"/>
                    </a:ext>
                  </a:extLst>
                </a:gridCol>
                <a:gridCol w="1188156">
                  <a:extLst>
                    <a:ext uri="{9D8B030D-6E8A-4147-A177-3AD203B41FA5}">
                      <a16:colId xmlns:a16="http://schemas.microsoft.com/office/drawing/2014/main" val="1338961238"/>
                    </a:ext>
                  </a:extLst>
                </a:gridCol>
                <a:gridCol w="594078">
                  <a:extLst>
                    <a:ext uri="{9D8B030D-6E8A-4147-A177-3AD203B41FA5}">
                      <a16:colId xmlns:a16="http://schemas.microsoft.com/office/drawing/2014/main" val="3643974753"/>
                    </a:ext>
                  </a:extLst>
                </a:gridCol>
                <a:gridCol w="594078">
                  <a:extLst>
                    <a:ext uri="{9D8B030D-6E8A-4147-A177-3AD203B41FA5}">
                      <a16:colId xmlns:a16="http://schemas.microsoft.com/office/drawing/2014/main" val="1266120491"/>
                    </a:ext>
                  </a:extLst>
                </a:gridCol>
                <a:gridCol w="594078">
                  <a:extLst>
                    <a:ext uri="{9D8B030D-6E8A-4147-A177-3AD203B41FA5}">
                      <a16:colId xmlns:a16="http://schemas.microsoft.com/office/drawing/2014/main" val="689094780"/>
                    </a:ext>
                  </a:extLst>
                </a:gridCol>
                <a:gridCol w="594078">
                  <a:extLst>
                    <a:ext uri="{9D8B030D-6E8A-4147-A177-3AD203B41FA5}">
                      <a16:colId xmlns:a16="http://schemas.microsoft.com/office/drawing/2014/main" val="1415851467"/>
                    </a:ext>
                  </a:extLst>
                </a:gridCol>
                <a:gridCol w="594078">
                  <a:extLst>
                    <a:ext uri="{9D8B030D-6E8A-4147-A177-3AD203B41FA5}">
                      <a16:colId xmlns:a16="http://schemas.microsoft.com/office/drawing/2014/main" val="2510154778"/>
                    </a:ext>
                  </a:extLst>
                </a:gridCol>
                <a:gridCol w="594078">
                  <a:extLst>
                    <a:ext uri="{9D8B030D-6E8A-4147-A177-3AD203B41FA5}">
                      <a16:colId xmlns:a16="http://schemas.microsoft.com/office/drawing/2014/main" val="1760379869"/>
                    </a:ext>
                  </a:extLst>
                </a:gridCol>
                <a:gridCol w="594078">
                  <a:extLst>
                    <a:ext uri="{9D8B030D-6E8A-4147-A177-3AD203B41FA5}">
                      <a16:colId xmlns:a16="http://schemas.microsoft.com/office/drawing/2014/main" val="1348851907"/>
                    </a:ext>
                  </a:extLst>
                </a:gridCol>
                <a:gridCol w="594078">
                  <a:extLst>
                    <a:ext uri="{9D8B030D-6E8A-4147-A177-3AD203B41FA5}">
                      <a16:colId xmlns:a16="http://schemas.microsoft.com/office/drawing/2014/main" val="494961216"/>
                    </a:ext>
                  </a:extLst>
                </a:gridCol>
              </a:tblGrid>
              <a:tr h="370840">
                <a:tc>
                  <a:txBody>
                    <a:bodyPr/>
                    <a:lstStyle/>
                    <a:p>
                      <a:pPr algn="ctr"/>
                      <a:r>
                        <a:rPr lang="it-CH" sz="1100" dirty="0">
                          <a:latin typeface="Arial" panose="020B0604020202020204" pitchFamily="34" charset="0"/>
                          <a:cs typeface="Arial" panose="020B0604020202020204" pitchFamily="34" charset="0"/>
                        </a:rPr>
                        <a:t>Finestra temporale</a:t>
                      </a:r>
                    </a:p>
                  </a:txBody>
                  <a:tcPr/>
                </a:tc>
                <a:tc>
                  <a:txBody>
                    <a:bodyPr/>
                    <a:lstStyle/>
                    <a:p>
                      <a:pPr algn="ctr"/>
                      <a:r>
                        <a:rPr lang="it-CH" sz="1100" dirty="0">
                          <a:latin typeface="Arial" panose="020B0604020202020204" pitchFamily="34" charset="0"/>
                          <a:cs typeface="Arial" panose="020B0604020202020204" pitchFamily="34" charset="0"/>
                        </a:rPr>
                        <a:t>Presenza dell’insegnante</a:t>
                      </a:r>
                    </a:p>
                  </a:txBody>
                  <a:tcPr/>
                </a:tc>
                <a:tc gridSpan="2">
                  <a:txBody>
                    <a:bodyPr/>
                    <a:lstStyle/>
                    <a:p>
                      <a:pPr algn="ctr"/>
                      <a:r>
                        <a:rPr lang="it-CH" sz="1100" dirty="0">
                          <a:latin typeface="Arial" panose="020B0604020202020204" pitchFamily="34" charset="0"/>
                          <a:cs typeface="Arial" panose="020B0604020202020204" pitchFamily="34" charset="0"/>
                        </a:rPr>
                        <a:t>Allievo 1:</a:t>
                      </a:r>
                    </a:p>
                    <a:p>
                      <a:pPr algn="ctr"/>
                      <a:r>
                        <a:rPr lang="it-CH" sz="1100" dirty="0" err="1">
                          <a:latin typeface="Arial" panose="020B0604020202020204" pitchFamily="34" charset="0"/>
                          <a:cs typeface="Arial" panose="020B0604020202020204" pitchFamily="34" charset="0"/>
                        </a:rPr>
                        <a:t>Rory</a:t>
                      </a:r>
                      <a:endParaRPr lang="it-CH" sz="1100" dirty="0">
                        <a:latin typeface="Arial" panose="020B0604020202020204" pitchFamily="34" charset="0"/>
                        <a:cs typeface="Arial" panose="020B0604020202020204" pitchFamily="34" charset="0"/>
                      </a:endParaRPr>
                    </a:p>
                  </a:txBody>
                  <a:tcPr/>
                </a:tc>
                <a:tc hMerge="1">
                  <a:txBody>
                    <a:bodyPr/>
                    <a:lstStyle/>
                    <a:p>
                      <a:endParaRPr lang="it-CH"/>
                    </a:p>
                  </a:txBody>
                  <a:tcPr/>
                </a:tc>
                <a:tc gridSpan="2">
                  <a:txBody>
                    <a:bodyPr/>
                    <a:lstStyle/>
                    <a:p>
                      <a:pPr algn="ctr"/>
                      <a:r>
                        <a:rPr lang="it-CH" sz="1100" dirty="0">
                          <a:latin typeface="Arial" panose="020B0604020202020204" pitchFamily="34" charset="0"/>
                          <a:cs typeface="Arial" panose="020B0604020202020204" pitchFamily="34" charset="0"/>
                        </a:rPr>
                        <a:t>Allieva 2:</a:t>
                      </a:r>
                    </a:p>
                    <a:p>
                      <a:pPr algn="ctr"/>
                      <a:r>
                        <a:rPr lang="it-CH" sz="1100" dirty="0">
                          <a:latin typeface="Arial" panose="020B0604020202020204" pitchFamily="34" charset="0"/>
                          <a:cs typeface="Arial" panose="020B0604020202020204" pitchFamily="34" charset="0"/>
                        </a:rPr>
                        <a:t>Inez</a:t>
                      </a:r>
                    </a:p>
                  </a:txBody>
                  <a:tcPr/>
                </a:tc>
                <a:tc hMerge="1">
                  <a:txBody>
                    <a:bodyPr/>
                    <a:lstStyle/>
                    <a:p>
                      <a:endParaRPr lang="it-CH"/>
                    </a:p>
                  </a:txBody>
                  <a:tcPr/>
                </a:tc>
                <a:tc gridSpan="2">
                  <a:txBody>
                    <a:bodyPr/>
                    <a:lstStyle/>
                    <a:p>
                      <a:pPr algn="ctr"/>
                      <a:r>
                        <a:rPr lang="it-CH" sz="1100" dirty="0">
                          <a:latin typeface="Arial" panose="020B0604020202020204" pitchFamily="34" charset="0"/>
                          <a:cs typeface="Arial" panose="020B0604020202020204" pitchFamily="34" charset="0"/>
                        </a:rPr>
                        <a:t>Allievo 3:</a:t>
                      </a:r>
                    </a:p>
                    <a:p>
                      <a:pPr algn="ctr"/>
                      <a:r>
                        <a:rPr lang="it-CH" sz="1100" dirty="0">
                          <a:latin typeface="Arial" panose="020B0604020202020204" pitchFamily="34" charset="0"/>
                          <a:cs typeface="Arial" panose="020B0604020202020204" pitchFamily="34" charset="0"/>
                        </a:rPr>
                        <a:t>Luca</a:t>
                      </a:r>
                    </a:p>
                  </a:txBody>
                  <a:tcPr/>
                </a:tc>
                <a:tc hMerge="1">
                  <a:txBody>
                    <a:bodyPr/>
                    <a:lstStyle/>
                    <a:p>
                      <a:endParaRPr lang="it-CH"/>
                    </a:p>
                  </a:txBody>
                  <a:tcPr/>
                </a:tc>
                <a:tc gridSpan="2">
                  <a:txBody>
                    <a:bodyPr/>
                    <a:lstStyle/>
                    <a:p>
                      <a:pPr algn="ctr"/>
                      <a:r>
                        <a:rPr lang="it-CH" sz="1100" dirty="0">
                          <a:latin typeface="Arial" panose="020B0604020202020204" pitchFamily="34" charset="0"/>
                          <a:cs typeface="Arial" panose="020B0604020202020204" pitchFamily="34" charset="0"/>
                        </a:rPr>
                        <a:t>Allieva 4:</a:t>
                      </a:r>
                    </a:p>
                    <a:p>
                      <a:pPr algn="ctr"/>
                      <a:r>
                        <a:rPr lang="it-CH" sz="1100" dirty="0" err="1">
                          <a:latin typeface="Arial" panose="020B0604020202020204" pitchFamily="34" charset="0"/>
                          <a:cs typeface="Arial" panose="020B0604020202020204" pitchFamily="34" charset="0"/>
                        </a:rPr>
                        <a:t>Teni</a:t>
                      </a:r>
                      <a:endParaRPr lang="it-CH" sz="1100" dirty="0">
                        <a:latin typeface="Arial" panose="020B0604020202020204" pitchFamily="34" charset="0"/>
                        <a:cs typeface="Arial" panose="020B0604020202020204" pitchFamily="34" charset="0"/>
                      </a:endParaRPr>
                    </a:p>
                  </a:txBody>
                  <a:tcPr/>
                </a:tc>
                <a:tc hMerge="1">
                  <a:txBody>
                    <a:bodyPr/>
                    <a:lstStyle/>
                    <a:p>
                      <a:endParaRPr lang="it-CH"/>
                    </a:p>
                  </a:txBody>
                  <a:tcPr/>
                </a:tc>
                <a:extLst>
                  <a:ext uri="{0D108BD9-81ED-4DB2-BD59-A6C34878D82A}">
                    <a16:rowId xmlns:a16="http://schemas.microsoft.com/office/drawing/2014/main" val="4059974945"/>
                  </a:ext>
                </a:extLst>
              </a:tr>
              <a:tr h="370840">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R</a:t>
                      </a:r>
                    </a:p>
                  </a:txBody>
                  <a:tcPr/>
                </a:tc>
                <a:tc>
                  <a:txBody>
                    <a:bodyPr/>
                    <a:lstStyle/>
                    <a:p>
                      <a:pPr algn="ctr"/>
                      <a:r>
                        <a:rPr lang="it-CH" sz="1100" dirty="0">
                          <a:latin typeface="Arial" panose="020B0604020202020204" pitchFamily="34" charset="0"/>
                          <a:cs typeface="Arial" panose="020B0604020202020204" pitchFamily="34" charset="0"/>
                        </a:rPr>
                        <a:t>IR</a:t>
                      </a:r>
                    </a:p>
                  </a:txBody>
                  <a:tcPr/>
                </a:tc>
                <a:tc>
                  <a:txBody>
                    <a:bodyPr/>
                    <a:lstStyle/>
                    <a:p>
                      <a:pPr algn="ctr"/>
                      <a:r>
                        <a:rPr lang="it-CH" sz="1100" dirty="0">
                          <a:latin typeface="Arial" panose="020B0604020202020204" pitchFamily="34" charset="0"/>
                          <a:cs typeface="Arial" panose="020B0604020202020204" pitchFamily="34" charset="0"/>
                        </a:rPr>
                        <a:t>R</a:t>
                      </a:r>
                    </a:p>
                  </a:txBody>
                  <a:tcPr/>
                </a:tc>
                <a:tc>
                  <a:txBody>
                    <a:bodyPr/>
                    <a:lstStyle/>
                    <a:p>
                      <a:pPr algn="ctr"/>
                      <a:r>
                        <a:rPr lang="it-CH" sz="1100" dirty="0">
                          <a:latin typeface="Arial" panose="020B0604020202020204" pitchFamily="34" charset="0"/>
                          <a:cs typeface="Arial" panose="020B0604020202020204" pitchFamily="34" charset="0"/>
                        </a:rPr>
                        <a:t>IR</a:t>
                      </a:r>
                    </a:p>
                  </a:txBody>
                  <a:tcPr/>
                </a:tc>
                <a:tc>
                  <a:txBody>
                    <a:bodyPr/>
                    <a:lstStyle/>
                    <a:p>
                      <a:pPr algn="ctr"/>
                      <a:r>
                        <a:rPr lang="it-CH" sz="1100" dirty="0">
                          <a:latin typeface="Arial" panose="020B0604020202020204" pitchFamily="34" charset="0"/>
                          <a:cs typeface="Arial" panose="020B0604020202020204" pitchFamily="34" charset="0"/>
                        </a:rPr>
                        <a:t>R</a:t>
                      </a:r>
                    </a:p>
                  </a:txBody>
                  <a:tcPr/>
                </a:tc>
                <a:tc>
                  <a:txBody>
                    <a:bodyPr/>
                    <a:lstStyle/>
                    <a:p>
                      <a:pPr algn="ctr"/>
                      <a:r>
                        <a:rPr lang="it-CH" sz="1100" dirty="0">
                          <a:latin typeface="Arial" panose="020B0604020202020204" pitchFamily="34" charset="0"/>
                          <a:cs typeface="Arial" panose="020B0604020202020204" pitchFamily="34" charset="0"/>
                        </a:rPr>
                        <a:t>IR</a:t>
                      </a:r>
                    </a:p>
                  </a:txBody>
                  <a:tcPr/>
                </a:tc>
                <a:tc>
                  <a:txBody>
                    <a:bodyPr/>
                    <a:lstStyle/>
                    <a:p>
                      <a:pPr algn="ctr"/>
                      <a:r>
                        <a:rPr lang="it-CH" sz="1100" dirty="0">
                          <a:latin typeface="Arial" panose="020B0604020202020204" pitchFamily="34" charset="0"/>
                          <a:cs typeface="Arial" panose="020B0604020202020204" pitchFamily="34" charset="0"/>
                        </a:rPr>
                        <a:t>R</a:t>
                      </a:r>
                    </a:p>
                  </a:txBody>
                  <a:tcPr/>
                </a:tc>
                <a:tc>
                  <a:txBody>
                    <a:bodyPr/>
                    <a:lstStyle/>
                    <a:p>
                      <a:pPr algn="ctr"/>
                      <a:r>
                        <a:rPr lang="it-CH" sz="1100" dirty="0">
                          <a:latin typeface="Arial" panose="020B0604020202020204" pitchFamily="34" charset="0"/>
                          <a:cs typeface="Arial" panose="020B0604020202020204" pitchFamily="34" charset="0"/>
                        </a:rPr>
                        <a:t>IR</a:t>
                      </a:r>
                    </a:p>
                  </a:txBody>
                  <a:tcPr/>
                </a:tc>
                <a:extLst>
                  <a:ext uri="{0D108BD9-81ED-4DB2-BD59-A6C34878D82A}">
                    <a16:rowId xmlns:a16="http://schemas.microsoft.com/office/drawing/2014/main" val="975264672"/>
                  </a:ext>
                </a:extLst>
              </a:tr>
              <a:tr h="370840">
                <a:tc>
                  <a:txBody>
                    <a:bodyPr/>
                    <a:lstStyle/>
                    <a:p>
                      <a:pPr algn="ctr"/>
                      <a:r>
                        <a:rPr lang="it-CH" sz="1100" dirty="0">
                          <a:latin typeface="Arial" panose="020B0604020202020204" pitchFamily="34" charset="0"/>
                          <a:cs typeface="Arial" panose="020B0604020202020204" pitchFamily="34" charset="0"/>
                        </a:rPr>
                        <a:t>1</a:t>
                      </a: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1031238996"/>
                  </a:ext>
                </a:extLst>
              </a:tr>
              <a:tr h="370840">
                <a:tc>
                  <a:txBody>
                    <a:bodyPr/>
                    <a:lstStyle/>
                    <a:p>
                      <a:pPr algn="ctr"/>
                      <a:r>
                        <a:rPr lang="it-CH" sz="1100" dirty="0">
                          <a:latin typeface="Arial" panose="020B0604020202020204" pitchFamily="34" charset="0"/>
                          <a:cs typeface="Arial" panose="020B0604020202020204" pitchFamily="34" charset="0"/>
                        </a:rPr>
                        <a:t>2</a:t>
                      </a: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432702059"/>
                  </a:ext>
                </a:extLst>
              </a:tr>
              <a:tr h="370840">
                <a:tc>
                  <a:txBody>
                    <a:bodyPr/>
                    <a:lstStyle/>
                    <a:p>
                      <a:pPr algn="ctr"/>
                      <a:r>
                        <a:rPr lang="it-CH" sz="1100" dirty="0">
                          <a:latin typeface="Arial" panose="020B0604020202020204" pitchFamily="34" charset="0"/>
                          <a:cs typeface="Arial" panose="020B0604020202020204" pitchFamily="34" charset="0"/>
                        </a:rPr>
                        <a:t>3</a:t>
                      </a: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835607813"/>
                  </a:ext>
                </a:extLst>
              </a:tr>
              <a:tr h="370840">
                <a:tc>
                  <a:txBody>
                    <a:bodyPr/>
                    <a:lstStyle/>
                    <a:p>
                      <a:pPr algn="ctr"/>
                      <a:r>
                        <a:rPr lang="it-CH" sz="1100" dirty="0">
                          <a:latin typeface="Arial" panose="020B0604020202020204" pitchFamily="34" charset="0"/>
                          <a:cs typeface="Arial" panose="020B0604020202020204" pitchFamily="34" charset="0"/>
                        </a:rPr>
                        <a:t>4</a:t>
                      </a: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2134886968"/>
                  </a:ext>
                </a:extLst>
              </a:tr>
              <a:tr h="370840">
                <a:tc>
                  <a:txBody>
                    <a:bodyPr/>
                    <a:lstStyle/>
                    <a:p>
                      <a:pPr algn="ctr"/>
                      <a:r>
                        <a:rPr lang="it-CH" sz="1100" dirty="0">
                          <a:latin typeface="Arial" panose="020B0604020202020204" pitchFamily="34" charset="0"/>
                          <a:cs typeface="Arial" panose="020B0604020202020204" pitchFamily="34" charset="0"/>
                        </a:rPr>
                        <a:t>5</a:t>
                      </a: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671900047"/>
                  </a:ext>
                </a:extLst>
              </a:tr>
              <a:tr h="370840">
                <a:tc>
                  <a:txBody>
                    <a:bodyPr/>
                    <a:lstStyle/>
                    <a:p>
                      <a:pPr algn="ctr"/>
                      <a:r>
                        <a:rPr lang="it-CH" sz="1100" dirty="0">
                          <a:latin typeface="Arial" panose="020B0604020202020204" pitchFamily="34" charset="0"/>
                          <a:cs typeface="Arial" panose="020B0604020202020204" pitchFamily="34" charset="0"/>
                        </a:rPr>
                        <a:t>6</a:t>
                      </a:r>
                    </a:p>
                  </a:txBody>
                  <a:tcPr/>
                </a:tc>
                <a:tc>
                  <a:txBody>
                    <a:bodyPr/>
                    <a:lstStyle/>
                    <a:p>
                      <a:pPr algn="ctr"/>
                      <a:endParaRPr lang="it-CH" sz="1100">
                        <a:latin typeface="Arial" panose="020B0604020202020204" pitchFamily="34" charset="0"/>
                        <a:cs typeface="Arial" panose="020B0604020202020204" pitchFamily="34" charset="0"/>
                      </a:endParaRPr>
                    </a:p>
                  </a:txBody>
                  <a:tcPr/>
                </a:tc>
                <a:tc>
                  <a:txBody>
                    <a:bodyPr/>
                    <a:lstStyle/>
                    <a:p>
                      <a:pPr algn="ctr"/>
                      <a:r>
                        <a:rPr lang="it-CH" sz="1100" dirty="0">
                          <a:latin typeface="Arial" panose="020B0604020202020204" pitchFamily="34" charset="0"/>
                          <a:cs typeface="Arial" panose="020B0604020202020204" pitchFamily="34" charset="0"/>
                        </a:rPr>
                        <a:t>x</a:t>
                      </a: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tc>
                  <a:txBody>
                    <a:bodyPr/>
                    <a:lstStyle/>
                    <a:p>
                      <a:pPr algn="ctr"/>
                      <a:endParaRPr lang="it-CH" sz="1100" dirty="0">
                        <a:latin typeface="Arial" panose="020B0604020202020204" pitchFamily="34" charset="0"/>
                        <a:cs typeface="Arial" panose="020B0604020202020204" pitchFamily="34" charset="0"/>
                      </a:endParaRPr>
                    </a:p>
                  </a:txBody>
                  <a:tcPr/>
                </a:tc>
                <a:extLst>
                  <a:ext uri="{0D108BD9-81ED-4DB2-BD59-A6C34878D82A}">
                    <a16:rowId xmlns:a16="http://schemas.microsoft.com/office/drawing/2014/main" val="323147833"/>
                  </a:ext>
                </a:extLst>
              </a:tr>
            </a:tbl>
          </a:graphicData>
        </a:graphic>
      </p:graphicFrame>
      <p:sp>
        <p:nvSpPr>
          <p:cNvPr id="9" name="CasellaDiTesto 8">
            <a:extLst>
              <a:ext uri="{FF2B5EF4-FFF2-40B4-BE49-F238E27FC236}">
                <a16:creationId xmlns:a16="http://schemas.microsoft.com/office/drawing/2014/main" id="{6AAFD560-838F-4C31-BED2-7B596942150B}"/>
              </a:ext>
            </a:extLst>
          </p:cNvPr>
          <p:cNvSpPr txBox="1"/>
          <p:nvPr/>
        </p:nvSpPr>
        <p:spPr>
          <a:xfrm>
            <a:off x="774700" y="6342640"/>
            <a:ext cx="7128936" cy="738664"/>
          </a:xfrm>
          <a:prstGeom prst="rect">
            <a:avLst/>
          </a:prstGeom>
          <a:noFill/>
        </p:spPr>
        <p:txBody>
          <a:bodyPr wrap="square" rtlCol="0">
            <a:spAutoFit/>
          </a:bodyPr>
          <a:lstStyle/>
          <a:p>
            <a:r>
              <a:rPr lang="it-CH" sz="1050" b="1" dirty="0">
                <a:latin typeface="Arial" panose="020B0604020202020204" pitchFamily="34" charset="0"/>
                <a:cs typeface="Arial" panose="020B0604020202020204" pitchFamily="34" charset="0"/>
              </a:rPr>
              <a:t>Commenti:</a:t>
            </a:r>
          </a:p>
          <a:p>
            <a:r>
              <a:rPr lang="it-CH" sz="1050" dirty="0" err="1">
                <a:latin typeface="Arial" panose="020B0604020202020204" pitchFamily="34" charset="0"/>
                <a:cs typeface="Arial" panose="020B0604020202020204" pitchFamily="34" charset="0"/>
              </a:rPr>
              <a:t>Rory</a:t>
            </a:r>
            <a:r>
              <a:rPr lang="it-CH" sz="1050" dirty="0">
                <a:latin typeface="Arial" panose="020B0604020202020204" pitchFamily="34" charset="0"/>
                <a:cs typeface="Arial" panose="020B0604020202020204" pitchFamily="34" charset="0"/>
              </a:rPr>
              <a:t> bravo nel ragionare – ha dato molte ragioni delle sue idee ma non ha chiesto ad altri-e. </a:t>
            </a:r>
            <a:r>
              <a:rPr lang="it-CH" sz="1050" dirty="0" err="1">
                <a:latin typeface="Arial" panose="020B0604020202020204" pitchFamily="34" charset="0"/>
                <a:cs typeface="Arial" panose="020B0604020202020204" pitchFamily="34" charset="0"/>
              </a:rPr>
              <a:t>Rory</a:t>
            </a:r>
            <a:r>
              <a:rPr lang="it-CH" sz="1050" dirty="0">
                <a:latin typeface="Arial" panose="020B0604020202020204" pitchFamily="34" charset="0"/>
                <a:cs typeface="Arial" panose="020B0604020202020204" pitchFamily="34" charset="0"/>
              </a:rPr>
              <a:t> domina, non c’è molto spazio per altri per inserire una parola. Luca ha detto «Perché?» quando </a:t>
            </a:r>
            <a:r>
              <a:rPr lang="it-CH" sz="1050" dirty="0" err="1">
                <a:latin typeface="Arial" panose="020B0604020202020204" pitchFamily="34" charset="0"/>
                <a:cs typeface="Arial" panose="020B0604020202020204" pitchFamily="34" charset="0"/>
              </a:rPr>
              <a:t>Teni</a:t>
            </a:r>
            <a:r>
              <a:rPr lang="it-CH" sz="1050" dirty="0">
                <a:latin typeface="Arial" panose="020B0604020202020204" pitchFamily="34" charset="0"/>
                <a:cs typeface="Arial" panose="020B0604020202020204" pitchFamily="34" charset="0"/>
              </a:rPr>
              <a:t> ha detto qualcosa senza spiegare e </a:t>
            </a:r>
            <a:r>
              <a:rPr lang="it-CH" sz="1050" dirty="0" err="1">
                <a:latin typeface="Arial" panose="020B0604020202020204" pitchFamily="34" charset="0"/>
                <a:cs typeface="Arial" panose="020B0604020202020204" pitchFamily="34" charset="0"/>
              </a:rPr>
              <a:t>Teni</a:t>
            </a:r>
            <a:r>
              <a:rPr lang="it-CH" sz="1050" dirty="0">
                <a:latin typeface="Arial" panose="020B0604020202020204" pitchFamily="34" charset="0"/>
                <a:cs typeface="Arial" panose="020B0604020202020204" pitchFamily="34" charset="0"/>
              </a:rPr>
              <a:t> ha risposto dando una ragione.</a:t>
            </a:r>
          </a:p>
        </p:txBody>
      </p:sp>
      <p:sp>
        <p:nvSpPr>
          <p:cNvPr id="6" name="CasellaDiTesto 5">
            <a:extLst>
              <a:ext uri="{FF2B5EF4-FFF2-40B4-BE49-F238E27FC236}">
                <a16:creationId xmlns:a16="http://schemas.microsoft.com/office/drawing/2014/main" id="{214451E0-5EDB-A9C1-E968-00A60C074E6A}"/>
              </a:ext>
            </a:extLst>
          </p:cNvPr>
          <p:cNvSpPr txBox="1"/>
          <p:nvPr/>
        </p:nvSpPr>
        <p:spPr>
          <a:xfrm>
            <a:off x="10332917" y="7285851"/>
            <a:ext cx="341760" cy="276999"/>
          </a:xfrm>
          <a:prstGeom prst="rect">
            <a:avLst/>
          </a:prstGeom>
          <a:noFill/>
        </p:spPr>
        <p:txBody>
          <a:bodyPr wrap="none" rtlCol="0">
            <a:spAutoFit/>
          </a:bodyPr>
          <a:lstStyle/>
          <a:p>
            <a:r>
              <a:rPr lang="it-CH" sz="1200" dirty="0"/>
              <a:t>45</a:t>
            </a: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object 42">
            <a:extLst>
              <a:ext uri="{FF2B5EF4-FFF2-40B4-BE49-F238E27FC236}">
                <a16:creationId xmlns:a16="http://schemas.microsoft.com/office/drawing/2014/main" id="{4F3FC1F6-12E2-462C-94AA-C11F5726FE72}"/>
              </a:ext>
            </a:extLst>
          </p:cNvPr>
          <p:cNvSpPr/>
          <p:nvPr/>
        </p:nvSpPr>
        <p:spPr>
          <a:xfrm>
            <a:off x="6319569" y="5521770"/>
            <a:ext cx="2383905" cy="601541"/>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2" name="object 2"/>
          <p:cNvSpPr txBox="1"/>
          <p:nvPr/>
        </p:nvSpPr>
        <p:spPr>
          <a:xfrm>
            <a:off x="6101180" y="3210439"/>
            <a:ext cx="1193062" cy="307777"/>
          </a:xfrm>
          <a:prstGeom prst="rect">
            <a:avLst/>
          </a:prstGeom>
        </p:spPr>
        <p:txBody>
          <a:bodyPr vert="horz" wrap="square" lIns="0" tIns="0" rIns="0" bIns="0" rtlCol="0">
            <a:spAutoFit/>
          </a:bodyPr>
          <a:lstStyle/>
          <a:p>
            <a:pPr marL="12700">
              <a:lnSpc>
                <a:spcPct val="100000"/>
              </a:lnSpc>
            </a:pPr>
            <a:r>
              <a:rPr lang="it-CH" sz="1000" b="1" dirty="0">
                <a:latin typeface="Arial"/>
                <a:cs typeface="Arial"/>
              </a:rPr>
              <a:t>Nomi delle persone in formazione</a:t>
            </a:r>
            <a:endParaRPr sz="1000" dirty="0">
              <a:latin typeface="Arial"/>
              <a:cs typeface="Arial"/>
            </a:endParaRPr>
          </a:p>
        </p:txBody>
      </p:sp>
      <p:sp>
        <p:nvSpPr>
          <p:cNvPr id="3" name="object 3"/>
          <p:cNvSpPr txBox="1"/>
          <p:nvPr/>
        </p:nvSpPr>
        <p:spPr>
          <a:xfrm>
            <a:off x="7826118" y="3243242"/>
            <a:ext cx="275136" cy="153888"/>
          </a:xfrm>
          <a:prstGeom prst="rect">
            <a:avLst/>
          </a:prstGeom>
        </p:spPr>
        <p:txBody>
          <a:bodyPr vert="horz" wrap="square" lIns="0" tIns="0" rIns="0" bIns="0" rtlCol="0">
            <a:spAutoFit/>
          </a:bodyPr>
          <a:lstStyle/>
          <a:p>
            <a:pPr marL="12700">
              <a:lnSpc>
                <a:spcPct val="100000"/>
              </a:lnSpc>
            </a:pPr>
            <a:r>
              <a:rPr lang="it-CH" sz="1000" b="1" dirty="0">
                <a:latin typeface="Arial"/>
                <a:cs typeface="Arial"/>
              </a:rPr>
              <a:t>M</a:t>
            </a:r>
            <a:endParaRPr sz="1000" dirty="0">
              <a:latin typeface="Arial"/>
              <a:cs typeface="Arial"/>
            </a:endParaRPr>
          </a:p>
        </p:txBody>
      </p:sp>
      <p:sp>
        <p:nvSpPr>
          <p:cNvPr id="4" name="object 4"/>
          <p:cNvSpPr txBox="1"/>
          <p:nvPr/>
        </p:nvSpPr>
        <p:spPr>
          <a:xfrm>
            <a:off x="8703474" y="3210440"/>
            <a:ext cx="97155" cy="153888"/>
          </a:xfrm>
          <a:prstGeom prst="rect">
            <a:avLst/>
          </a:prstGeom>
        </p:spPr>
        <p:txBody>
          <a:bodyPr vert="horz" wrap="square" lIns="0" tIns="0" rIns="0" bIns="0" rtlCol="0">
            <a:spAutoFit/>
          </a:bodyPr>
          <a:lstStyle/>
          <a:p>
            <a:pPr marL="12700">
              <a:lnSpc>
                <a:spcPct val="100000"/>
              </a:lnSpc>
            </a:pPr>
            <a:r>
              <a:rPr lang="it-CH" sz="1000" b="1" dirty="0">
                <a:latin typeface="Arial"/>
                <a:cs typeface="Arial"/>
              </a:rPr>
              <a:t>E</a:t>
            </a:r>
            <a:endParaRPr sz="1000" dirty="0">
              <a:latin typeface="Arial"/>
              <a:cs typeface="Arial"/>
            </a:endParaRPr>
          </a:p>
        </p:txBody>
      </p:sp>
      <p:sp>
        <p:nvSpPr>
          <p:cNvPr id="5" name="object 5"/>
          <p:cNvSpPr txBox="1"/>
          <p:nvPr/>
        </p:nvSpPr>
        <p:spPr>
          <a:xfrm>
            <a:off x="9273036" y="3124284"/>
            <a:ext cx="933241" cy="906338"/>
          </a:xfrm>
          <a:prstGeom prst="rect">
            <a:avLst/>
          </a:prstGeom>
        </p:spPr>
        <p:txBody>
          <a:bodyPr vert="horz" wrap="square" lIns="0" tIns="0" rIns="0" bIns="0" rtlCol="0">
            <a:spAutoFit/>
          </a:bodyPr>
          <a:lstStyle>
            <a:defPPr>
              <a:defRPr lang="it-CH"/>
            </a:defPPr>
            <a:lvl1pPr marL="12700">
              <a:lnSpc>
                <a:spcPct val="100000"/>
              </a:lnSpc>
              <a:defRPr sz="1000" b="1">
                <a:latin typeface="Arial"/>
                <a:cs typeface="Arial"/>
              </a:defRPr>
            </a:lvl1pPr>
          </a:lstStyle>
          <a:p>
            <a:r>
              <a:rPr lang="it-CH" dirty="0"/>
              <a:t>Punteggio complessivo di partecipazione</a:t>
            </a:r>
            <a:endParaRPr dirty="0"/>
          </a:p>
        </p:txBody>
      </p:sp>
      <p:sp>
        <p:nvSpPr>
          <p:cNvPr id="6" name="object 6"/>
          <p:cNvSpPr/>
          <p:nvPr/>
        </p:nvSpPr>
        <p:spPr>
          <a:xfrm>
            <a:off x="5784984" y="3038736"/>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7" name="object 7"/>
          <p:cNvSpPr/>
          <p:nvPr/>
        </p:nvSpPr>
        <p:spPr>
          <a:xfrm>
            <a:off x="7476624"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8" name="object 8"/>
          <p:cNvSpPr/>
          <p:nvPr/>
        </p:nvSpPr>
        <p:spPr>
          <a:xfrm>
            <a:off x="7482720" y="3038736"/>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9" name="object 9"/>
          <p:cNvSpPr/>
          <p:nvPr/>
        </p:nvSpPr>
        <p:spPr>
          <a:xfrm>
            <a:off x="8345303"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0" name="object 10"/>
          <p:cNvSpPr/>
          <p:nvPr/>
        </p:nvSpPr>
        <p:spPr>
          <a:xfrm>
            <a:off x="8351399" y="3038736"/>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1" name="object 11"/>
          <p:cNvSpPr/>
          <p:nvPr/>
        </p:nvSpPr>
        <p:spPr>
          <a:xfrm>
            <a:off x="915607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2" name="object 12"/>
          <p:cNvSpPr/>
          <p:nvPr/>
        </p:nvSpPr>
        <p:spPr>
          <a:xfrm>
            <a:off x="9162167" y="3038736"/>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3" name="object 13"/>
          <p:cNvSpPr/>
          <p:nvPr/>
        </p:nvSpPr>
        <p:spPr>
          <a:xfrm>
            <a:off x="10360031" y="3038736"/>
            <a:ext cx="6350" cy="0"/>
          </a:xfrm>
          <a:custGeom>
            <a:avLst/>
            <a:gdLst/>
            <a:ahLst/>
            <a:cxnLst/>
            <a:rect l="l" t="t" r="r" b="b"/>
            <a:pathLst>
              <a:path w="6350">
                <a:moveTo>
                  <a:pt x="0" y="0"/>
                </a:moveTo>
                <a:lnTo>
                  <a:pt x="6096" y="0"/>
                </a:lnTo>
              </a:path>
            </a:pathLst>
          </a:custGeom>
          <a:ln w="6096">
            <a:solidFill>
              <a:srgbClr val="000000"/>
            </a:solidFill>
          </a:ln>
        </p:spPr>
        <p:txBody>
          <a:bodyPr wrap="square" lIns="0" tIns="0" rIns="0" bIns="0" rtlCol="0"/>
          <a:lstStyle/>
          <a:p>
            <a:endParaRPr/>
          </a:p>
        </p:txBody>
      </p:sp>
      <p:sp>
        <p:nvSpPr>
          <p:cNvPr id="14" name="object 14"/>
          <p:cNvSpPr/>
          <p:nvPr/>
        </p:nvSpPr>
        <p:spPr>
          <a:xfrm>
            <a:off x="5784984" y="365443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5" name="object 15"/>
          <p:cNvSpPr/>
          <p:nvPr/>
        </p:nvSpPr>
        <p:spPr>
          <a:xfrm>
            <a:off x="7482720" y="365443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16" name="object 16"/>
          <p:cNvSpPr/>
          <p:nvPr/>
        </p:nvSpPr>
        <p:spPr>
          <a:xfrm>
            <a:off x="8351399" y="365443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17" name="object 17"/>
          <p:cNvSpPr/>
          <p:nvPr/>
        </p:nvSpPr>
        <p:spPr>
          <a:xfrm>
            <a:off x="9162167" y="365443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18" name="object 18"/>
          <p:cNvSpPr/>
          <p:nvPr/>
        </p:nvSpPr>
        <p:spPr>
          <a:xfrm>
            <a:off x="5784984" y="4065912"/>
            <a:ext cx="1691639" cy="0"/>
          </a:xfrm>
          <a:custGeom>
            <a:avLst/>
            <a:gdLst/>
            <a:ahLst/>
            <a:cxnLst/>
            <a:rect l="l" t="t" r="r" b="b"/>
            <a:pathLst>
              <a:path w="1691640">
                <a:moveTo>
                  <a:pt x="0" y="0"/>
                </a:moveTo>
                <a:lnTo>
                  <a:pt x="1691639" y="0"/>
                </a:lnTo>
              </a:path>
            </a:pathLst>
          </a:custGeom>
          <a:ln w="6096">
            <a:solidFill>
              <a:srgbClr val="000000"/>
            </a:solidFill>
          </a:ln>
        </p:spPr>
        <p:txBody>
          <a:bodyPr wrap="square" lIns="0" tIns="0" rIns="0" bIns="0" rtlCol="0"/>
          <a:lstStyle/>
          <a:p>
            <a:endParaRPr/>
          </a:p>
        </p:txBody>
      </p:sp>
      <p:sp>
        <p:nvSpPr>
          <p:cNvPr id="19" name="object 19"/>
          <p:cNvSpPr/>
          <p:nvPr/>
        </p:nvSpPr>
        <p:spPr>
          <a:xfrm>
            <a:off x="7482720" y="4065912"/>
            <a:ext cx="862965" cy="0"/>
          </a:xfrm>
          <a:custGeom>
            <a:avLst/>
            <a:gdLst/>
            <a:ahLst/>
            <a:cxnLst/>
            <a:rect l="l" t="t" r="r" b="b"/>
            <a:pathLst>
              <a:path w="862965">
                <a:moveTo>
                  <a:pt x="0" y="0"/>
                </a:moveTo>
                <a:lnTo>
                  <a:pt x="862583" y="0"/>
                </a:lnTo>
              </a:path>
            </a:pathLst>
          </a:custGeom>
          <a:ln w="6096">
            <a:solidFill>
              <a:srgbClr val="000000"/>
            </a:solidFill>
          </a:ln>
        </p:spPr>
        <p:txBody>
          <a:bodyPr wrap="square" lIns="0" tIns="0" rIns="0" bIns="0" rtlCol="0"/>
          <a:lstStyle/>
          <a:p>
            <a:endParaRPr/>
          </a:p>
        </p:txBody>
      </p:sp>
      <p:sp>
        <p:nvSpPr>
          <p:cNvPr id="20" name="object 20"/>
          <p:cNvSpPr/>
          <p:nvPr/>
        </p:nvSpPr>
        <p:spPr>
          <a:xfrm>
            <a:off x="8351399" y="4065912"/>
            <a:ext cx="805180" cy="0"/>
          </a:xfrm>
          <a:custGeom>
            <a:avLst/>
            <a:gdLst/>
            <a:ahLst/>
            <a:cxnLst/>
            <a:rect l="l" t="t" r="r" b="b"/>
            <a:pathLst>
              <a:path w="805179">
                <a:moveTo>
                  <a:pt x="0" y="0"/>
                </a:moveTo>
                <a:lnTo>
                  <a:pt x="804672" y="0"/>
                </a:lnTo>
              </a:path>
            </a:pathLst>
          </a:custGeom>
          <a:ln w="6096">
            <a:solidFill>
              <a:srgbClr val="000000"/>
            </a:solidFill>
          </a:ln>
        </p:spPr>
        <p:txBody>
          <a:bodyPr wrap="square" lIns="0" tIns="0" rIns="0" bIns="0" rtlCol="0"/>
          <a:lstStyle/>
          <a:p>
            <a:endParaRPr/>
          </a:p>
        </p:txBody>
      </p:sp>
      <p:sp>
        <p:nvSpPr>
          <p:cNvPr id="21" name="object 21"/>
          <p:cNvSpPr/>
          <p:nvPr/>
        </p:nvSpPr>
        <p:spPr>
          <a:xfrm>
            <a:off x="9162167" y="4065912"/>
            <a:ext cx="1198245" cy="0"/>
          </a:xfrm>
          <a:custGeom>
            <a:avLst/>
            <a:gdLst/>
            <a:ahLst/>
            <a:cxnLst/>
            <a:rect l="l" t="t" r="r" b="b"/>
            <a:pathLst>
              <a:path w="1198245">
                <a:moveTo>
                  <a:pt x="0" y="0"/>
                </a:moveTo>
                <a:lnTo>
                  <a:pt x="1197864" y="0"/>
                </a:lnTo>
              </a:path>
            </a:pathLst>
          </a:custGeom>
          <a:ln w="6096">
            <a:solidFill>
              <a:srgbClr val="000000"/>
            </a:solidFill>
          </a:ln>
        </p:spPr>
        <p:txBody>
          <a:bodyPr wrap="square" lIns="0" tIns="0" rIns="0" bIns="0" rtlCol="0"/>
          <a:lstStyle/>
          <a:p>
            <a:endParaRPr/>
          </a:p>
        </p:txBody>
      </p:sp>
      <p:sp>
        <p:nvSpPr>
          <p:cNvPr id="22" name="object 22"/>
          <p:cNvSpPr/>
          <p:nvPr/>
        </p:nvSpPr>
        <p:spPr>
          <a:xfrm>
            <a:off x="5784984" y="447739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3" name="object 23"/>
          <p:cNvSpPr/>
          <p:nvPr/>
        </p:nvSpPr>
        <p:spPr>
          <a:xfrm>
            <a:off x="7482720" y="447739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4" name="object 24"/>
          <p:cNvSpPr/>
          <p:nvPr/>
        </p:nvSpPr>
        <p:spPr>
          <a:xfrm>
            <a:off x="8351399" y="447739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5" name="object 25"/>
          <p:cNvSpPr/>
          <p:nvPr/>
        </p:nvSpPr>
        <p:spPr>
          <a:xfrm>
            <a:off x="9162167" y="447739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26" name="object 26"/>
          <p:cNvSpPr/>
          <p:nvPr/>
        </p:nvSpPr>
        <p:spPr>
          <a:xfrm>
            <a:off x="5784984" y="488887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27" name="object 27"/>
          <p:cNvSpPr/>
          <p:nvPr/>
        </p:nvSpPr>
        <p:spPr>
          <a:xfrm>
            <a:off x="7482720" y="488887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28" name="object 28"/>
          <p:cNvSpPr/>
          <p:nvPr/>
        </p:nvSpPr>
        <p:spPr>
          <a:xfrm>
            <a:off x="8351399" y="488887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29" name="object 29"/>
          <p:cNvSpPr/>
          <p:nvPr/>
        </p:nvSpPr>
        <p:spPr>
          <a:xfrm>
            <a:off x="9162167" y="488887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0" name="object 30"/>
          <p:cNvSpPr/>
          <p:nvPr/>
        </p:nvSpPr>
        <p:spPr>
          <a:xfrm>
            <a:off x="5781936"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1" name="object 31"/>
          <p:cNvSpPr/>
          <p:nvPr/>
        </p:nvSpPr>
        <p:spPr>
          <a:xfrm>
            <a:off x="5784984" y="5300352"/>
            <a:ext cx="1691639" cy="0"/>
          </a:xfrm>
          <a:custGeom>
            <a:avLst/>
            <a:gdLst/>
            <a:ahLst/>
            <a:cxnLst/>
            <a:rect l="l" t="t" r="r" b="b"/>
            <a:pathLst>
              <a:path w="1691640">
                <a:moveTo>
                  <a:pt x="0" y="0"/>
                </a:moveTo>
                <a:lnTo>
                  <a:pt x="1691639" y="0"/>
                </a:lnTo>
              </a:path>
            </a:pathLst>
          </a:custGeom>
          <a:ln w="6095">
            <a:solidFill>
              <a:srgbClr val="000000"/>
            </a:solidFill>
          </a:ln>
        </p:spPr>
        <p:txBody>
          <a:bodyPr wrap="square" lIns="0" tIns="0" rIns="0" bIns="0" rtlCol="0"/>
          <a:lstStyle/>
          <a:p>
            <a:endParaRPr/>
          </a:p>
        </p:txBody>
      </p:sp>
      <p:sp>
        <p:nvSpPr>
          <p:cNvPr id="32" name="object 32"/>
          <p:cNvSpPr/>
          <p:nvPr/>
        </p:nvSpPr>
        <p:spPr>
          <a:xfrm>
            <a:off x="7479672"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3" name="object 33"/>
          <p:cNvSpPr/>
          <p:nvPr/>
        </p:nvSpPr>
        <p:spPr>
          <a:xfrm>
            <a:off x="7482720" y="5300352"/>
            <a:ext cx="862965" cy="0"/>
          </a:xfrm>
          <a:custGeom>
            <a:avLst/>
            <a:gdLst/>
            <a:ahLst/>
            <a:cxnLst/>
            <a:rect l="l" t="t" r="r" b="b"/>
            <a:pathLst>
              <a:path w="862965">
                <a:moveTo>
                  <a:pt x="0" y="0"/>
                </a:moveTo>
                <a:lnTo>
                  <a:pt x="862583" y="0"/>
                </a:lnTo>
              </a:path>
            </a:pathLst>
          </a:custGeom>
          <a:ln w="6095">
            <a:solidFill>
              <a:srgbClr val="000000"/>
            </a:solidFill>
          </a:ln>
        </p:spPr>
        <p:txBody>
          <a:bodyPr wrap="square" lIns="0" tIns="0" rIns="0" bIns="0" rtlCol="0"/>
          <a:lstStyle/>
          <a:p>
            <a:endParaRPr/>
          </a:p>
        </p:txBody>
      </p:sp>
      <p:sp>
        <p:nvSpPr>
          <p:cNvPr id="34" name="object 34"/>
          <p:cNvSpPr/>
          <p:nvPr/>
        </p:nvSpPr>
        <p:spPr>
          <a:xfrm>
            <a:off x="8348351"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5" name="object 35"/>
          <p:cNvSpPr/>
          <p:nvPr/>
        </p:nvSpPr>
        <p:spPr>
          <a:xfrm>
            <a:off x="8351399" y="5300352"/>
            <a:ext cx="805180" cy="0"/>
          </a:xfrm>
          <a:custGeom>
            <a:avLst/>
            <a:gdLst/>
            <a:ahLst/>
            <a:cxnLst/>
            <a:rect l="l" t="t" r="r" b="b"/>
            <a:pathLst>
              <a:path w="805179">
                <a:moveTo>
                  <a:pt x="0" y="0"/>
                </a:moveTo>
                <a:lnTo>
                  <a:pt x="804672" y="0"/>
                </a:lnTo>
              </a:path>
            </a:pathLst>
          </a:custGeom>
          <a:ln w="6095">
            <a:solidFill>
              <a:srgbClr val="000000"/>
            </a:solidFill>
          </a:ln>
        </p:spPr>
        <p:txBody>
          <a:bodyPr wrap="square" lIns="0" tIns="0" rIns="0" bIns="0" rtlCol="0"/>
          <a:lstStyle/>
          <a:p>
            <a:endParaRPr/>
          </a:p>
        </p:txBody>
      </p:sp>
      <p:sp>
        <p:nvSpPr>
          <p:cNvPr id="36" name="object 36"/>
          <p:cNvSpPr/>
          <p:nvPr/>
        </p:nvSpPr>
        <p:spPr>
          <a:xfrm>
            <a:off x="9159119" y="3041784"/>
            <a:ext cx="0" cy="2261870"/>
          </a:xfrm>
          <a:custGeom>
            <a:avLst/>
            <a:gdLst/>
            <a:ahLst/>
            <a:cxnLst/>
            <a:rect l="l" t="t" r="r" b="b"/>
            <a:pathLst>
              <a:path h="2261870">
                <a:moveTo>
                  <a:pt x="0" y="0"/>
                </a:moveTo>
                <a:lnTo>
                  <a:pt x="0" y="2261616"/>
                </a:lnTo>
              </a:path>
            </a:pathLst>
          </a:custGeom>
          <a:ln w="6096">
            <a:solidFill>
              <a:srgbClr val="000000"/>
            </a:solidFill>
          </a:ln>
        </p:spPr>
        <p:txBody>
          <a:bodyPr wrap="square" lIns="0" tIns="0" rIns="0" bIns="0" rtlCol="0"/>
          <a:lstStyle/>
          <a:p>
            <a:endParaRPr/>
          </a:p>
        </p:txBody>
      </p:sp>
      <p:sp>
        <p:nvSpPr>
          <p:cNvPr id="37" name="object 37"/>
          <p:cNvSpPr/>
          <p:nvPr/>
        </p:nvSpPr>
        <p:spPr>
          <a:xfrm>
            <a:off x="9162167" y="5300352"/>
            <a:ext cx="1198245" cy="0"/>
          </a:xfrm>
          <a:custGeom>
            <a:avLst/>
            <a:gdLst/>
            <a:ahLst/>
            <a:cxnLst/>
            <a:rect l="l" t="t" r="r" b="b"/>
            <a:pathLst>
              <a:path w="1198245">
                <a:moveTo>
                  <a:pt x="0" y="0"/>
                </a:moveTo>
                <a:lnTo>
                  <a:pt x="1197864" y="0"/>
                </a:lnTo>
              </a:path>
            </a:pathLst>
          </a:custGeom>
          <a:ln w="6095">
            <a:solidFill>
              <a:srgbClr val="000000"/>
            </a:solidFill>
          </a:ln>
        </p:spPr>
        <p:txBody>
          <a:bodyPr wrap="square" lIns="0" tIns="0" rIns="0" bIns="0" rtlCol="0"/>
          <a:lstStyle/>
          <a:p>
            <a:endParaRPr/>
          </a:p>
        </p:txBody>
      </p:sp>
      <p:sp>
        <p:nvSpPr>
          <p:cNvPr id="38" name="object 38"/>
          <p:cNvSpPr/>
          <p:nvPr/>
        </p:nvSpPr>
        <p:spPr>
          <a:xfrm>
            <a:off x="10363079" y="3035688"/>
            <a:ext cx="0" cy="2268220"/>
          </a:xfrm>
          <a:custGeom>
            <a:avLst/>
            <a:gdLst/>
            <a:ahLst/>
            <a:cxnLst/>
            <a:rect l="l" t="t" r="r" b="b"/>
            <a:pathLst>
              <a:path h="2268220">
                <a:moveTo>
                  <a:pt x="0" y="0"/>
                </a:moveTo>
                <a:lnTo>
                  <a:pt x="0" y="2267712"/>
                </a:lnTo>
              </a:path>
            </a:pathLst>
          </a:custGeom>
          <a:ln w="6096">
            <a:solidFill>
              <a:srgbClr val="000000"/>
            </a:solidFill>
          </a:ln>
        </p:spPr>
        <p:txBody>
          <a:bodyPr wrap="square" lIns="0" tIns="0" rIns="0" bIns="0" rtlCol="0"/>
          <a:lstStyle/>
          <a:p>
            <a:endParaRPr/>
          </a:p>
        </p:txBody>
      </p:sp>
      <p:sp>
        <p:nvSpPr>
          <p:cNvPr id="39" name="object 39"/>
          <p:cNvSpPr/>
          <p:nvPr/>
        </p:nvSpPr>
        <p:spPr>
          <a:xfrm>
            <a:off x="486409" y="352425"/>
            <a:ext cx="4653280" cy="6590407"/>
          </a:xfrm>
          <a:custGeom>
            <a:avLst/>
            <a:gdLst/>
            <a:ahLst/>
            <a:cxnLst/>
            <a:rect l="l" t="t" r="r" b="b"/>
            <a:pathLst>
              <a:path w="4653280" h="6085840">
                <a:moveTo>
                  <a:pt x="0" y="0"/>
                </a:moveTo>
                <a:lnTo>
                  <a:pt x="4653191" y="0"/>
                </a:lnTo>
                <a:lnTo>
                  <a:pt x="4653191" y="6085655"/>
                </a:lnTo>
                <a:lnTo>
                  <a:pt x="0" y="6085655"/>
                </a:lnTo>
                <a:lnTo>
                  <a:pt x="0" y="0"/>
                </a:lnTo>
                <a:close/>
              </a:path>
            </a:pathLst>
          </a:custGeom>
          <a:ln w="31733">
            <a:solidFill>
              <a:srgbClr val="2791A6"/>
            </a:solidFill>
          </a:ln>
        </p:spPr>
        <p:txBody>
          <a:bodyPr wrap="square" lIns="0" tIns="0" rIns="0" bIns="0" rtlCol="0"/>
          <a:lstStyle/>
          <a:p>
            <a:endParaRPr/>
          </a:p>
        </p:txBody>
      </p:sp>
      <p:sp>
        <p:nvSpPr>
          <p:cNvPr id="40" name="object 40"/>
          <p:cNvSpPr txBox="1"/>
          <p:nvPr/>
        </p:nvSpPr>
        <p:spPr>
          <a:xfrm>
            <a:off x="572395" y="504825"/>
            <a:ext cx="4460875" cy="5864811"/>
          </a:xfrm>
          <a:prstGeom prst="rect">
            <a:avLst/>
          </a:prstGeom>
        </p:spPr>
        <p:txBody>
          <a:bodyPr vert="horz" wrap="square" lIns="0" tIns="0" rIns="0" bIns="0" rtlCol="0">
            <a:spAutoFit/>
          </a:bodyPr>
          <a:lstStyle/>
          <a:p>
            <a:pPr marL="12700" algn="just">
              <a:lnSpc>
                <a:spcPct val="100000"/>
              </a:lnSpc>
            </a:pPr>
            <a:r>
              <a:rPr sz="1400" b="1" dirty="0">
                <a:latin typeface="Arial"/>
                <a:cs typeface="Arial"/>
              </a:rPr>
              <a:t>2C: Checklist </a:t>
            </a:r>
            <a:r>
              <a:rPr lang="it-CH" sz="1400" b="1" dirty="0">
                <a:latin typeface="Arial"/>
                <a:cs typeface="Arial"/>
              </a:rPr>
              <a:t>per singole-i allieve-i </a:t>
            </a:r>
            <a:r>
              <a:rPr sz="1400" b="1" dirty="0">
                <a:latin typeface="Arial"/>
                <a:cs typeface="Arial"/>
              </a:rPr>
              <a:t>(</a:t>
            </a:r>
            <a:r>
              <a:rPr lang="it-CH" sz="1400" b="1" dirty="0">
                <a:latin typeface="Arial"/>
                <a:cs typeface="Arial"/>
              </a:rPr>
              <a:t>entro il lavoro di gruppo</a:t>
            </a:r>
            <a:r>
              <a:rPr sz="1400" b="1" dirty="0">
                <a:latin typeface="Arial"/>
                <a:cs typeface="Arial"/>
              </a:rPr>
              <a:t>)</a:t>
            </a:r>
            <a:endParaRPr sz="1400" dirty="0">
              <a:latin typeface="Arial"/>
              <a:cs typeface="Arial"/>
            </a:endParaRPr>
          </a:p>
          <a:p>
            <a:pPr marL="12700" marR="5080" algn="just">
              <a:lnSpc>
                <a:spcPct val="120800"/>
              </a:lnSpc>
              <a:spcBef>
                <a:spcPts val="665"/>
              </a:spcBef>
            </a:pPr>
            <a:r>
              <a:rPr lang="it-CH" sz="1200" dirty="0">
                <a:latin typeface="Arial Unicode MS"/>
                <a:cs typeface="Arial Unicode MS"/>
              </a:rPr>
              <a:t>Questa lista di controllo può essere utilizzata in due modi. In primo luogo, può servire come riassunto della 2B: puoi registrare i risultati di studentesse e studenti di più gruppi in questa lista di controllo, aggiungendo una valutazione della partecipazione complessiva.  In secondo luogo, se non ti è possibile effettuare un campionamento temporale, puoi utilizzare questa lista: osserva il dialogo e segna quando senti le categorie che ti interessano. Anche in questo caso, puoi dare a ogni studente o studentessa una valutazione complessiva.</a:t>
            </a:r>
          </a:p>
          <a:p>
            <a:pPr marL="12700" marR="5080" algn="just">
              <a:lnSpc>
                <a:spcPct val="120800"/>
              </a:lnSpc>
              <a:spcBef>
                <a:spcPts val="665"/>
              </a:spcBef>
            </a:pPr>
            <a:r>
              <a:rPr lang="it-CH" sz="1200" dirty="0">
                <a:latin typeface="Arial Unicode MS"/>
                <a:cs typeface="Arial Unicode MS"/>
              </a:rPr>
              <a:t>Le liste di controllo di questo tipo non possono catturare tutto, ma non sono progettate per farlo. Tuttavia, è un modo pratico per prestare maggiore attenzione ai dialoghi di studentesse e studenti e identificare le tendenze nel tempo.</a:t>
            </a:r>
          </a:p>
          <a:p>
            <a:pPr marL="12700" marR="5080" algn="just">
              <a:lnSpc>
                <a:spcPct val="120800"/>
              </a:lnSpc>
              <a:spcBef>
                <a:spcPts val="665"/>
              </a:spcBef>
            </a:pPr>
            <a:r>
              <a:rPr lang="it-CH" sz="1200" b="1" dirty="0">
                <a:latin typeface="Arial"/>
                <a:cs typeface="Arial"/>
              </a:rPr>
              <a:t>Indicazioni per la compilazione:</a:t>
            </a:r>
          </a:p>
          <a:p>
            <a:pPr marL="184150" marR="5080" indent="-171450" algn="just">
              <a:lnSpc>
                <a:spcPct val="120800"/>
              </a:lnSpc>
              <a:spcBef>
                <a:spcPts val="665"/>
              </a:spcBef>
              <a:buFont typeface="Arial" panose="020B0604020202020204" pitchFamily="34" charset="0"/>
              <a:buChar char="•"/>
            </a:pPr>
            <a:r>
              <a:rPr lang="it-CH" sz="1200" dirty="0">
                <a:latin typeface="Arial"/>
                <a:cs typeface="Arial"/>
              </a:rPr>
              <a:t>Puoi scegliere una o due categorie a cui sei interessata-o</a:t>
            </a:r>
          </a:p>
          <a:p>
            <a:pPr marL="184150" marR="5080" indent="-171450" algn="just">
              <a:lnSpc>
                <a:spcPct val="120800"/>
              </a:lnSpc>
              <a:spcBef>
                <a:spcPts val="665"/>
              </a:spcBef>
              <a:buFont typeface="Arial" panose="020B0604020202020204" pitchFamily="34" charset="0"/>
              <a:buChar char="•"/>
            </a:pPr>
            <a:r>
              <a:rPr lang="it-CH" sz="1200" dirty="0">
                <a:latin typeface="Arial"/>
                <a:cs typeface="Arial"/>
              </a:rPr>
              <a:t>Spunta le caselle dei codici se senti questi codici nel dialogo di uno studente o di una studentessa in qualsiasi momento della sua discussione</a:t>
            </a:r>
          </a:p>
          <a:p>
            <a:pPr marL="184150" marR="5080" indent="-171450" algn="just">
              <a:lnSpc>
                <a:spcPct val="120800"/>
              </a:lnSpc>
              <a:spcBef>
                <a:spcPts val="665"/>
              </a:spcBef>
              <a:buFont typeface="Arial" panose="020B0604020202020204" pitchFamily="34" charset="0"/>
              <a:buChar char="•"/>
            </a:pPr>
            <a:r>
              <a:rPr lang="it-CH" sz="1200" dirty="0">
                <a:latin typeface="Arial"/>
                <a:cs typeface="Arial"/>
              </a:rPr>
              <a:t>Se uno studente o una studentessa partecipa molto alla discussione avrà una valutazione complessiva pari a (3), una partecipazione media sarà pari a (2) e una scarsa partecipazione sarà pari a (1).</a:t>
            </a:r>
            <a:endParaRPr sz="1200" dirty="0">
              <a:latin typeface="Arial Unicode MS"/>
              <a:cs typeface="Arial Unicode MS"/>
            </a:endParaRPr>
          </a:p>
        </p:txBody>
      </p:sp>
      <p:sp>
        <p:nvSpPr>
          <p:cNvPr id="41" name="object 41"/>
          <p:cNvSpPr/>
          <p:nvPr/>
        </p:nvSpPr>
        <p:spPr>
          <a:xfrm>
            <a:off x="596785" y="6477005"/>
            <a:ext cx="276220" cy="276220"/>
          </a:xfrm>
          <a:prstGeom prst="rect">
            <a:avLst/>
          </a:prstGeom>
          <a:blipFill>
            <a:blip r:embed="rId2" cstate="print"/>
            <a:stretch>
              <a:fillRect/>
            </a:stretch>
          </a:blipFill>
        </p:spPr>
        <p:txBody>
          <a:bodyPr wrap="square" lIns="0" tIns="0" rIns="0" bIns="0" rtlCol="0"/>
          <a:lstStyle/>
          <a:p>
            <a:endParaRPr/>
          </a:p>
        </p:txBody>
      </p:sp>
      <p:sp>
        <p:nvSpPr>
          <p:cNvPr id="42" name="object 42"/>
          <p:cNvSpPr/>
          <p:nvPr/>
        </p:nvSpPr>
        <p:spPr>
          <a:xfrm>
            <a:off x="5482470" y="2034561"/>
            <a:ext cx="2115185" cy="604525"/>
          </a:xfrm>
          <a:custGeom>
            <a:avLst/>
            <a:gdLst/>
            <a:ahLst/>
            <a:cxnLst/>
            <a:rect l="l" t="t" r="r" b="b"/>
            <a:pathLst>
              <a:path w="2115184" h="532130">
                <a:moveTo>
                  <a:pt x="2026500" y="0"/>
                </a:moveTo>
                <a:lnTo>
                  <a:pt x="88684" y="0"/>
                </a:lnTo>
                <a:lnTo>
                  <a:pt x="54167" y="6968"/>
                </a:lnTo>
                <a:lnTo>
                  <a:pt x="25977" y="25973"/>
                </a:lnTo>
                <a:lnTo>
                  <a:pt x="6970" y="54162"/>
                </a:lnTo>
                <a:lnTo>
                  <a:pt x="0" y="88684"/>
                </a:lnTo>
                <a:lnTo>
                  <a:pt x="0" y="443433"/>
                </a:lnTo>
                <a:lnTo>
                  <a:pt x="6970" y="477957"/>
                </a:lnTo>
                <a:lnTo>
                  <a:pt x="25977" y="506150"/>
                </a:lnTo>
                <a:lnTo>
                  <a:pt x="54167" y="525159"/>
                </a:lnTo>
                <a:lnTo>
                  <a:pt x="88684" y="532130"/>
                </a:lnTo>
                <a:lnTo>
                  <a:pt x="2026500" y="532130"/>
                </a:lnTo>
                <a:lnTo>
                  <a:pt x="2061017" y="525159"/>
                </a:lnTo>
                <a:lnTo>
                  <a:pt x="2089207" y="506150"/>
                </a:lnTo>
                <a:lnTo>
                  <a:pt x="2108214" y="477957"/>
                </a:lnTo>
                <a:lnTo>
                  <a:pt x="2115185" y="443433"/>
                </a:lnTo>
                <a:lnTo>
                  <a:pt x="2115185" y="88684"/>
                </a:lnTo>
                <a:lnTo>
                  <a:pt x="2108214" y="54162"/>
                </a:lnTo>
                <a:lnTo>
                  <a:pt x="2089207" y="25973"/>
                </a:lnTo>
                <a:lnTo>
                  <a:pt x="2061017" y="6968"/>
                </a:lnTo>
                <a:lnTo>
                  <a:pt x="2026500" y="0"/>
                </a:lnTo>
                <a:close/>
              </a:path>
            </a:pathLst>
          </a:custGeom>
          <a:solidFill>
            <a:srgbClr val="CCCCFF"/>
          </a:solidFill>
        </p:spPr>
        <p:txBody>
          <a:bodyPr wrap="square" lIns="0" tIns="0" rIns="0" bIns="0" rtlCol="0"/>
          <a:lstStyle/>
          <a:p>
            <a:endParaRPr/>
          </a:p>
        </p:txBody>
      </p:sp>
      <p:sp>
        <p:nvSpPr>
          <p:cNvPr id="43" name="object 43"/>
          <p:cNvSpPr txBox="1"/>
          <p:nvPr/>
        </p:nvSpPr>
        <p:spPr>
          <a:xfrm>
            <a:off x="5562811" y="2028825"/>
            <a:ext cx="2060575" cy="537006"/>
          </a:xfrm>
          <a:prstGeom prst="rect">
            <a:avLst/>
          </a:prstGeom>
        </p:spPr>
        <p:txBody>
          <a:bodyPr vert="horz" wrap="square" lIns="0" tIns="0" rIns="0" bIns="0" rtlCol="0">
            <a:spAutoFit/>
          </a:bodyPr>
          <a:lstStyle/>
          <a:p>
            <a:pPr marL="12700" marR="5080">
              <a:lnSpc>
                <a:spcPct val="120000"/>
              </a:lnSpc>
            </a:pPr>
            <a:r>
              <a:rPr lang="it-CH" sz="1000" dirty="0">
                <a:latin typeface="Arial"/>
                <a:cs typeface="Arial"/>
              </a:rPr>
              <a:t>Aggiungi tutte le righe di cui hai bisogno per i nomi di studentesse e studenti.</a:t>
            </a:r>
            <a:endParaRPr sz="1000" dirty="0">
              <a:latin typeface="Arial"/>
              <a:cs typeface="Arial"/>
            </a:endParaRPr>
          </a:p>
        </p:txBody>
      </p:sp>
      <p:sp>
        <p:nvSpPr>
          <p:cNvPr id="44" name="object 44"/>
          <p:cNvSpPr/>
          <p:nvPr/>
        </p:nvSpPr>
        <p:spPr>
          <a:xfrm>
            <a:off x="8172491" y="1933722"/>
            <a:ext cx="2186779" cy="792358"/>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59"/>
                </a:lnTo>
                <a:lnTo>
                  <a:pt x="1999195" y="695959"/>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a:solidFill>
            <a:srgbClr val="CCCCFF"/>
          </a:solidFill>
        </p:spPr>
        <p:txBody>
          <a:bodyPr wrap="square" lIns="0" tIns="0" rIns="0" bIns="0" rtlCol="0"/>
          <a:lstStyle/>
          <a:p>
            <a:endParaRPr/>
          </a:p>
        </p:txBody>
      </p:sp>
      <p:sp>
        <p:nvSpPr>
          <p:cNvPr id="45" name="object 45"/>
          <p:cNvSpPr txBox="1"/>
          <p:nvPr/>
        </p:nvSpPr>
        <p:spPr>
          <a:xfrm>
            <a:off x="8242300" y="1952625"/>
            <a:ext cx="2115184" cy="727443"/>
          </a:xfrm>
          <a:prstGeom prst="rect">
            <a:avLst/>
          </a:prstGeom>
        </p:spPr>
        <p:txBody>
          <a:bodyPr vert="horz" wrap="square" lIns="0" tIns="0" rIns="0" bIns="0" rtlCol="0">
            <a:spAutoFit/>
          </a:bodyPr>
          <a:lstStyle/>
          <a:p>
            <a:pPr marL="12700" marR="5080">
              <a:lnSpc>
                <a:spcPct val="121000"/>
              </a:lnSpc>
            </a:pPr>
            <a:r>
              <a:rPr lang="it-CH" sz="1000" dirty="0">
                <a:latin typeface="Arial"/>
                <a:cs typeface="Arial"/>
              </a:rPr>
              <a:t>Puoi assegnare a ogni studente o studentessa un punteggio complessivo di partecipazione compreso tra 1 (basso) e 3 (alto).</a:t>
            </a:r>
            <a:endParaRPr sz="1000" dirty="0">
              <a:latin typeface="Arial"/>
              <a:cs typeface="Arial"/>
            </a:endParaRPr>
          </a:p>
        </p:txBody>
      </p:sp>
      <p:sp>
        <p:nvSpPr>
          <p:cNvPr id="46" name="object 46"/>
          <p:cNvSpPr/>
          <p:nvPr/>
        </p:nvSpPr>
        <p:spPr>
          <a:xfrm>
            <a:off x="6474976" y="5528969"/>
            <a:ext cx="2115185" cy="695960"/>
          </a:xfrm>
          <a:custGeom>
            <a:avLst/>
            <a:gdLst/>
            <a:ahLst/>
            <a:cxnLst/>
            <a:rect l="l" t="t" r="r" b="b"/>
            <a:pathLst>
              <a:path w="2115184" h="695960">
                <a:moveTo>
                  <a:pt x="1999195" y="0"/>
                </a:moveTo>
                <a:lnTo>
                  <a:pt x="115989" y="0"/>
                </a:lnTo>
                <a:lnTo>
                  <a:pt x="70840" y="9115"/>
                </a:lnTo>
                <a:lnTo>
                  <a:pt x="33972" y="33972"/>
                </a:lnTo>
                <a:lnTo>
                  <a:pt x="9115" y="70840"/>
                </a:lnTo>
                <a:lnTo>
                  <a:pt x="0" y="115989"/>
                </a:lnTo>
                <a:lnTo>
                  <a:pt x="0" y="579958"/>
                </a:lnTo>
                <a:lnTo>
                  <a:pt x="9115" y="625108"/>
                </a:lnTo>
                <a:lnTo>
                  <a:pt x="33972" y="661981"/>
                </a:lnTo>
                <a:lnTo>
                  <a:pt x="70840" y="686842"/>
                </a:lnTo>
                <a:lnTo>
                  <a:pt x="115989" y="695960"/>
                </a:lnTo>
                <a:lnTo>
                  <a:pt x="1999195" y="695960"/>
                </a:lnTo>
                <a:lnTo>
                  <a:pt x="2044344" y="686842"/>
                </a:lnTo>
                <a:lnTo>
                  <a:pt x="2081212" y="661981"/>
                </a:lnTo>
                <a:lnTo>
                  <a:pt x="2106069" y="625108"/>
                </a:lnTo>
                <a:lnTo>
                  <a:pt x="2115185" y="579958"/>
                </a:lnTo>
                <a:lnTo>
                  <a:pt x="2115185" y="115989"/>
                </a:lnTo>
                <a:lnTo>
                  <a:pt x="2106069" y="70840"/>
                </a:lnTo>
                <a:lnTo>
                  <a:pt x="2081212" y="33972"/>
                </a:lnTo>
                <a:lnTo>
                  <a:pt x="2044344" y="9115"/>
                </a:lnTo>
                <a:lnTo>
                  <a:pt x="1999195" y="0"/>
                </a:lnTo>
                <a:close/>
              </a:path>
            </a:pathLst>
          </a:custGeom>
        </p:spPr>
        <p:txBody>
          <a:bodyPr vert="horz" wrap="square" lIns="0" tIns="0" rIns="0" bIns="0" rtlCol="0">
            <a:spAutoFit/>
          </a:bodyPr>
          <a:lstStyle/>
          <a:p>
            <a:pPr marL="12700" marR="5080">
              <a:lnSpc>
                <a:spcPct val="120000"/>
              </a:lnSpc>
            </a:pPr>
            <a:r>
              <a:rPr lang="it-CH" sz="1000" dirty="0">
                <a:latin typeface="Arial"/>
                <a:cs typeface="Arial"/>
              </a:rPr>
              <a:t>Aggiungi le categorie di dialogo nelle sezioni centrali, spuntando se le senti.</a:t>
            </a:r>
            <a:endParaRPr sz="1000" dirty="0">
              <a:latin typeface="Arial"/>
              <a:cs typeface="Arial"/>
            </a:endParaRPr>
          </a:p>
        </p:txBody>
      </p:sp>
      <p:sp>
        <p:nvSpPr>
          <p:cNvPr id="47" name="object 47"/>
          <p:cNvSpPr txBox="1"/>
          <p:nvPr/>
        </p:nvSpPr>
        <p:spPr>
          <a:xfrm>
            <a:off x="999012" y="6568559"/>
            <a:ext cx="4302521" cy="184666"/>
          </a:xfrm>
          <a:prstGeom prst="rect">
            <a:avLst/>
          </a:prstGeom>
        </p:spPr>
        <p:txBody>
          <a:bodyPr vert="horz" wrap="square" lIns="0" tIns="0" rIns="0" bIns="0" rtlCol="0">
            <a:spAutoFit/>
          </a:bodyPr>
          <a:lstStyle/>
          <a:p>
            <a:pPr marL="12700">
              <a:lnSpc>
                <a:spcPct val="100000"/>
              </a:lnSpc>
              <a:spcBef>
                <a:spcPts val="640"/>
              </a:spcBef>
            </a:pPr>
            <a:r>
              <a:rPr lang="it-CH" sz="1200" b="1" dirty="0">
                <a:latin typeface="Arial"/>
                <a:cs typeface="Arial"/>
              </a:rPr>
              <a:t>Un modello scaricabile </a:t>
            </a:r>
            <a:r>
              <a:rPr lang="it-CH" sz="1200" dirty="0">
                <a:latin typeface="Arial Unicode MS"/>
                <a:cs typeface="Arial Unicode MS"/>
              </a:rPr>
              <a:t>è disponibile sul nostro </a:t>
            </a:r>
            <a:r>
              <a:rPr lang="it-CH" sz="1200" dirty="0">
                <a:latin typeface="Arial Unicode MS"/>
                <a:cs typeface="Arial Unicode MS"/>
                <a:hlinkClick r:id="rId3"/>
              </a:rPr>
              <a:t>sito web</a:t>
            </a:r>
            <a:r>
              <a:rPr sz="1200" b="1" dirty="0">
                <a:latin typeface="Arial"/>
                <a:cs typeface="Arial"/>
              </a:rPr>
              <a:t>.</a:t>
            </a:r>
            <a:endParaRPr sz="1200" dirty="0">
              <a:latin typeface="Arial"/>
              <a:cs typeface="Arial"/>
            </a:endParaRPr>
          </a:p>
        </p:txBody>
      </p:sp>
      <p:sp>
        <p:nvSpPr>
          <p:cNvPr id="50" name="object 50"/>
          <p:cNvSpPr/>
          <p:nvPr/>
        </p:nvSpPr>
        <p:spPr>
          <a:xfrm>
            <a:off x="5915598" y="2313567"/>
            <a:ext cx="981697" cy="984037"/>
          </a:xfrm>
          <a:prstGeom prst="rect">
            <a:avLst/>
          </a:prstGeom>
          <a:blipFill>
            <a:blip r:embed="rId4" cstate="print"/>
            <a:stretch>
              <a:fillRect/>
            </a:stretch>
          </a:blipFill>
        </p:spPr>
        <p:txBody>
          <a:bodyPr wrap="square" lIns="0" tIns="0" rIns="0" bIns="0" rtlCol="0"/>
          <a:lstStyle/>
          <a:p>
            <a:endParaRPr dirty="0"/>
          </a:p>
        </p:txBody>
      </p:sp>
      <p:sp>
        <p:nvSpPr>
          <p:cNvPr id="52" name="object 52"/>
          <p:cNvSpPr/>
          <p:nvPr/>
        </p:nvSpPr>
        <p:spPr>
          <a:xfrm>
            <a:off x="6670249" y="1216513"/>
            <a:ext cx="585571" cy="592613"/>
          </a:xfrm>
          <a:prstGeom prst="rect">
            <a:avLst/>
          </a:prstGeom>
          <a:blipFill>
            <a:blip r:embed="rId5" cstate="print"/>
            <a:stretch>
              <a:fillRect/>
            </a:stretch>
          </a:blipFill>
        </p:spPr>
        <p:txBody>
          <a:bodyPr wrap="square" lIns="0" tIns="0" rIns="0" bIns="0" rtlCol="0"/>
          <a:lstStyle/>
          <a:p>
            <a:endParaRPr/>
          </a:p>
        </p:txBody>
      </p:sp>
      <p:sp>
        <p:nvSpPr>
          <p:cNvPr id="55" name="object 55"/>
          <p:cNvSpPr/>
          <p:nvPr/>
        </p:nvSpPr>
        <p:spPr>
          <a:xfrm>
            <a:off x="9634828" y="2336155"/>
            <a:ext cx="981697" cy="984031"/>
          </a:xfrm>
          <a:prstGeom prst="rect">
            <a:avLst/>
          </a:prstGeom>
          <a:blipFill>
            <a:blip r:embed="rId6" cstate="print"/>
            <a:stretch>
              <a:fillRect/>
            </a:stretch>
          </a:blipFill>
        </p:spPr>
        <p:txBody>
          <a:bodyPr wrap="square" lIns="0" tIns="0" rIns="0" bIns="0" rtlCol="0"/>
          <a:lstStyle/>
          <a:p>
            <a:endParaRPr/>
          </a:p>
        </p:txBody>
      </p:sp>
      <p:sp>
        <p:nvSpPr>
          <p:cNvPr id="60" name="object 60"/>
          <p:cNvSpPr/>
          <p:nvPr/>
        </p:nvSpPr>
        <p:spPr>
          <a:xfrm>
            <a:off x="7654856" y="4756399"/>
            <a:ext cx="808288" cy="973353"/>
          </a:xfrm>
          <a:prstGeom prst="rect">
            <a:avLst/>
          </a:prstGeom>
          <a:blipFill>
            <a:blip r:embed="rId7" cstate="print"/>
            <a:stretch>
              <a:fillRect/>
            </a:stretch>
          </a:blipFill>
        </p:spPr>
        <p:txBody>
          <a:bodyPr wrap="square" lIns="0" tIns="0" rIns="0" bIns="0" rtlCol="0"/>
          <a:lstStyle/>
          <a:p>
            <a:endParaRPr/>
          </a:p>
        </p:txBody>
      </p:sp>
      <p:sp>
        <p:nvSpPr>
          <p:cNvPr id="49" name="CasellaDiTesto 48">
            <a:extLst>
              <a:ext uri="{FF2B5EF4-FFF2-40B4-BE49-F238E27FC236}">
                <a16:creationId xmlns:a16="http://schemas.microsoft.com/office/drawing/2014/main" id="{51568598-D61E-1349-3E0C-316654C5E6C9}"/>
              </a:ext>
            </a:extLst>
          </p:cNvPr>
          <p:cNvSpPr txBox="1"/>
          <p:nvPr/>
        </p:nvSpPr>
        <p:spPr>
          <a:xfrm>
            <a:off x="10332917" y="7285851"/>
            <a:ext cx="341760" cy="276999"/>
          </a:xfrm>
          <a:prstGeom prst="rect">
            <a:avLst/>
          </a:prstGeom>
          <a:noFill/>
        </p:spPr>
        <p:txBody>
          <a:bodyPr wrap="none" rtlCol="0">
            <a:spAutoFit/>
          </a:bodyPr>
          <a:lstStyle/>
          <a:p>
            <a:r>
              <a:rPr lang="it-CH" sz="1200" dirty="0"/>
              <a:t>46</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858815102"/>
              </p:ext>
            </p:extLst>
          </p:nvPr>
        </p:nvGraphicFramePr>
        <p:xfrm>
          <a:off x="5672208" y="1929264"/>
          <a:ext cx="4626861" cy="2237232"/>
        </p:xfrm>
        <a:graphic>
          <a:graphicData uri="http://schemas.openxmlformats.org/drawingml/2006/table">
            <a:tbl>
              <a:tblPr firstRow="1" bandRow="1">
                <a:tableStyleId>{2D5ABB26-0587-4C30-8999-92F81FD0307C}</a:tableStyleId>
              </a:tblPr>
              <a:tblGrid>
                <a:gridCol w="1021080">
                  <a:extLst>
                    <a:ext uri="{9D8B030D-6E8A-4147-A177-3AD203B41FA5}">
                      <a16:colId xmlns:a16="http://schemas.microsoft.com/office/drawing/2014/main" val="20000"/>
                    </a:ext>
                  </a:extLst>
                </a:gridCol>
                <a:gridCol w="1225295">
                  <a:extLst>
                    <a:ext uri="{9D8B030D-6E8A-4147-A177-3AD203B41FA5}">
                      <a16:colId xmlns:a16="http://schemas.microsoft.com/office/drawing/2014/main" val="20001"/>
                    </a:ext>
                  </a:extLst>
                </a:gridCol>
                <a:gridCol w="2380486">
                  <a:extLst>
                    <a:ext uri="{9D8B030D-6E8A-4147-A177-3AD203B41FA5}">
                      <a16:colId xmlns:a16="http://schemas.microsoft.com/office/drawing/2014/main" val="20002"/>
                    </a:ext>
                  </a:extLst>
                </a:gridCol>
              </a:tblGrid>
              <a:tr h="746760">
                <a:tc>
                  <a:txBody>
                    <a:bodyPr/>
                    <a:lstStyle/>
                    <a:p>
                      <a:pPr>
                        <a:lnSpc>
                          <a:spcPct val="100000"/>
                        </a:lnSpc>
                        <a:spcBef>
                          <a:spcPts val="35"/>
                        </a:spcBef>
                      </a:pPr>
                      <a:endParaRPr sz="1450" spc="0" baseline="0" dirty="0">
                        <a:latin typeface="Times New Roman"/>
                        <a:cs typeface="Times New Roman"/>
                      </a:endParaRPr>
                    </a:p>
                    <a:p>
                      <a:pPr algn="ctr">
                        <a:lnSpc>
                          <a:spcPct val="100000"/>
                        </a:lnSpc>
                      </a:pPr>
                      <a:r>
                        <a:rPr lang="it-CH" sz="1200" b="1" spc="0" baseline="0" dirty="0">
                          <a:latin typeface="Arial"/>
                          <a:cs typeface="Arial"/>
                        </a:rPr>
                        <a:t>Codice</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a:cs typeface="Times New Roman"/>
                      </a:endParaRPr>
                    </a:p>
                    <a:p>
                      <a:pPr marL="243840">
                        <a:lnSpc>
                          <a:spcPct val="100000"/>
                        </a:lnSpc>
                      </a:pPr>
                      <a:r>
                        <a:rPr lang="it-CH" sz="1200" b="1" spc="0" baseline="0" dirty="0">
                          <a:latin typeface="Arial"/>
                          <a:cs typeface="Arial"/>
                        </a:rPr>
                        <a:t>Punteggio</a:t>
                      </a:r>
                      <a:r>
                        <a:rPr sz="1200" b="1" spc="0" baseline="0" dirty="0">
                          <a:latin typeface="Arial"/>
                          <a:cs typeface="Arial"/>
                        </a:rPr>
                        <a:t> </a:t>
                      </a:r>
                      <a:endParaRPr lang="it-CH" sz="1200" b="1" spc="0" baseline="0" dirty="0">
                        <a:latin typeface="Arial"/>
                        <a:cs typeface="Arial"/>
                      </a:endParaRPr>
                    </a:p>
                    <a:p>
                      <a:pPr marL="243840">
                        <a:lnSpc>
                          <a:spcPct val="100000"/>
                        </a:lnSpc>
                      </a:pPr>
                      <a:r>
                        <a:rPr sz="1200" b="1" spc="0" baseline="0" dirty="0">
                          <a:latin typeface="Arial"/>
                          <a:cs typeface="Arial"/>
                        </a:rPr>
                        <a:t>(1-3)</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35"/>
                        </a:spcBef>
                      </a:pPr>
                      <a:endParaRPr sz="1450" spc="0" baseline="0" dirty="0">
                        <a:latin typeface="Times New Roman"/>
                        <a:cs typeface="Times New Roman"/>
                      </a:endParaRPr>
                    </a:p>
                    <a:p>
                      <a:pPr algn="ctr">
                        <a:lnSpc>
                          <a:spcPct val="100000"/>
                        </a:lnSpc>
                      </a:pPr>
                      <a:r>
                        <a:rPr lang="it-CH" sz="1200" b="1" spc="0" baseline="0" dirty="0">
                          <a:latin typeface="Arial"/>
                          <a:cs typeface="Arial"/>
                        </a:rPr>
                        <a:t>Commenti</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746760">
                <a:tc>
                  <a:txBody>
                    <a:bodyPr/>
                    <a:lstStyle/>
                    <a:p>
                      <a:pPr>
                        <a:lnSpc>
                          <a:spcPct val="100000"/>
                        </a:lnSpc>
                        <a:spcBef>
                          <a:spcPts val="35"/>
                        </a:spcBef>
                      </a:pPr>
                      <a:endParaRPr sz="1450" spc="0" baseline="0" dirty="0">
                        <a:latin typeface="Times New Roman"/>
                        <a:cs typeface="Times New Roman"/>
                      </a:endParaRPr>
                    </a:p>
                    <a:p>
                      <a:pPr marL="635" algn="ctr">
                        <a:lnSpc>
                          <a:spcPct val="100000"/>
                        </a:lnSpc>
                      </a:pPr>
                      <a:r>
                        <a:rPr sz="1200" b="1" spc="0" baseline="0" dirty="0">
                          <a:latin typeface="Arial"/>
                          <a:cs typeface="Arial"/>
                        </a:rPr>
                        <a:t>CA</a:t>
                      </a:r>
                      <a:endParaRPr sz="1200" spc="0" baseline="0" dirty="0">
                        <a:latin typeface="Arial"/>
                        <a:cs typeface="Arial"/>
                      </a:endParaRPr>
                    </a:p>
                  </a:txBody>
                  <a:tcPr marL="0" marR="0" marT="4445"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743712">
                <a:tc>
                  <a:txBody>
                    <a:bodyPr/>
                    <a:lstStyle/>
                    <a:p>
                      <a:pPr>
                        <a:lnSpc>
                          <a:spcPct val="100000"/>
                        </a:lnSpc>
                        <a:spcBef>
                          <a:spcPts val="10"/>
                        </a:spcBef>
                      </a:pPr>
                      <a:endParaRPr sz="1450" spc="0" baseline="0" dirty="0">
                        <a:latin typeface="Times New Roman"/>
                        <a:cs typeface="Times New Roman"/>
                      </a:endParaRPr>
                    </a:p>
                    <a:p>
                      <a:pPr marL="635" algn="ctr">
                        <a:lnSpc>
                          <a:spcPct val="100000"/>
                        </a:lnSpc>
                      </a:pPr>
                      <a:r>
                        <a:rPr lang="it-CH" sz="1200" b="1" spc="0" baseline="0" dirty="0">
                          <a:latin typeface="Arial"/>
                          <a:cs typeface="Arial"/>
                        </a:rPr>
                        <a:t>Col</a:t>
                      </a:r>
                      <a:endParaRPr sz="1200" spc="0" baseline="0" dirty="0">
                        <a:latin typeface="Arial"/>
                        <a:cs typeface="Arial"/>
                      </a:endParaRPr>
                    </a:p>
                  </a:txBody>
                  <a:tcPr marL="0" marR="0" marT="127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spc="0" baseline="0" dirty="0">
                        <a:latin typeface="Arial"/>
                        <a:cs typeface="Arial"/>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p:nvPr/>
        </p:nvSpPr>
        <p:spPr>
          <a:xfrm>
            <a:off x="433705" y="846440"/>
            <a:ext cx="4653280" cy="5778762"/>
          </a:xfrm>
          <a:custGeom>
            <a:avLst/>
            <a:gdLst/>
            <a:ahLst/>
            <a:cxnLst/>
            <a:rect l="l" t="t" r="r" b="b"/>
            <a:pathLst>
              <a:path w="4653280" h="5281295">
                <a:moveTo>
                  <a:pt x="0" y="0"/>
                </a:moveTo>
                <a:lnTo>
                  <a:pt x="4653191" y="0"/>
                </a:lnTo>
                <a:lnTo>
                  <a:pt x="4653191" y="5280886"/>
                </a:lnTo>
                <a:lnTo>
                  <a:pt x="0" y="5280886"/>
                </a:lnTo>
                <a:lnTo>
                  <a:pt x="0" y="0"/>
                </a:lnTo>
                <a:close/>
              </a:path>
            </a:pathLst>
          </a:custGeom>
          <a:ln w="31733">
            <a:solidFill>
              <a:srgbClr val="1F497D"/>
            </a:solidFill>
          </a:ln>
        </p:spPr>
        <p:txBody>
          <a:bodyPr wrap="square" lIns="0" tIns="0" rIns="0" bIns="0" rtlCol="0"/>
          <a:lstStyle/>
          <a:p>
            <a:endParaRPr/>
          </a:p>
        </p:txBody>
      </p:sp>
      <p:sp>
        <p:nvSpPr>
          <p:cNvPr id="4" name="object 4"/>
          <p:cNvSpPr txBox="1"/>
          <p:nvPr/>
        </p:nvSpPr>
        <p:spPr>
          <a:xfrm>
            <a:off x="520580" y="937648"/>
            <a:ext cx="4459605" cy="5251822"/>
          </a:xfrm>
          <a:prstGeom prst="rect">
            <a:avLst/>
          </a:prstGeom>
        </p:spPr>
        <p:txBody>
          <a:bodyPr vert="horz" wrap="square" lIns="0" tIns="0" rIns="0" bIns="0" rtlCol="0">
            <a:spAutoFit/>
          </a:bodyPr>
          <a:lstStyle/>
          <a:p>
            <a:pPr marL="12700">
              <a:lnSpc>
                <a:spcPct val="100000"/>
              </a:lnSpc>
            </a:pPr>
            <a:r>
              <a:rPr sz="1400" b="1" dirty="0">
                <a:latin typeface="Arial"/>
                <a:cs typeface="Arial"/>
              </a:rPr>
              <a:t>2D: </a:t>
            </a:r>
            <a:r>
              <a:rPr lang="it-CH" sz="1400" b="1" dirty="0">
                <a:latin typeface="Arial"/>
                <a:cs typeface="Arial"/>
              </a:rPr>
              <a:t>Valutare il dialogo di gruppo usando i codici</a:t>
            </a:r>
            <a:endParaRPr sz="1400" dirty="0">
              <a:latin typeface="Arial"/>
              <a:cs typeface="Arial"/>
            </a:endParaRPr>
          </a:p>
          <a:p>
            <a:pPr marL="12700" marR="5080" algn="just">
              <a:lnSpc>
                <a:spcPct val="120600"/>
              </a:lnSpc>
              <a:spcBef>
                <a:spcPts val="670"/>
              </a:spcBef>
            </a:pPr>
            <a:r>
              <a:rPr lang="it-CH" sz="1200" dirty="0">
                <a:latin typeface="Arial Unicode MS"/>
                <a:cs typeface="Arial Unicode MS"/>
              </a:rPr>
              <a:t>Questo strumento di valutazione del gruppo è leggermente diverso da 2B e 2C perché non valuta i contributi di singole studentesse o studenti, ma il gruppo nel suo complesso. Puoi selezionare diversi codici su cui concentrarti. In questo caso, sono indicati Coordinare le idee ed esprimere accordo (CA) e Collegare (Col).</a:t>
            </a:r>
          </a:p>
          <a:p>
            <a:pPr marL="12700" marR="5080" algn="just">
              <a:lnSpc>
                <a:spcPct val="120600"/>
              </a:lnSpc>
              <a:spcBef>
                <a:spcPts val="670"/>
              </a:spcBef>
            </a:pPr>
            <a:r>
              <a:rPr lang="it-CH" sz="1200" b="1" dirty="0">
                <a:latin typeface="Arial"/>
                <a:cs typeface="Arial"/>
              </a:rPr>
              <a:t>Indicazioni per la compilazione</a:t>
            </a:r>
            <a:r>
              <a:rPr sz="1200" b="1" dirty="0">
                <a:latin typeface="Arial"/>
                <a:cs typeface="Arial"/>
              </a:rPr>
              <a:t>:</a:t>
            </a:r>
            <a:endParaRPr sz="1200" dirty="0">
              <a:latin typeface="Arial"/>
              <a:cs typeface="Arial"/>
            </a:endParaRPr>
          </a:p>
          <a:p>
            <a:pPr marL="190500" marR="49530" indent="-95250">
              <a:lnSpc>
                <a:spcPct val="121700"/>
              </a:lnSpc>
              <a:spcBef>
                <a:spcPts val="575"/>
              </a:spcBef>
              <a:buSzPct val="83333"/>
              <a:buFont typeface="Symbol"/>
              <a:buChar char="•"/>
              <a:tabLst>
                <a:tab pos="100013" algn="l"/>
              </a:tabLst>
            </a:pPr>
            <a:r>
              <a:rPr lang="it-CH" sz="1200" dirty="0">
                <a:latin typeface="Arial Unicode MS"/>
                <a:cs typeface="Arial Unicode MS"/>
              </a:rPr>
              <a:t>Usa una scala di valutazione a tre punti per la frequenza di ciascuna categoria di dialogo all'interno della conversazione nel suo complesso: 1 = bassa, 2 = media, 3 = alta. Questa non è una scala assoluta, dipende dalla tua valutazione di ciò che è tipico nel tuo contesto.</a:t>
            </a:r>
          </a:p>
          <a:p>
            <a:pPr marL="190500" marR="49530" indent="-95250">
              <a:lnSpc>
                <a:spcPct val="121700"/>
              </a:lnSpc>
              <a:spcBef>
                <a:spcPts val="575"/>
              </a:spcBef>
              <a:buSzPct val="83333"/>
              <a:buFont typeface="Symbol"/>
              <a:buChar char="•"/>
              <a:tabLst>
                <a:tab pos="100013" algn="l"/>
              </a:tabLst>
            </a:pPr>
            <a:r>
              <a:rPr lang="it-CH" sz="1200" dirty="0">
                <a:latin typeface="Arial Unicode MS"/>
                <a:cs typeface="Arial Unicode MS"/>
              </a:rPr>
              <a:t>Usa la colonna "Commenti" per aggiungere qualsiasi informazione pertinente alla valutazione, come ad esempio se i risultati sono tipici o se mostrano un progresso.</a:t>
            </a:r>
          </a:p>
          <a:p>
            <a:pPr marL="190500" marR="49530" indent="-95250">
              <a:lnSpc>
                <a:spcPct val="121700"/>
              </a:lnSpc>
              <a:spcBef>
                <a:spcPts val="575"/>
              </a:spcBef>
              <a:buSzPct val="83333"/>
              <a:buFont typeface="Symbol"/>
              <a:buChar char="•"/>
              <a:tabLst>
                <a:tab pos="100013" algn="l"/>
              </a:tabLst>
            </a:pPr>
            <a:r>
              <a:rPr lang="it-CH" sz="1200" dirty="0">
                <a:latin typeface="Arial Unicode MS"/>
                <a:cs typeface="Arial Unicode MS"/>
              </a:rPr>
              <a:t>Potresti ripetere questa operazione per vedere se i gruppi cambiano le loro modalità di dialogo nel corso del tempo.</a:t>
            </a:r>
          </a:p>
          <a:p>
            <a:pPr marL="190500" marR="49530" indent="-95250">
              <a:lnSpc>
                <a:spcPct val="121700"/>
              </a:lnSpc>
              <a:spcBef>
                <a:spcPts val="575"/>
              </a:spcBef>
              <a:buSzPct val="83333"/>
              <a:buFont typeface="Symbol"/>
              <a:buChar char="•"/>
              <a:tabLst>
                <a:tab pos="100013" algn="l"/>
              </a:tabLst>
            </a:pPr>
            <a:r>
              <a:rPr lang="it-CH" sz="1200" dirty="0">
                <a:latin typeface="Arial Unicode MS"/>
                <a:cs typeface="Arial Unicode MS"/>
              </a:rPr>
              <a:t>Potresti usare successivamente un altro strumento per un’esplorazione più sistematica.</a:t>
            </a:r>
          </a:p>
          <a:p>
            <a:pPr marL="190500" marR="49530" indent="-95250">
              <a:lnSpc>
                <a:spcPct val="121700"/>
              </a:lnSpc>
              <a:spcBef>
                <a:spcPts val="575"/>
              </a:spcBef>
              <a:buSzPct val="83333"/>
              <a:buFont typeface="Symbol"/>
              <a:buChar char="•"/>
              <a:tabLst>
                <a:tab pos="100013" algn="l"/>
              </a:tabLst>
            </a:pPr>
            <a:endParaRPr sz="1200" dirty="0">
              <a:latin typeface="Arial Unicode MS"/>
              <a:cs typeface="Arial Unicode MS"/>
            </a:endParaRPr>
          </a:p>
        </p:txBody>
      </p:sp>
      <p:sp>
        <p:nvSpPr>
          <p:cNvPr id="5" name="object 5"/>
          <p:cNvSpPr txBox="1"/>
          <p:nvPr/>
        </p:nvSpPr>
        <p:spPr>
          <a:xfrm>
            <a:off x="832758" y="6035159"/>
            <a:ext cx="3980542" cy="184666"/>
          </a:xfrm>
          <a:prstGeom prst="rect">
            <a:avLst/>
          </a:prstGeom>
        </p:spPr>
        <p:txBody>
          <a:bodyPr vert="horz" wrap="square" lIns="0" tIns="0" rIns="0" bIns="0" rtlCol="0">
            <a:spAutoFit/>
          </a:bodyPr>
          <a:lstStyle/>
          <a:p>
            <a:pPr marL="12700">
              <a:lnSpc>
                <a:spcPct val="100000"/>
              </a:lnSpc>
            </a:pPr>
            <a:r>
              <a:rPr lang="it-CH" sz="1200" b="1" dirty="0">
                <a:latin typeface="Arial"/>
                <a:cs typeface="Arial"/>
              </a:rPr>
              <a:t>Un modello scaricabile </a:t>
            </a:r>
            <a:r>
              <a:rPr lang="it-CH" sz="1200" dirty="0">
                <a:latin typeface="Arial Unicode MS"/>
                <a:cs typeface="Arial Unicode MS"/>
              </a:rPr>
              <a:t>è disponibile sul nostro </a:t>
            </a:r>
            <a:r>
              <a:rPr lang="it-CH" sz="1200" dirty="0">
                <a:latin typeface="Arial Unicode MS"/>
                <a:cs typeface="Arial Unicode MS"/>
                <a:hlinkClick r:id="rId2"/>
              </a:rPr>
              <a:t>sito web</a:t>
            </a:r>
            <a:r>
              <a:rPr sz="1200" b="1" dirty="0">
                <a:latin typeface="Arial"/>
                <a:cs typeface="Arial"/>
              </a:rPr>
              <a:t>.</a:t>
            </a:r>
            <a:endParaRPr sz="1200" dirty="0">
              <a:latin typeface="Arial"/>
              <a:cs typeface="Arial"/>
            </a:endParaRPr>
          </a:p>
        </p:txBody>
      </p:sp>
      <p:sp>
        <p:nvSpPr>
          <p:cNvPr id="6" name="object 6"/>
          <p:cNvSpPr/>
          <p:nvPr/>
        </p:nvSpPr>
        <p:spPr>
          <a:xfrm>
            <a:off x="544074" y="5913074"/>
            <a:ext cx="276218" cy="276223"/>
          </a:xfrm>
          <a:prstGeom prst="rect">
            <a:avLst/>
          </a:prstGeom>
          <a:blipFill>
            <a:blip r:embed="rId3" cstate="print"/>
            <a:stretch>
              <a:fillRect/>
            </a:stretch>
          </a:blipFill>
        </p:spPr>
        <p:txBody>
          <a:bodyPr wrap="square" lIns="0" tIns="0" rIns="0" bIns="0" rtlCol="0"/>
          <a:lstStyle/>
          <a:p>
            <a:endParaRPr/>
          </a:p>
        </p:txBody>
      </p:sp>
      <p:sp>
        <p:nvSpPr>
          <p:cNvPr id="10" name="CasellaDiTesto 9">
            <a:extLst>
              <a:ext uri="{FF2B5EF4-FFF2-40B4-BE49-F238E27FC236}">
                <a16:creationId xmlns:a16="http://schemas.microsoft.com/office/drawing/2014/main" id="{62E60746-06D4-AFF6-A926-0B3D150AE86F}"/>
              </a:ext>
            </a:extLst>
          </p:cNvPr>
          <p:cNvSpPr txBox="1"/>
          <p:nvPr/>
        </p:nvSpPr>
        <p:spPr>
          <a:xfrm>
            <a:off x="10332917" y="7285851"/>
            <a:ext cx="341760" cy="276999"/>
          </a:xfrm>
          <a:prstGeom prst="rect">
            <a:avLst/>
          </a:prstGeom>
          <a:noFill/>
        </p:spPr>
        <p:txBody>
          <a:bodyPr wrap="none" rtlCol="0">
            <a:spAutoFit/>
          </a:bodyPr>
          <a:lstStyle/>
          <a:p>
            <a:r>
              <a:rPr lang="it-CH" sz="1200" dirty="0"/>
              <a:t>47</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1766753538"/>
              </p:ext>
            </p:extLst>
          </p:nvPr>
        </p:nvGraphicFramePr>
        <p:xfrm>
          <a:off x="423552" y="4154304"/>
          <a:ext cx="9777980" cy="2429254"/>
        </p:xfrm>
        <a:graphic>
          <a:graphicData uri="http://schemas.openxmlformats.org/drawingml/2006/table">
            <a:tbl>
              <a:tblPr firstRow="1" bandRow="1">
                <a:tableStyleId>{2D5ABB26-0587-4C30-8999-92F81FD0307C}</a:tableStyleId>
              </a:tblPr>
              <a:tblGrid>
                <a:gridCol w="2087879">
                  <a:extLst>
                    <a:ext uri="{9D8B030D-6E8A-4147-A177-3AD203B41FA5}">
                      <a16:colId xmlns:a16="http://schemas.microsoft.com/office/drawing/2014/main" val="20000"/>
                    </a:ext>
                  </a:extLst>
                </a:gridCol>
                <a:gridCol w="1237488">
                  <a:extLst>
                    <a:ext uri="{9D8B030D-6E8A-4147-A177-3AD203B41FA5}">
                      <a16:colId xmlns:a16="http://schemas.microsoft.com/office/drawing/2014/main" val="20001"/>
                    </a:ext>
                  </a:extLst>
                </a:gridCol>
                <a:gridCol w="1603248">
                  <a:extLst>
                    <a:ext uri="{9D8B030D-6E8A-4147-A177-3AD203B41FA5}">
                      <a16:colId xmlns:a16="http://schemas.microsoft.com/office/drawing/2014/main" val="20002"/>
                    </a:ext>
                  </a:extLst>
                </a:gridCol>
                <a:gridCol w="2014727">
                  <a:extLst>
                    <a:ext uri="{9D8B030D-6E8A-4147-A177-3AD203B41FA5}">
                      <a16:colId xmlns:a16="http://schemas.microsoft.com/office/drawing/2014/main" val="20003"/>
                    </a:ext>
                  </a:extLst>
                </a:gridCol>
                <a:gridCol w="2834638">
                  <a:extLst>
                    <a:ext uri="{9D8B030D-6E8A-4147-A177-3AD203B41FA5}">
                      <a16:colId xmlns:a16="http://schemas.microsoft.com/office/drawing/2014/main" val="20004"/>
                    </a:ext>
                  </a:extLst>
                </a:gridCol>
              </a:tblGrid>
              <a:tr h="783336">
                <a:tc>
                  <a:txBody>
                    <a:bodyPr/>
                    <a:lstStyle/>
                    <a:p>
                      <a:pPr>
                        <a:lnSpc>
                          <a:spcPct val="100000"/>
                        </a:lnSpc>
                        <a:spcBef>
                          <a:spcPts val="5"/>
                        </a:spcBef>
                      </a:pPr>
                      <a:endParaRPr sz="1600" spc="0" baseline="0" dirty="0">
                        <a:latin typeface="Times New Roman"/>
                        <a:cs typeface="Times New Roman"/>
                      </a:endParaRPr>
                    </a:p>
                    <a:p>
                      <a:pPr marL="0" marR="43815" indent="0" algn="ctr">
                        <a:lnSpc>
                          <a:spcPct val="121700"/>
                        </a:lnSpc>
                        <a:spcBef>
                          <a:spcPts val="645"/>
                        </a:spcBef>
                        <a:tabLst/>
                      </a:pPr>
                      <a:r>
                        <a:rPr lang="it-CH" sz="1200" b="1" spc="0" baseline="0" dirty="0">
                          <a:solidFill>
                            <a:schemeClr val="tx1"/>
                          </a:solidFill>
                          <a:latin typeface="Arial"/>
                          <a:ea typeface="+mn-ea"/>
                          <a:cs typeface="Arial"/>
                        </a:rPr>
                        <a:t>Tipo di attività</a:t>
                      </a:r>
                      <a:endParaRPr sz="1200" b="1" spc="0" baseline="0" dirty="0">
                        <a:solidFill>
                          <a:schemeClr val="tx1"/>
                        </a:solidFill>
                        <a:latin typeface="Arial"/>
                        <a:ea typeface="+mn-ea"/>
                        <a:cs typeface="Arial"/>
                      </a:endParaRPr>
                    </a:p>
                  </a:txBody>
                  <a:tcPr marL="0" marR="0" marT="635" marB="0"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nSpc>
                          <a:spcPct val="100000"/>
                        </a:lnSpc>
                        <a:spcBef>
                          <a:spcPts val="5"/>
                        </a:spcBef>
                      </a:pPr>
                      <a:endParaRPr sz="1600" spc="0" baseline="0" dirty="0">
                        <a:latin typeface="Times New Roman"/>
                        <a:cs typeface="Times New Roman"/>
                      </a:endParaRPr>
                    </a:p>
                    <a:p>
                      <a:pPr marL="0" marR="43815" indent="0" algn="ctr">
                        <a:lnSpc>
                          <a:spcPct val="121700"/>
                        </a:lnSpc>
                        <a:spcBef>
                          <a:spcPts val="645"/>
                        </a:spcBef>
                        <a:tabLst/>
                      </a:pPr>
                      <a:r>
                        <a:rPr lang="it-CH" sz="1200" b="1" spc="0" baseline="0" dirty="0">
                          <a:solidFill>
                            <a:schemeClr val="tx1"/>
                          </a:solidFill>
                          <a:latin typeface="Arial"/>
                          <a:ea typeface="+mn-ea"/>
                          <a:cs typeface="Arial"/>
                        </a:rPr>
                        <a:t>Codice</a:t>
                      </a:r>
                      <a:endParaRPr sz="1200" b="1" spc="0" baseline="0" dirty="0">
                        <a:solidFill>
                          <a:schemeClr val="tx1"/>
                        </a:solidFill>
                        <a:latin typeface="Arial"/>
                        <a:ea typeface="+mn-ea"/>
                        <a:cs typeface="Arial"/>
                      </a:endParaRPr>
                    </a:p>
                  </a:txBody>
                  <a:tcPr marL="0" marR="0" marT="63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marR="43815" indent="0" algn="ctr">
                        <a:lnSpc>
                          <a:spcPct val="121700"/>
                        </a:lnSpc>
                        <a:spcBef>
                          <a:spcPts val="645"/>
                        </a:spcBef>
                        <a:tabLst/>
                      </a:pPr>
                      <a:r>
                        <a:rPr lang="it-CH" sz="1200" b="1" spc="0" baseline="0" dirty="0">
                          <a:latin typeface="Arial"/>
                          <a:cs typeface="Arial"/>
                        </a:rPr>
                        <a:t>Quanto spesso allieve e allievi compiono questo</a:t>
                      </a:r>
                      <a:r>
                        <a:rPr sz="1200" b="1" spc="0" baseline="0" dirty="0">
                          <a:latin typeface="Arial"/>
                          <a:cs typeface="Arial"/>
                        </a:rPr>
                        <a:t>?</a:t>
                      </a:r>
                      <a:endParaRPr sz="1200" spc="0" baseline="0" dirty="0">
                        <a:latin typeface="Arial"/>
                        <a:cs typeface="Arial"/>
                      </a:endParaRPr>
                    </a:p>
                  </a:txBody>
                  <a:tcPr marL="0" marR="0" marT="819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marR="43815" indent="0" algn="ctr">
                        <a:lnSpc>
                          <a:spcPct val="121700"/>
                        </a:lnSpc>
                        <a:spcBef>
                          <a:spcPts val="645"/>
                        </a:spcBef>
                        <a:tabLst/>
                      </a:pPr>
                      <a:r>
                        <a:rPr lang="it-CH" sz="1200" b="1" spc="0" baseline="0" dirty="0">
                          <a:solidFill>
                            <a:schemeClr val="tx1"/>
                          </a:solidFill>
                          <a:latin typeface="Arial"/>
                          <a:ea typeface="+mn-ea"/>
                          <a:cs typeface="Arial"/>
                        </a:rPr>
                        <a:t>Quante-i allieve-i stanno partecipando</a:t>
                      </a:r>
                      <a:r>
                        <a:rPr sz="1200" b="1" spc="0" baseline="0" dirty="0">
                          <a:solidFill>
                            <a:schemeClr val="tx1"/>
                          </a:solidFill>
                          <a:latin typeface="Arial"/>
                          <a:ea typeface="+mn-ea"/>
                          <a:cs typeface="Arial"/>
                        </a:rPr>
                        <a:t>?</a:t>
                      </a:r>
                    </a:p>
                  </a:txBody>
                  <a:tcPr marL="0" marR="0" marT="8191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marR="43815" indent="0" algn="ctr">
                        <a:lnSpc>
                          <a:spcPct val="121700"/>
                        </a:lnSpc>
                        <a:spcBef>
                          <a:spcPts val="645"/>
                        </a:spcBef>
                        <a:tabLst/>
                      </a:pPr>
                      <a:r>
                        <a:rPr lang="it-CH" sz="1200" b="1" spc="0" baseline="0" dirty="0">
                          <a:solidFill>
                            <a:schemeClr val="tx1"/>
                          </a:solidFill>
                          <a:latin typeface="Arial"/>
                          <a:ea typeface="+mn-ea"/>
                          <a:cs typeface="Arial"/>
                        </a:rPr>
                        <a:t>I contributi sono estesi o brevi</a:t>
                      </a:r>
                      <a:r>
                        <a:rPr sz="1200" b="1" spc="0" baseline="0" dirty="0">
                          <a:solidFill>
                            <a:schemeClr val="tx1"/>
                          </a:solidFill>
                          <a:latin typeface="Arial"/>
                          <a:ea typeface="+mn-ea"/>
                          <a:cs typeface="Arial"/>
                        </a:rPr>
                        <a:t>?</a:t>
                      </a:r>
                    </a:p>
                  </a:txBody>
                  <a:tcPr marL="0" marR="0" marT="635" marB="0"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411479">
                <a:tc>
                  <a:txBody>
                    <a:bodyPr/>
                    <a:lstStyle/>
                    <a:p>
                      <a:pPr marL="33020">
                        <a:lnSpc>
                          <a:spcPct val="100000"/>
                        </a:lnSpc>
                        <a:spcBef>
                          <a:spcPts val="360"/>
                        </a:spcBef>
                      </a:pPr>
                      <a:r>
                        <a:rPr sz="1200" spc="0" baseline="0" dirty="0">
                          <a:latin typeface="Arial Unicode MS"/>
                          <a:cs typeface="Arial Unicode MS"/>
                        </a:rPr>
                        <a:t>1)</a:t>
                      </a:r>
                    </a:p>
                  </a:txBody>
                  <a:tcPr marL="0" marR="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60"/>
                        </a:spcBef>
                      </a:pPr>
                      <a:r>
                        <a:rPr lang="it-CH" sz="1200" spc="0" baseline="0" dirty="0">
                          <a:latin typeface="Arial Unicode MS"/>
                          <a:cs typeface="Arial Unicode MS"/>
                        </a:rPr>
                        <a:t>E</a:t>
                      </a:r>
                      <a:endParaRPr sz="1200" spc="0" baseline="0" dirty="0">
                        <a:latin typeface="Arial Unicode MS"/>
                        <a:cs typeface="Arial Unicode MS"/>
                      </a:endParaRPr>
                    </a:p>
                  </a:txBody>
                  <a:tcPr marL="0" marR="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411480">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it-CH" sz="1200" spc="0" baseline="0" dirty="0">
                          <a:latin typeface="Arial Unicode MS"/>
                          <a:cs typeface="Arial Unicode MS"/>
                        </a:rPr>
                        <a:t>M</a:t>
                      </a: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411480">
                <a:tc>
                  <a:txBody>
                    <a:bodyPr/>
                    <a:lstStyle/>
                    <a:p>
                      <a:pPr marL="33020">
                        <a:lnSpc>
                          <a:spcPct val="100000"/>
                        </a:lnSpc>
                        <a:spcBef>
                          <a:spcPts val="359"/>
                        </a:spcBef>
                      </a:pPr>
                      <a:r>
                        <a:rPr sz="1200" spc="0" baseline="0" dirty="0">
                          <a:latin typeface="Arial Unicode MS"/>
                          <a:cs typeface="Arial Unicode MS"/>
                        </a:rPr>
                        <a:t>2)</a:t>
                      </a:r>
                      <a:endParaRPr sz="1200" spc="0" baseline="0">
                        <a:latin typeface="Arial Unicode MS"/>
                        <a:cs typeface="Arial Unicode MS"/>
                      </a:endParaRPr>
                    </a:p>
                  </a:txBody>
                  <a:tcPr marL="0" marR="0" marT="45719"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it-CH" sz="1200" spc="0" baseline="0" dirty="0">
                          <a:latin typeface="Arial Unicode MS"/>
                          <a:cs typeface="Arial Unicode MS"/>
                        </a:rPr>
                        <a:t>E</a:t>
                      </a: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411479">
                <a:tc>
                  <a:txBody>
                    <a:bodyPr/>
                    <a:lstStyle/>
                    <a:p>
                      <a:endParaRPr sz="1200" spc="0" baseline="0">
                        <a:latin typeface="Arial Unicode MS"/>
                        <a:cs typeface="Arial Unicode MS"/>
                      </a:endParaRPr>
                    </a:p>
                  </a:txBody>
                  <a:tcPr marL="0" marR="0" marT="0" marB="0">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359"/>
                        </a:spcBef>
                      </a:pPr>
                      <a:r>
                        <a:rPr lang="it-CH" sz="1200" spc="0" baseline="0" dirty="0">
                          <a:latin typeface="Arial Unicode MS"/>
                          <a:cs typeface="Arial Unicode MS"/>
                        </a:rPr>
                        <a:t>M</a:t>
                      </a:r>
                      <a:endParaRPr sz="1200" spc="0" baseline="0" dirty="0">
                        <a:latin typeface="Arial Unicode MS"/>
                        <a:cs typeface="Arial Unicode MS"/>
                      </a:endParaRPr>
                    </a:p>
                  </a:txBody>
                  <a:tcPr marL="0" marR="0" marT="45719"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Unicode MS"/>
                        <a:cs typeface="Arial Unicode MS"/>
                      </a:endParaRPr>
                    </a:p>
                  </a:txBody>
                  <a:tcPr marL="0" marR="0" marT="0" marB="0">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bl>
          </a:graphicData>
        </a:graphic>
      </p:graphicFrame>
      <p:sp>
        <p:nvSpPr>
          <p:cNvPr id="3" name="object 3"/>
          <p:cNvSpPr txBox="1"/>
          <p:nvPr/>
        </p:nvSpPr>
        <p:spPr>
          <a:xfrm>
            <a:off x="461373" y="653222"/>
            <a:ext cx="4653280" cy="3397020"/>
          </a:xfrm>
          <a:prstGeom prst="rect">
            <a:avLst/>
          </a:prstGeom>
          <a:ln w="31733">
            <a:solidFill>
              <a:srgbClr val="2791A6"/>
            </a:solidFill>
          </a:ln>
        </p:spPr>
        <p:txBody>
          <a:bodyPr vert="horz" wrap="square" lIns="0" tIns="74930" rIns="0" bIns="0" rtlCol="0">
            <a:spAutoFit/>
          </a:bodyPr>
          <a:lstStyle/>
          <a:p>
            <a:pPr marL="83185">
              <a:lnSpc>
                <a:spcPct val="100000"/>
              </a:lnSpc>
              <a:spcBef>
                <a:spcPts val="590"/>
              </a:spcBef>
            </a:pPr>
            <a:r>
              <a:rPr sz="1400" b="1" dirty="0">
                <a:latin typeface="Arial"/>
                <a:cs typeface="Arial"/>
              </a:rPr>
              <a:t>2E: </a:t>
            </a:r>
            <a:r>
              <a:rPr lang="it-CH" sz="1400" b="1" dirty="0">
                <a:latin typeface="Arial"/>
                <a:cs typeface="Arial"/>
              </a:rPr>
              <a:t>Panoramica sulla partecipazione dell'intera classe (scala di valutazione)</a:t>
            </a:r>
          </a:p>
          <a:p>
            <a:pPr marL="83185">
              <a:lnSpc>
                <a:spcPct val="100000"/>
              </a:lnSpc>
              <a:spcBef>
                <a:spcPts val="590"/>
              </a:spcBef>
            </a:pPr>
            <a:r>
              <a:rPr lang="it-CH" sz="1200" dirty="0">
                <a:latin typeface="Arial Unicode MS"/>
                <a:cs typeface="Arial Unicode MS"/>
              </a:rPr>
              <a:t>Questa scala di valutazione per l'intera classe estende la 2D per concentrarsi sul discorso dell'intera classe. Ti permetterà di capire meglio come studentesse e studenti partecipano al dialogo. Puoi concentrarti su diversi aspetti della partecipazione, come la durata degli interventi e la frequenza con cui partecipano. Puoi farlo durante diversi tipi di attività in classe per costruire un quadro più ampio del dialogo nel tuo contesto di apprendimento.</a:t>
            </a:r>
          </a:p>
          <a:p>
            <a:pPr marL="83185">
              <a:lnSpc>
                <a:spcPct val="100000"/>
              </a:lnSpc>
              <a:spcBef>
                <a:spcPts val="590"/>
              </a:spcBef>
            </a:pPr>
            <a:r>
              <a:rPr lang="it-CH" sz="1200" b="1" dirty="0">
                <a:latin typeface="Arial"/>
                <a:cs typeface="Arial"/>
              </a:rPr>
              <a:t>Indicazioni per la compilazione</a:t>
            </a:r>
            <a:r>
              <a:rPr sz="1200" b="1" dirty="0">
                <a:latin typeface="Arial"/>
                <a:cs typeface="Arial"/>
              </a:rPr>
              <a:t>:</a:t>
            </a:r>
            <a:endParaRPr sz="1200" dirty="0">
              <a:latin typeface="Arial"/>
              <a:cs typeface="Arial"/>
            </a:endParaRPr>
          </a:p>
          <a:p>
            <a:pPr marL="261938" marR="439420" indent="-119063">
              <a:lnSpc>
                <a:spcPct val="121700"/>
              </a:lnSpc>
              <a:spcBef>
                <a:spcPts val="570"/>
              </a:spcBef>
              <a:buSzPct val="83333"/>
              <a:buFont typeface="Symbol"/>
              <a:buChar char="•"/>
              <a:tabLst>
                <a:tab pos="169863" algn="l"/>
              </a:tabLst>
            </a:pPr>
            <a:r>
              <a:rPr lang="it-CH" sz="1200" dirty="0">
                <a:latin typeface="Arial Unicode MS"/>
                <a:cs typeface="Arial Unicode MS"/>
              </a:rPr>
              <a:t>Scegli una o due categorie su cui concentrarti.</a:t>
            </a:r>
          </a:p>
          <a:p>
            <a:pPr marL="261938" marR="439420" indent="-119063">
              <a:lnSpc>
                <a:spcPct val="121700"/>
              </a:lnSpc>
              <a:spcBef>
                <a:spcPts val="570"/>
              </a:spcBef>
              <a:buSzPct val="83333"/>
              <a:buFont typeface="Symbol"/>
              <a:buChar char="•"/>
              <a:tabLst>
                <a:tab pos="169863" algn="l"/>
              </a:tabLst>
            </a:pPr>
            <a:r>
              <a:rPr lang="it-CH" sz="1200" dirty="0">
                <a:latin typeface="Arial Unicode MS"/>
                <a:cs typeface="Arial Unicode MS"/>
              </a:rPr>
              <a:t>Decidi su quali tipi di attività e su quali fasi della lezione vuoi concentrare le tue osservazioni, come ad esempio le introduzioni alla lezione, le discussioni dell'intera classe o le fasi di conclusione.</a:t>
            </a:r>
            <a:endParaRPr sz="1200" dirty="0">
              <a:latin typeface="Arial Unicode MS"/>
              <a:cs typeface="Arial Unicode MS"/>
            </a:endParaRPr>
          </a:p>
        </p:txBody>
      </p:sp>
      <p:sp>
        <p:nvSpPr>
          <p:cNvPr id="4" name="object 4"/>
          <p:cNvSpPr txBox="1"/>
          <p:nvPr/>
        </p:nvSpPr>
        <p:spPr>
          <a:xfrm>
            <a:off x="5442366" y="809625"/>
            <a:ext cx="4721225" cy="2261517"/>
          </a:xfrm>
          <a:prstGeom prst="rect">
            <a:avLst/>
          </a:prstGeom>
          <a:ln w="31733">
            <a:solidFill>
              <a:srgbClr val="2791A6"/>
            </a:solidFill>
          </a:ln>
        </p:spPr>
        <p:txBody>
          <a:bodyPr vert="horz" wrap="square" lIns="0" tIns="75565" rIns="0" bIns="0" rtlCol="0">
            <a:spAutoFit/>
          </a:bodyPr>
          <a:lstStyle/>
          <a:p>
            <a:pPr marL="228600" indent="-139700">
              <a:spcBef>
                <a:spcPts val="595"/>
              </a:spcBef>
              <a:buSzPct val="83333"/>
              <a:buFont typeface="Symbol"/>
              <a:buChar char="•"/>
              <a:tabLst>
                <a:tab pos="169863" algn="l"/>
              </a:tabLst>
            </a:pPr>
            <a:r>
              <a:rPr sz="1200" dirty="0">
                <a:latin typeface="Arial Unicode MS"/>
                <a:cs typeface="Arial Unicode MS"/>
              </a:rPr>
              <a:t>Us</a:t>
            </a:r>
            <a:r>
              <a:rPr lang="it-CH" sz="1200" dirty="0">
                <a:latin typeface="Arial Unicode MS"/>
                <a:cs typeface="Arial Unicode MS"/>
              </a:rPr>
              <a:t>a la seguente scala di valutazione:</a:t>
            </a:r>
            <a:r>
              <a:rPr lang="en-GB" sz="1200" dirty="0">
                <a:latin typeface="Arial Unicode MS"/>
                <a:cs typeface="Arial Unicode MS"/>
              </a:rPr>
              <a:t> </a:t>
            </a:r>
          </a:p>
          <a:p>
            <a:pPr marL="170180" indent="-87630">
              <a:spcBef>
                <a:spcPts val="595"/>
              </a:spcBef>
              <a:buSzPct val="83333"/>
              <a:buFont typeface="Symbol"/>
              <a:buChar char="•"/>
              <a:tabLst>
                <a:tab pos="170815" algn="l"/>
              </a:tabLst>
            </a:pPr>
            <a:endParaRPr lang="en-GB" sz="1200" dirty="0">
              <a:latin typeface="Arial Unicode MS"/>
              <a:cs typeface="Arial Unicode MS"/>
            </a:endParaRPr>
          </a:p>
          <a:p>
            <a:pPr marL="179388">
              <a:spcBef>
                <a:spcPts val="595"/>
              </a:spcBef>
              <a:buSzPct val="83333"/>
              <a:tabLst>
                <a:tab pos="169863" algn="l"/>
              </a:tabLst>
            </a:pPr>
            <a:r>
              <a:rPr lang="en-GB" sz="1200" dirty="0">
                <a:latin typeface="Arial Unicode MS"/>
                <a:cs typeface="Arial Unicode MS"/>
              </a:rPr>
              <a:t>5 = sempre/</a:t>
            </a:r>
            <a:r>
              <a:rPr lang="en-GB" sz="1200" dirty="0" err="1">
                <a:latin typeface="Arial Unicode MS"/>
                <a:cs typeface="Arial Unicode MS"/>
              </a:rPr>
              <a:t>tutte</a:t>
            </a:r>
            <a:r>
              <a:rPr lang="en-GB" sz="1200" dirty="0">
                <a:latin typeface="Arial Unicode MS"/>
                <a:cs typeface="Arial Unicode MS"/>
              </a:rPr>
              <a:t> le </a:t>
            </a:r>
            <a:r>
              <a:rPr lang="en-GB" sz="1200" dirty="0" err="1">
                <a:latin typeface="Arial Unicode MS"/>
                <a:cs typeface="Arial Unicode MS"/>
              </a:rPr>
              <a:t>persone</a:t>
            </a:r>
            <a:r>
              <a:rPr lang="en-GB" sz="1200" dirty="0">
                <a:latin typeface="Arial Unicode MS"/>
                <a:cs typeface="Arial Unicode MS"/>
              </a:rPr>
              <a:t> in </a:t>
            </a:r>
            <a:r>
              <a:rPr lang="en-GB" sz="1200" dirty="0" err="1">
                <a:latin typeface="Arial Unicode MS"/>
                <a:cs typeface="Arial Unicode MS"/>
              </a:rPr>
              <a:t>formazione</a:t>
            </a:r>
            <a:r>
              <a:rPr lang="en-GB" sz="1200" dirty="0">
                <a:latin typeface="Arial Unicode MS"/>
                <a:cs typeface="Arial Unicode MS"/>
              </a:rPr>
              <a:t>  </a:t>
            </a:r>
          </a:p>
          <a:p>
            <a:pPr marL="179388">
              <a:spcBef>
                <a:spcPts val="595"/>
              </a:spcBef>
              <a:buSzPct val="83333"/>
              <a:tabLst>
                <a:tab pos="169863" algn="l"/>
              </a:tabLst>
            </a:pPr>
            <a:r>
              <a:rPr sz="1200" dirty="0">
                <a:latin typeface="Arial Unicode MS"/>
                <a:cs typeface="Arial Unicode MS"/>
              </a:rPr>
              <a:t>4 = </a:t>
            </a:r>
            <a:r>
              <a:rPr lang="it-CH" sz="1200" dirty="0">
                <a:latin typeface="Arial Unicode MS"/>
                <a:cs typeface="Arial Unicode MS"/>
              </a:rPr>
              <a:t>per la maggior parte del tempo</a:t>
            </a:r>
            <a:r>
              <a:rPr sz="1200" dirty="0">
                <a:latin typeface="Arial Unicode MS"/>
                <a:cs typeface="Arial Unicode MS"/>
              </a:rPr>
              <a:t>/</a:t>
            </a:r>
            <a:r>
              <a:rPr lang="it-CH" sz="1200" dirty="0">
                <a:latin typeface="Arial Unicode MS"/>
                <a:cs typeface="Arial Unicode MS"/>
              </a:rPr>
              <a:t>la maggior parte delle persone</a:t>
            </a:r>
            <a:endParaRPr lang="en-GB" sz="1200" dirty="0">
              <a:latin typeface="Arial Unicode MS"/>
              <a:cs typeface="Arial Unicode MS"/>
            </a:endParaRPr>
          </a:p>
          <a:p>
            <a:pPr marL="179388">
              <a:spcBef>
                <a:spcPts val="595"/>
              </a:spcBef>
              <a:buSzPct val="83333"/>
              <a:tabLst>
                <a:tab pos="169863" algn="l"/>
              </a:tabLst>
            </a:pPr>
            <a:r>
              <a:rPr sz="1200" dirty="0">
                <a:latin typeface="Arial Unicode MS"/>
                <a:cs typeface="Arial Unicode MS"/>
              </a:rPr>
              <a:t>3 = </a:t>
            </a:r>
            <a:r>
              <a:rPr lang="it-CH" sz="1200" dirty="0">
                <a:latin typeface="Arial Unicode MS"/>
                <a:cs typeface="Arial Unicode MS"/>
              </a:rPr>
              <a:t>parte del tempo</a:t>
            </a:r>
            <a:r>
              <a:rPr sz="1200" dirty="0">
                <a:latin typeface="Arial Unicode MS"/>
                <a:cs typeface="Arial Unicode MS"/>
              </a:rPr>
              <a:t>/</a:t>
            </a:r>
            <a:r>
              <a:rPr lang="it-CH" sz="1200" dirty="0">
                <a:latin typeface="Arial Unicode MS"/>
                <a:cs typeface="Arial Unicode MS"/>
              </a:rPr>
              <a:t>alcune persone in formazione</a:t>
            </a:r>
            <a:endParaRPr lang="en-GB" sz="1200" dirty="0">
              <a:latin typeface="Arial Unicode MS"/>
              <a:cs typeface="Arial Unicode MS"/>
            </a:endParaRPr>
          </a:p>
          <a:p>
            <a:pPr marL="179388">
              <a:spcBef>
                <a:spcPts val="595"/>
              </a:spcBef>
              <a:buSzPct val="83333"/>
              <a:tabLst>
                <a:tab pos="169863" algn="l"/>
              </a:tabLst>
            </a:pPr>
            <a:r>
              <a:rPr sz="1200" dirty="0">
                <a:latin typeface="Arial Unicode MS"/>
                <a:cs typeface="Arial Unicode MS"/>
              </a:rPr>
              <a:t>2 = </a:t>
            </a:r>
            <a:r>
              <a:rPr lang="it-CH" sz="1200" dirty="0">
                <a:latin typeface="Arial Unicode MS"/>
                <a:cs typeface="Arial Unicode MS"/>
              </a:rPr>
              <a:t>occasionalmente</a:t>
            </a:r>
            <a:r>
              <a:rPr sz="1200" dirty="0">
                <a:latin typeface="Arial Unicode MS"/>
                <a:cs typeface="Arial Unicode MS"/>
              </a:rPr>
              <a:t>/</a:t>
            </a:r>
            <a:r>
              <a:rPr lang="it-CH" sz="1200" dirty="0">
                <a:latin typeface="Arial Unicode MS"/>
                <a:cs typeface="Arial Unicode MS"/>
              </a:rPr>
              <a:t>poche persone in formazione</a:t>
            </a:r>
            <a:endParaRPr lang="en-GB" sz="1200" dirty="0">
              <a:latin typeface="Arial Unicode MS"/>
              <a:cs typeface="Arial Unicode MS"/>
            </a:endParaRPr>
          </a:p>
          <a:p>
            <a:pPr marL="179388">
              <a:spcBef>
                <a:spcPts val="595"/>
              </a:spcBef>
              <a:buSzPct val="83333"/>
              <a:tabLst>
                <a:tab pos="169863" algn="l"/>
              </a:tabLst>
            </a:pPr>
            <a:r>
              <a:rPr sz="1200" dirty="0">
                <a:latin typeface="Arial Unicode MS"/>
                <a:cs typeface="Arial Unicode MS"/>
              </a:rPr>
              <a:t>1 = </a:t>
            </a:r>
            <a:r>
              <a:rPr lang="it-CH" sz="1200" dirty="0">
                <a:latin typeface="Arial Unicode MS"/>
                <a:cs typeface="Arial Unicode MS"/>
              </a:rPr>
              <a:t>mai</a:t>
            </a:r>
            <a:r>
              <a:rPr sz="1200" dirty="0">
                <a:latin typeface="Arial Unicode MS"/>
                <a:cs typeface="Arial Unicode MS"/>
              </a:rPr>
              <a:t>/</a:t>
            </a:r>
            <a:r>
              <a:rPr lang="it-CH" sz="1200" dirty="0">
                <a:latin typeface="Arial Unicode MS"/>
                <a:cs typeface="Arial Unicode MS"/>
              </a:rPr>
              <a:t>nessuna delle persone in formazione</a:t>
            </a:r>
            <a:endParaRPr sz="1200" dirty="0">
              <a:latin typeface="Arial Unicode MS"/>
              <a:cs typeface="Arial Unicode MS"/>
            </a:endParaRPr>
          </a:p>
          <a:p>
            <a:pPr>
              <a:lnSpc>
                <a:spcPct val="100000"/>
              </a:lnSpc>
              <a:spcBef>
                <a:spcPts val="25"/>
              </a:spcBef>
            </a:pPr>
            <a:endParaRPr sz="1600" dirty="0">
              <a:latin typeface="Times New Roman"/>
              <a:cs typeface="Times New Roman"/>
            </a:endParaRPr>
          </a:p>
          <a:p>
            <a:pPr marL="394970">
              <a:lnSpc>
                <a:spcPct val="100000"/>
              </a:lnSpc>
            </a:pPr>
            <a:r>
              <a:rPr lang="en-GB" sz="1200" b="1" dirty="0">
                <a:latin typeface="Arial"/>
                <a:cs typeface="Arial"/>
              </a:rPr>
              <a:t> </a:t>
            </a:r>
            <a:r>
              <a:rPr lang="it-CH" sz="1200" b="1" dirty="0">
                <a:latin typeface="Arial"/>
                <a:cs typeface="Arial"/>
              </a:rPr>
              <a:t>Un modello scaricabile </a:t>
            </a:r>
            <a:r>
              <a:rPr lang="it-CH" sz="1200" dirty="0">
                <a:latin typeface="Arial Unicode MS"/>
                <a:cs typeface="Arial Unicode MS"/>
              </a:rPr>
              <a:t>è disponibile sul nostro </a:t>
            </a:r>
            <a:r>
              <a:rPr lang="it-CH" sz="1200" dirty="0">
                <a:latin typeface="Arial Unicode MS"/>
                <a:cs typeface="Arial Unicode MS"/>
                <a:hlinkClick r:id="rId2"/>
              </a:rPr>
              <a:t>sito web</a:t>
            </a:r>
            <a:r>
              <a:rPr sz="1200" b="1" dirty="0">
                <a:latin typeface="Arial"/>
                <a:cs typeface="Arial"/>
              </a:rPr>
              <a:t>.</a:t>
            </a:r>
            <a:endParaRPr sz="1200" dirty="0">
              <a:latin typeface="Arial"/>
              <a:cs typeface="Arial"/>
            </a:endParaRPr>
          </a:p>
        </p:txBody>
      </p:sp>
      <p:sp>
        <p:nvSpPr>
          <p:cNvPr id="5" name="object 5"/>
          <p:cNvSpPr/>
          <p:nvPr/>
        </p:nvSpPr>
        <p:spPr>
          <a:xfrm>
            <a:off x="5575300" y="2774365"/>
            <a:ext cx="276218" cy="276223"/>
          </a:xfrm>
          <a:prstGeom prst="rect">
            <a:avLst/>
          </a:prstGeom>
          <a:blipFill>
            <a:blip r:embed="rId3" cstate="print"/>
            <a:stretch>
              <a:fillRect/>
            </a:stretch>
          </a:blipFill>
        </p:spPr>
        <p:txBody>
          <a:bodyPr wrap="square" lIns="0" tIns="0" rIns="0" bIns="0" rtlCol="0"/>
          <a:lstStyle/>
          <a:p>
            <a:endParaRPr/>
          </a:p>
        </p:txBody>
      </p:sp>
      <p:sp>
        <p:nvSpPr>
          <p:cNvPr id="9" name="CasellaDiTesto 8">
            <a:extLst>
              <a:ext uri="{FF2B5EF4-FFF2-40B4-BE49-F238E27FC236}">
                <a16:creationId xmlns:a16="http://schemas.microsoft.com/office/drawing/2014/main" id="{DB0A0D7F-AA66-1EDE-D3C2-9409D6461126}"/>
              </a:ext>
            </a:extLst>
          </p:cNvPr>
          <p:cNvSpPr txBox="1"/>
          <p:nvPr/>
        </p:nvSpPr>
        <p:spPr>
          <a:xfrm>
            <a:off x="10332917" y="7285851"/>
            <a:ext cx="341760" cy="276999"/>
          </a:xfrm>
          <a:prstGeom prst="rect">
            <a:avLst/>
          </a:prstGeom>
          <a:noFill/>
        </p:spPr>
        <p:txBody>
          <a:bodyPr wrap="none" rtlCol="0">
            <a:spAutoFit/>
          </a:bodyPr>
          <a:lstStyle/>
          <a:p>
            <a:r>
              <a:rPr lang="it-CH" sz="1200" dirty="0"/>
              <a:t>48</a:t>
            </a: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841305300"/>
              </p:ext>
            </p:extLst>
          </p:nvPr>
        </p:nvGraphicFramePr>
        <p:xfrm>
          <a:off x="413838" y="2257425"/>
          <a:ext cx="9642021" cy="4948816"/>
        </p:xfrm>
        <a:graphic>
          <a:graphicData uri="http://schemas.openxmlformats.org/drawingml/2006/table">
            <a:tbl>
              <a:tblPr firstRow="1" bandRow="1">
                <a:tableStyleId>{2D5ABB26-0587-4C30-8999-92F81FD0307C}</a:tableStyleId>
              </a:tblPr>
              <a:tblGrid>
                <a:gridCol w="1196235">
                  <a:extLst>
                    <a:ext uri="{9D8B030D-6E8A-4147-A177-3AD203B41FA5}">
                      <a16:colId xmlns:a16="http://schemas.microsoft.com/office/drawing/2014/main" val="20000"/>
                    </a:ext>
                  </a:extLst>
                </a:gridCol>
                <a:gridCol w="2385007">
                  <a:extLst>
                    <a:ext uri="{9D8B030D-6E8A-4147-A177-3AD203B41FA5}">
                      <a16:colId xmlns:a16="http://schemas.microsoft.com/office/drawing/2014/main" val="20001"/>
                    </a:ext>
                  </a:extLst>
                </a:gridCol>
                <a:gridCol w="2479635">
                  <a:extLst>
                    <a:ext uri="{9D8B030D-6E8A-4147-A177-3AD203B41FA5}">
                      <a16:colId xmlns:a16="http://schemas.microsoft.com/office/drawing/2014/main" val="20002"/>
                    </a:ext>
                  </a:extLst>
                </a:gridCol>
                <a:gridCol w="3581144">
                  <a:extLst>
                    <a:ext uri="{9D8B030D-6E8A-4147-A177-3AD203B41FA5}">
                      <a16:colId xmlns:a16="http://schemas.microsoft.com/office/drawing/2014/main" val="20003"/>
                    </a:ext>
                  </a:extLst>
                </a:gridCol>
              </a:tblGrid>
              <a:tr h="427971">
                <a:tc>
                  <a:txBody>
                    <a:bodyPr/>
                    <a:lstStyle/>
                    <a:p>
                      <a:pPr algn="ctr">
                        <a:lnSpc>
                          <a:spcPct val="100000"/>
                        </a:lnSpc>
                        <a:spcBef>
                          <a:spcPts val="400"/>
                        </a:spcBef>
                      </a:pPr>
                      <a:r>
                        <a:rPr sz="1200" spc="0" baseline="0" dirty="0">
                          <a:latin typeface="Arial Unicode MS"/>
                          <a:cs typeface="Arial Unicode MS"/>
                        </a:rPr>
                        <a:t>Dimension</a:t>
                      </a:r>
                      <a:r>
                        <a:rPr lang="it-CH" sz="1200" spc="0" baseline="0" dirty="0">
                          <a:latin typeface="Arial Unicode MS"/>
                          <a:cs typeface="Arial Unicode MS"/>
                        </a:rPr>
                        <a:t>e</a:t>
                      </a:r>
                      <a:endParaRPr sz="1200" spc="0" baseline="0" dirty="0">
                        <a:latin typeface="Arial Unicode MS"/>
                        <a:cs typeface="Arial Unicode MS"/>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algn="ctr">
                        <a:lnSpc>
                          <a:spcPct val="100000"/>
                        </a:lnSpc>
                        <a:spcBef>
                          <a:spcPts val="400"/>
                        </a:spcBef>
                      </a:pPr>
                      <a:r>
                        <a:rPr sz="1200" spc="0" baseline="0" dirty="0">
                          <a:latin typeface="Arial Unicode MS"/>
                          <a:cs typeface="Arial Unicode MS"/>
                        </a:rPr>
                        <a:t>0: </a:t>
                      </a:r>
                      <a:r>
                        <a:rPr lang="it-CH" sz="1200" spc="0" baseline="0" dirty="0">
                          <a:latin typeface="Arial Unicode MS"/>
                          <a:cs typeface="Arial Unicode MS"/>
                        </a:rPr>
                        <a:t>Non presente</a:t>
                      </a:r>
                      <a:endParaRPr sz="1200" spc="0" baseline="0" dirty="0">
                        <a:latin typeface="Arial Unicode MS"/>
                        <a:cs typeface="Arial Unicode MS"/>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ctr">
                        <a:lnSpc>
                          <a:spcPct val="100000"/>
                        </a:lnSpc>
                        <a:spcBef>
                          <a:spcPts val="400"/>
                        </a:spcBef>
                      </a:pPr>
                      <a:r>
                        <a:rPr sz="1200" spc="0" baseline="0" dirty="0">
                          <a:latin typeface="Arial Unicode MS"/>
                          <a:cs typeface="Arial Unicode MS"/>
                        </a:rPr>
                        <a:t>1: </a:t>
                      </a:r>
                      <a:r>
                        <a:rPr lang="it-CH" sz="1200" spc="0" baseline="0" dirty="0">
                          <a:latin typeface="Arial Unicode MS"/>
                          <a:cs typeface="Arial Unicode MS"/>
                        </a:rPr>
                        <a:t>Guidato dal-la docente</a:t>
                      </a:r>
                      <a:endParaRPr sz="1200" spc="0" baseline="0" dirty="0">
                        <a:latin typeface="Arial Unicode MS"/>
                        <a:cs typeface="Arial Unicode MS"/>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0" algn="ctr">
                        <a:lnSpc>
                          <a:spcPct val="100000"/>
                        </a:lnSpc>
                        <a:spcBef>
                          <a:spcPts val="400"/>
                        </a:spcBef>
                      </a:pPr>
                      <a:r>
                        <a:rPr sz="1200" spc="0" baseline="0" dirty="0">
                          <a:latin typeface="Arial Unicode MS"/>
                          <a:cs typeface="Arial Unicode MS"/>
                        </a:rPr>
                        <a:t>2: </a:t>
                      </a:r>
                      <a:r>
                        <a:rPr lang="it-CH" sz="1200" spc="0" baseline="0" dirty="0">
                          <a:latin typeface="Arial Unicode MS"/>
                          <a:cs typeface="Arial Unicode MS"/>
                        </a:rPr>
                        <a:t>Guidato dal-la docente con il coinvolgimento della classe</a:t>
                      </a:r>
                      <a:endParaRPr sz="1200" spc="0" baseline="0" dirty="0">
                        <a:latin typeface="Arial Unicode MS"/>
                        <a:cs typeface="Arial Unicode MS"/>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2343201">
                <a:tc>
                  <a:txBody>
                    <a:bodyPr/>
                    <a:lstStyle/>
                    <a:p>
                      <a:pPr indent="0" algn="l">
                        <a:lnSpc>
                          <a:spcPct val="100000"/>
                        </a:lnSpc>
                        <a:spcBef>
                          <a:spcPts val="955"/>
                        </a:spcBef>
                      </a:pPr>
                      <a:r>
                        <a:rPr lang="it-CH" sz="1200" spc="0" baseline="0" dirty="0">
                          <a:latin typeface="Arial Unicode MS"/>
                          <a:cs typeface="Arial Unicode MS"/>
                        </a:rPr>
                        <a:t>Partecipa-zione</a:t>
                      </a:r>
                      <a:endParaRPr sz="1200" spc="0" baseline="0" dirty="0">
                        <a:latin typeface="Arial Unicode MS"/>
                        <a:cs typeface="Arial Unicode MS"/>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3020" marR="471170">
                        <a:lnSpc>
                          <a:spcPct val="102200"/>
                        </a:lnSpc>
                      </a:pPr>
                      <a:r>
                        <a:rPr lang="it-CH" sz="1200" spc="0" baseline="0" dirty="0">
                          <a:latin typeface="Arial Unicode MS"/>
                          <a:cs typeface="Arial Unicode MS"/>
                        </a:rPr>
                        <a:t>Gli scambi pubblici in una situazione di classe intera o di lavoro di gruppo consistono in domande dell'insegnante e in contributi sintetici di allieve e allievi.</a:t>
                      </a:r>
                    </a:p>
                    <a:p>
                      <a:pPr marL="33020" marR="471170">
                        <a:lnSpc>
                          <a:spcPct val="102200"/>
                        </a:lnSpc>
                        <a:spcBef>
                          <a:spcPts val="600"/>
                        </a:spcBef>
                      </a:pPr>
                      <a:r>
                        <a:rPr lang="it-CH" sz="1200" spc="0" baseline="0" dirty="0">
                          <a:latin typeface="Arial Unicode MS"/>
                          <a:cs typeface="Arial Unicode MS"/>
                        </a:rPr>
                        <a:t>OPPURE</a:t>
                      </a:r>
                    </a:p>
                    <a:p>
                      <a:pPr marL="33020" marR="262255">
                        <a:lnSpc>
                          <a:spcPct val="101699"/>
                        </a:lnSpc>
                        <a:spcBef>
                          <a:spcPts val="600"/>
                        </a:spcBef>
                      </a:pPr>
                      <a:r>
                        <a:rPr lang="it-CH" sz="1200" spc="0" baseline="0" dirty="0">
                          <a:latin typeface="Arial Unicode MS"/>
                          <a:cs typeface="Arial Unicode MS"/>
                        </a:rPr>
                        <a:t>Le/gli allieve-i non hanno l'opportunità di discutere le loro idee pubblicamente.</a:t>
                      </a: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3020" marR="478155">
                        <a:lnSpc>
                          <a:spcPct val="101699"/>
                        </a:lnSpc>
                      </a:pPr>
                      <a:r>
                        <a:rPr lang="it-CH" sz="1200" spc="0" baseline="0" dirty="0">
                          <a:latin typeface="Arial Unicode MS"/>
                          <a:cs typeface="Arial Unicode MS"/>
                        </a:rPr>
                        <a:t>Le/gli allieve-i esprimono pubblicamente e a lungo le loro idee nelle situazioni di classe e nei lavori di gruppo, ma </a:t>
                      </a:r>
                      <a:r>
                        <a:rPr lang="it-CH" sz="1200" b="1" spc="0" baseline="0" dirty="0">
                          <a:latin typeface="Arial Unicode MS"/>
                          <a:cs typeface="Arial Unicode MS"/>
                        </a:rPr>
                        <a:t>non si confrontano</a:t>
                      </a:r>
                      <a:r>
                        <a:rPr lang="it-CH" sz="1200" spc="0" baseline="0" dirty="0">
                          <a:latin typeface="Arial Unicode MS"/>
                          <a:cs typeface="Arial Unicode MS"/>
                        </a:rPr>
                        <a:t> con le idee degli altri.</a:t>
                      </a:r>
                      <a:endParaRPr sz="1200" spc="0" baseline="0" dirty="0">
                        <a:latin typeface="Arial Unicode MS"/>
                        <a:cs typeface="Arial Unicode MS"/>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marL="33020" marR="287655">
                        <a:lnSpc>
                          <a:spcPct val="103299"/>
                        </a:lnSpc>
                        <a:spcBef>
                          <a:spcPts val="384"/>
                        </a:spcBef>
                      </a:pPr>
                      <a:r>
                        <a:rPr lang="it-CH" sz="1200" spc="0" baseline="0" dirty="0">
                          <a:latin typeface="Arial Unicode MS"/>
                          <a:cs typeface="Arial Unicode MS"/>
                        </a:rPr>
                        <a:t>Più allieve-i esprimono pubblicamente e a lungo le loro idee in situazioni di classe e di gruppo.</a:t>
                      </a:r>
                    </a:p>
                    <a:p>
                      <a:pPr marL="33020" marR="287655">
                        <a:lnSpc>
                          <a:spcPct val="103299"/>
                        </a:lnSpc>
                        <a:spcBef>
                          <a:spcPts val="384"/>
                        </a:spcBef>
                      </a:pPr>
                      <a:r>
                        <a:rPr lang="it-CH" sz="1200" b="1" spc="0" baseline="0" dirty="0">
                          <a:latin typeface="Arial"/>
                          <a:cs typeface="Arial"/>
                        </a:rPr>
                        <a:t>E</a:t>
                      </a:r>
                      <a:endParaRPr lang="it-CH" sz="1200" spc="0" baseline="0" dirty="0">
                        <a:latin typeface="Arial"/>
                        <a:cs typeface="Arial"/>
                      </a:endParaRPr>
                    </a:p>
                    <a:p>
                      <a:pPr marL="33020" marR="78740">
                        <a:lnSpc>
                          <a:spcPct val="101699"/>
                        </a:lnSpc>
                        <a:spcBef>
                          <a:spcPts val="1000"/>
                        </a:spcBef>
                      </a:pPr>
                      <a:r>
                        <a:rPr lang="it-CH" sz="1200" spc="0" baseline="0" dirty="0">
                          <a:latin typeface="Arial Unicode MS"/>
                          <a:cs typeface="Arial Unicode MS"/>
                        </a:rPr>
                        <a:t>Nel farlo, </a:t>
                      </a:r>
                      <a:r>
                        <a:rPr lang="it-CH" sz="1200" b="1" spc="0" baseline="0" dirty="0">
                          <a:latin typeface="Arial Unicode MS"/>
                          <a:cs typeface="Arial Unicode MS"/>
                        </a:rPr>
                        <a:t>si confrontano con le idee degli altri</a:t>
                      </a:r>
                      <a:r>
                        <a:rPr lang="it-CH" sz="1200" spc="0" baseline="0" dirty="0">
                          <a:latin typeface="Arial Unicode MS"/>
                          <a:cs typeface="Arial Unicode MS"/>
                        </a:rPr>
                        <a:t>, ad esempio facendo riferimento ai loro contributi, contestandoli o sviluppandoli (ad esempio: "È un po' come quello che ha detto Giulia ma....", "Sam ha avuto un'idea fantastica, guarda [dimostra]"). Questo include la partecipazione spontanea o sollecitata dall'insegnante.</a:t>
                      </a: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2148415">
                <a:tc>
                  <a:txBody>
                    <a:bodyPr/>
                    <a:lstStyle/>
                    <a:p>
                      <a:pPr marL="139700" marR="201930" lvl="0" indent="0" algn="l" defTabSz="914400" eaLnBrk="1" fontAlgn="auto" latinLnBrk="0" hangingPunct="1">
                        <a:lnSpc>
                          <a:spcPct val="120000"/>
                        </a:lnSpc>
                        <a:spcBef>
                          <a:spcPts val="0"/>
                        </a:spcBef>
                        <a:spcAft>
                          <a:spcPts val="0"/>
                        </a:spcAft>
                        <a:buClrTx/>
                        <a:buSzTx/>
                        <a:buFontTx/>
                        <a:buNone/>
                        <a:tabLst/>
                        <a:defRPr/>
                      </a:pPr>
                      <a:r>
                        <a:rPr lang="it-CH" sz="1200" spc="0" baseline="0" dirty="0">
                          <a:latin typeface="Arial Unicode MS"/>
                          <a:cs typeface="Arial Unicode MS"/>
                        </a:rPr>
                        <a:t>Regole di base</a:t>
                      </a:r>
                    </a:p>
                  </a:txBody>
                  <a:tcPr anchor="ctr">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L="33020" marR="471170" lvl="0" indent="0" defTabSz="914400" eaLnBrk="1" fontAlgn="auto" latinLnBrk="0" hangingPunct="1">
                        <a:lnSpc>
                          <a:spcPct val="102200"/>
                        </a:lnSpc>
                        <a:spcBef>
                          <a:spcPts val="0"/>
                        </a:spcBef>
                        <a:spcAft>
                          <a:spcPts val="0"/>
                        </a:spcAft>
                        <a:buClrTx/>
                        <a:buSzTx/>
                        <a:buFontTx/>
                        <a:buNone/>
                        <a:tabLst/>
                        <a:defRPr/>
                      </a:pPr>
                      <a:r>
                        <a:rPr lang="it-CH" sz="1200" spc="0" baseline="0" dirty="0">
                          <a:latin typeface="Arial Unicode MS"/>
                          <a:cs typeface="Arial Unicode MS"/>
                        </a:rPr>
                        <a:t>Non si nota un'attenzione esplicita alle regole di base per il dialogo o alle pratiche dialogiche.</a:t>
                      </a:r>
                    </a:p>
                  </a:txBody>
                  <a:tcPr anchor="ctr">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L="33020" marR="92075" lvl="0" indent="0" defTabSz="914400" eaLnBrk="1" fontAlgn="auto" latinLnBrk="0" hangingPunct="1">
                        <a:lnSpc>
                          <a:spcPct val="101699"/>
                        </a:lnSpc>
                        <a:spcBef>
                          <a:spcPts val="880"/>
                        </a:spcBef>
                        <a:spcAft>
                          <a:spcPts val="0"/>
                        </a:spcAft>
                        <a:buClrTx/>
                        <a:buSzTx/>
                        <a:buFontTx/>
                        <a:buNone/>
                        <a:tabLst/>
                        <a:defRPr/>
                      </a:pPr>
                      <a:r>
                        <a:rPr lang="it-CH" sz="1200" spc="0" baseline="0" dirty="0">
                          <a:latin typeface="Arial Unicode MS"/>
                          <a:cs typeface="Arial Unicode MS"/>
                        </a:rPr>
                        <a:t>L'insegnante introduce, modella o ricorda ad allieve e allievi le pratiche dialogiche da seguire, ad esempio le regole di base da rispettare, l'accettazione dei turni di parola.</a:t>
                      </a:r>
                    </a:p>
                  </a:txBody>
                  <a:tcPr anchor="ctr">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pPr marL="33020" marR="192405">
                        <a:lnSpc>
                          <a:spcPct val="101699"/>
                        </a:lnSpc>
                        <a:spcBef>
                          <a:spcPts val="1150"/>
                        </a:spcBef>
                      </a:pPr>
                      <a:r>
                        <a:rPr lang="it-CH" sz="1200" spc="0" baseline="0" dirty="0">
                          <a:latin typeface="Arial Unicode MS"/>
                          <a:cs typeface="Arial Unicode MS"/>
                        </a:rPr>
                        <a:t>Insegnante e allieve-i oppure allieve-i stesse-i negoziano le pratiche dialogiche, ad esempio le regole di base, magari insieme a promemoria/modelli.</a:t>
                      </a:r>
                    </a:p>
                    <a:p>
                      <a:pPr marL="33020" marR="192405">
                        <a:lnSpc>
                          <a:spcPct val="101699"/>
                        </a:lnSpc>
                        <a:spcBef>
                          <a:spcPts val="1150"/>
                        </a:spcBef>
                      </a:pPr>
                      <a:r>
                        <a:rPr lang="it-CH" sz="1200" spc="0" baseline="0" dirty="0">
                          <a:latin typeface="Arial Unicode MS"/>
                          <a:cs typeface="Arial Unicode MS"/>
                        </a:rPr>
                        <a:t>Può anche prevedere che allieve e allievi ricevano o si assumano la responsabilità di gestire il dialogo e che siano coinvolte nella valutazione dell'efficacia delle pratiche dialogiche.</a:t>
                      </a:r>
                    </a:p>
                  </a:txBody>
                  <a:tcPr anchor="ctr">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2"/>
                  </a:ext>
                </a:extLst>
              </a:tr>
            </a:tbl>
          </a:graphicData>
        </a:graphic>
      </p:graphicFrame>
      <p:sp>
        <p:nvSpPr>
          <p:cNvPr id="3" name="object 3"/>
          <p:cNvSpPr txBox="1"/>
          <p:nvPr/>
        </p:nvSpPr>
        <p:spPr>
          <a:xfrm>
            <a:off x="413838" y="276225"/>
            <a:ext cx="4639310" cy="1828800"/>
          </a:xfrm>
          <a:prstGeom prst="rect">
            <a:avLst/>
          </a:prstGeom>
          <a:ln w="31733">
            <a:solidFill>
              <a:schemeClr val="accent5">
                <a:lumMod val="75000"/>
              </a:schemeClr>
            </a:solidFill>
          </a:ln>
        </p:spPr>
        <p:txBody>
          <a:bodyPr vert="horz" wrap="square" lIns="0" tIns="74295" rIns="0" bIns="0" rtlCol="0">
            <a:noAutofit/>
          </a:bodyPr>
          <a:lstStyle/>
          <a:p>
            <a:pPr marL="82550">
              <a:lnSpc>
                <a:spcPct val="100000"/>
              </a:lnSpc>
              <a:spcBef>
                <a:spcPts val="585"/>
              </a:spcBef>
            </a:pPr>
            <a:r>
              <a:rPr sz="1400" b="1" dirty="0">
                <a:latin typeface="Arial"/>
                <a:cs typeface="Arial"/>
              </a:rPr>
              <a:t>2F:  </a:t>
            </a:r>
            <a:r>
              <a:rPr lang="it-CH" sz="1400" b="1" dirty="0">
                <a:latin typeface="Arial"/>
                <a:cs typeface="Arial"/>
              </a:rPr>
              <a:t>Scale di valutazione della partecipazione e delle regole di base</a:t>
            </a:r>
            <a:endParaRPr sz="1400" dirty="0">
              <a:latin typeface="Arial"/>
              <a:cs typeface="Arial"/>
            </a:endParaRPr>
          </a:p>
          <a:p>
            <a:pPr marL="82550" marR="154305">
              <a:lnSpc>
                <a:spcPct val="120800"/>
              </a:lnSpc>
              <a:spcBef>
                <a:spcPts val="665"/>
              </a:spcBef>
              <a:spcAft>
                <a:spcPts val="1200"/>
              </a:spcAft>
            </a:pPr>
            <a:r>
              <a:rPr lang="it-CH" sz="1200" dirty="0">
                <a:latin typeface="Arial Unicode MS"/>
                <a:cs typeface="Arial Unicode MS"/>
              </a:rPr>
              <a:t>Questo è un altro strumento con cui puoi misurare la partecipazione delle persone in formazione. Offre anche un modo per valutare se le regole </a:t>
            </a:r>
            <a:r>
              <a:rPr lang="it-CH" sz="1200">
                <a:latin typeface="Arial Unicode MS"/>
                <a:cs typeface="Arial Unicode MS"/>
              </a:rPr>
              <a:t>di base vengono </a:t>
            </a:r>
            <a:r>
              <a:rPr lang="it-CH" sz="1200" dirty="0">
                <a:latin typeface="Arial Unicode MS"/>
                <a:cs typeface="Arial Unicode MS"/>
              </a:rPr>
              <a:t>utilizzate o meno.</a:t>
            </a:r>
          </a:p>
          <a:p>
            <a:pPr marL="394970">
              <a:lnSpc>
                <a:spcPct val="100000"/>
              </a:lnSpc>
            </a:pPr>
            <a:r>
              <a:rPr lang="it-CH" sz="1200" b="1" dirty="0">
                <a:latin typeface="Arial"/>
                <a:cs typeface="Arial"/>
              </a:rPr>
              <a:t>Un modello scaricabile </a:t>
            </a:r>
            <a:r>
              <a:rPr lang="it-CH" sz="1200" dirty="0">
                <a:latin typeface="Arial Unicode MS"/>
                <a:cs typeface="Arial Unicode MS"/>
              </a:rPr>
              <a:t>è disponibile sul nostro </a:t>
            </a:r>
            <a:r>
              <a:rPr lang="it-CH" sz="1200" dirty="0">
                <a:latin typeface="Arial Unicode MS"/>
                <a:cs typeface="Arial Unicode MS"/>
                <a:hlinkClick r:id="rId2"/>
              </a:rPr>
              <a:t>sito web</a:t>
            </a:r>
            <a:r>
              <a:rPr sz="1200" b="1" dirty="0">
                <a:latin typeface="Arial"/>
                <a:cs typeface="Arial"/>
              </a:rPr>
              <a:t>.</a:t>
            </a:r>
            <a:endParaRPr sz="1200" dirty="0">
              <a:latin typeface="Arial"/>
              <a:cs typeface="Arial"/>
            </a:endParaRPr>
          </a:p>
        </p:txBody>
      </p:sp>
      <p:sp>
        <p:nvSpPr>
          <p:cNvPr id="4" name="object 4"/>
          <p:cNvSpPr/>
          <p:nvPr/>
        </p:nvSpPr>
        <p:spPr>
          <a:xfrm>
            <a:off x="469900" y="1800225"/>
            <a:ext cx="276220" cy="276221"/>
          </a:xfrm>
          <a:prstGeom prst="rect">
            <a:avLst/>
          </a:prstGeom>
          <a:blipFill>
            <a:blip r:embed="rId3" cstate="print"/>
            <a:stretch>
              <a:fillRect/>
            </a:stretch>
          </a:blipFill>
        </p:spPr>
        <p:txBody>
          <a:bodyPr wrap="square" lIns="0" tIns="0" rIns="0" bIns="0" rtlCol="0"/>
          <a:lstStyle/>
          <a:p>
            <a:endParaRPr/>
          </a:p>
        </p:txBody>
      </p:sp>
      <p:sp>
        <p:nvSpPr>
          <p:cNvPr id="5" name="object 5"/>
          <p:cNvSpPr txBox="1"/>
          <p:nvPr/>
        </p:nvSpPr>
        <p:spPr>
          <a:xfrm>
            <a:off x="5208426" y="276225"/>
            <a:ext cx="4830445" cy="1828800"/>
          </a:xfrm>
          <a:prstGeom prst="rect">
            <a:avLst/>
          </a:prstGeom>
          <a:ln w="31733">
            <a:solidFill>
              <a:schemeClr val="accent5">
                <a:lumMod val="75000"/>
              </a:schemeClr>
            </a:solidFill>
          </a:ln>
        </p:spPr>
        <p:txBody>
          <a:bodyPr vert="horz" wrap="square" lIns="0" tIns="76835" rIns="0" bIns="0" rtlCol="0">
            <a:noAutofit/>
          </a:bodyPr>
          <a:lstStyle/>
          <a:p>
            <a:pPr marL="83820">
              <a:lnSpc>
                <a:spcPct val="100000"/>
              </a:lnSpc>
              <a:spcBef>
                <a:spcPts val="605"/>
              </a:spcBef>
            </a:pPr>
            <a:r>
              <a:rPr lang="it-CH" sz="1200" b="1" dirty="0">
                <a:latin typeface="Arial"/>
                <a:cs typeface="Arial"/>
              </a:rPr>
              <a:t>Indicazioni per la compilazione</a:t>
            </a:r>
            <a:r>
              <a:rPr sz="1200" b="1" dirty="0">
                <a:latin typeface="Arial"/>
                <a:cs typeface="Arial"/>
              </a:rPr>
              <a:t>:</a:t>
            </a:r>
            <a:endParaRPr sz="1200" dirty="0">
              <a:latin typeface="Arial"/>
              <a:cs typeface="Arial"/>
            </a:endParaRPr>
          </a:p>
          <a:p>
            <a:pPr marL="254000" indent="-158750">
              <a:lnSpc>
                <a:spcPct val="100000"/>
              </a:lnSpc>
              <a:spcBef>
                <a:spcPts val="885"/>
              </a:spcBef>
              <a:buSzPct val="83333"/>
              <a:buFont typeface="Arial" panose="020B0604020202020204" pitchFamily="34" charset="0"/>
              <a:buChar char="•"/>
              <a:tabLst>
                <a:tab pos="171450" algn="l"/>
              </a:tabLst>
            </a:pPr>
            <a:r>
              <a:rPr lang="it-CH" sz="1200" dirty="0">
                <a:latin typeface="Arial Unicode MS"/>
                <a:cs typeface="Arial Unicode MS"/>
              </a:rPr>
              <a:t>Questo strumento può essere utilizzato per intere lezioni o per attività diverse.</a:t>
            </a:r>
          </a:p>
          <a:p>
            <a:pPr marL="254000" indent="-158750">
              <a:lnSpc>
                <a:spcPct val="100000"/>
              </a:lnSpc>
              <a:spcBef>
                <a:spcPts val="885"/>
              </a:spcBef>
              <a:buSzPct val="83333"/>
              <a:buFont typeface="Arial" panose="020B0604020202020204" pitchFamily="34" charset="0"/>
              <a:buChar char="•"/>
              <a:tabLst>
                <a:tab pos="171450" algn="l"/>
              </a:tabLst>
            </a:pPr>
            <a:r>
              <a:rPr lang="it-CH" sz="1200" dirty="0">
                <a:latin typeface="Arial Unicode MS"/>
                <a:cs typeface="Arial Unicode MS"/>
              </a:rPr>
              <a:t>Puoi usarlo nella tua classe o quando osservi un collega.</a:t>
            </a:r>
          </a:p>
          <a:p>
            <a:pPr marL="254000" indent="-158750">
              <a:lnSpc>
                <a:spcPct val="100000"/>
              </a:lnSpc>
              <a:spcBef>
                <a:spcPts val="885"/>
              </a:spcBef>
              <a:buSzPct val="83333"/>
              <a:buFont typeface="Arial" panose="020B0604020202020204" pitchFamily="34" charset="0"/>
              <a:buChar char="•"/>
              <a:tabLst>
                <a:tab pos="171450" algn="l"/>
              </a:tabLst>
            </a:pPr>
            <a:r>
              <a:rPr lang="it-CH" sz="1200" dirty="0">
                <a:latin typeface="Arial Unicode MS"/>
                <a:cs typeface="Arial Unicode MS"/>
              </a:rPr>
              <a:t>Leggi i descrittori per ogni categoria e decidi quale si applica meglio alla lezione che hai appena osservato.</a:t>
            </a:r>
            <a:endParaRPr sz="1200" dirty="0">
              <a:latin typeface="Arial Unicode MS"/>
              <a:cs typeface="Arial Unicode MS"/>
            </a:endParaRPr>
          </a:p>
        </p:txBody>
      </p:sp>
      <p:sp>
        <p:nvSpPr>
          <p:cNvPr id="9" name="CasellaDiTesto 8">
            <a:extLst>
              <a:ext uri="{FF2B5EF4-FFF2-40B4-BE49-F238E27FC236}">
                <a16:creationId xmlns:a16="http://schemas.microsoft.com/office/drawing/2014/main" id="{10AF3D4E-E525-5A68-4252-955CA2770E03}"/>
              </a:ext>
            </a:extLst>
          </p:cNvPr>
          <p:cNvSpPr txBox="1"/>
          <p:nvPr/>
        </p:nvSpPr>
        <p:spPr>
          <a:xfrm>
            <a:off x="10332917" y="7285851"/>
            <a:ext cx="341760" cy="276999"/>
          </a:xfrm>
          <a:prstGeom prst="rect">
            <a:avLst/>
          </a:prstGeom>
          <a:noFill/>
        </p:spPr>
        <p:txBody>
          <a:bodyPr wrap="none" rtlCol="0">
            <a:spAutoFit/>
          </a:bodyPr>
          <a:lstStyle/>
          <a:p>
            <a:r>
              <a:rPr lang="it-CH" sz="1200" dirty="0"/>
              <a:t>49</a:t>
            </a: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23552" y="276226"/>
            <a:ext cx="4680585" cy="2590800"/>
          </a:xfrm>
          <a:prstGeom prst="rect">
            <a:avLst/>
          </a:prstGeom>
          <a:ln w="31733">
            <a:solidFill>
              <a:schemeClr val="accent5">
                <a:lumMod val="75000"/>
              </a:schemeClr>
            </a:solidFill>
          </a:ln>
        </p:spPr>
        <p:txBody>
          <a:bodyPr vert="horz" wrap="square" lIns="0" tIns="29209" rIns="0" bIns="0" rtlCol="0">
            <a:noAutofit/>
          </a:bodyPr>
          <a:lstStyle/>
          <a:p>
            <a:pPr marL="83820" marR="95250" algn="just">
              <a:lnSpc>
                <a:spcPct val="120800"/>
              </a:lnSpc>
            </a:pPr>
            <a:r>
              <a:rPr lang="en-GB" sz="1600" b="1" dirty="0">
                <a:latin typeface="Arial"/>
                <a:cs typeface="Arial"/>
              </a:rPr>
              <a:t>2G: </a:t>
            </a:r>
            <a:r>
              <a:rPr lang="en-GB" sz="1600" b="1" dirty="0" err="1">
                <a:latin typeface="Arial"/>
                <a:cs typeface="Arial"/>
              </a:rPr>
              <a:t>Autovalutazione</a:t>
            </a:r>
            <a:r>
              <a:rPr lang="en-GB" sz="1600" b="1" dirty="0">
                <a:latin typeface="Arial"/>
                <a:cs typeface="Arial"/>
              </a:rPr>
              <a:t> del lavoro a </a:t>
            </a:r>
            <a:r>
              <a:rPr lang="en-GB" sz="1600" b="1" dirty="0" err="1">
                <a:latin typeface="Arial"/>
                <a:cs typeface="Arial"/>
              </a:rPr>
              <a:t>gruppi</a:t>
            </a:r>
            <a:endParaRPr lang="en-GB" sz="1600" b="1" dirty="0">
              <a:latin typeface="Arial"/>
              <a:cs typeface="Arial"/>
            </a:endParaRPr>
          </a:p>
          <a:p>
            <a:pPr marL="83820" marR="95250" algn="just">
              <a:lnSpc>
                <a:spcPct val="120800"/>
              </a:lnSpc>
            </a:pPr>
            <a:endParaRPr lang="en-GB" sz="800" b="1" dirty="0">
              <a:latin typeface="Arial"/>
              <a:cs typeface="Arial"/>
            </a:endParaRPr>
          </a:p>
          <a:p>
            <a:pPr marL="83820" marR="95250" algn="just">
              <a:lnSpc>
                <a:spcPct val="120800"/>
              </a:lnSpc>
              <a:spcAft>
                <a:spcPts val="600"/>
              </a:spcAft>
            </a:pPr>
            <a:r>
              <a:rPr lang="it-CH" sz="1200" dirty="0">
                <a:latin typeface="Arial Unicode MS"/>
                <a:cs typeface="Arial Unicode MS"/>
              </a:rPr>
              <a:t>Questo modello serve a un gruppo di allieve-i per valutare il proprio dialogo. Può aiutare le persone in formazione a capire meglio la loro partecipazione al dialogo e ripetere la valutazione può essere utile per rendere più efficace nel tempo il lavoro di gruppo. Può anche aiutarti a capire cosa pensano le/gli allieve-i del loro dialogo. Potresti anche scoprire che la tua percezione del dialogo e del lavoro di gruppo è diversa da quella delle persone in formazione.</a:t>
            </a:r>
            <a:endParaRPr lang="it-CH" sz="1000" dirty="0">
              <a:latin typeface="Times New Roman"/>
              <a:cs typeface="Times New Roman"/>
            </a:endParaRPr>
          </a:p>
          <a:p>
            <a:pPr marL="83820" marR="95250" algn="just">
              <a:lnSpc>
                <a:spcPct val="120800"/>
              </a:lnSpc>
              <a:spcAft>
                <a:spcPts val="600"/>
              </a:spcAft>
            </a:pPr>
            <a:r>
              <a:rPr lang="it-CH" sz="1000" b="1" dirty="0">
                <a:latin typeface="Times New Roman"/>
                <a:cs typeface="Times New Roman"/>
              </a:rPr>
              <a:t>             </a:t>
            </a:r>
            <a:r>
              <a:rPr lang="it-CH" sz="1200" b="1" dirty="0">
                <a:latin typeface="Arial"/>
                <a:cs typeface="Arial"/>
              </a:rPr>
              <a:t>Modelli scaricabili </a:t>
            </a:r>
            <a:r>
              <a:rPr lang="it-CH" sz="1200" dirty="0">
                <a:latin typeface="Arial Unicode MS"/>
                <a:cs typeface="Arial Unicode MS"/>
              </a:rPr>
              <a:t>sono disponibili sul nostro </a:t>
            </a:r>
            <a:r>
              <a:rPr lang="it-CH" sz="1200" dirty="0">
                <a:latin typeface="Arial Unicode MS"/>
                <a:cs typeface="Arial Unicode MS"/>
                <a:hlinkClick r:id="rId2"/>
              </a:rPr>
              <a:t>sito web</a:t>
            </a:r>
            <a:r>
              <a:rPr sz="1200" b="1" dirty="0">
                <a:latin typeface="Arial"/>
                <a:cs typeface="Arial"/>
              </a:rPr>
              <a:t>.</a:t>
            </a:r>
            <a:endParaRPr sz="1200" dirty="0">
              <a:latin typeface="Arial"/>
              <a:cs typeface="Arial"/>
            </a:endParaRPr>
          </a:p>
        </p:txBody>
      </p:sp>
      <p:sp>
        <p:nvSpPr>
          <p:cNvPr id="3" name="object 3"/>
          <p:cNvSpPr txBox="1"/>
          <p:nvPr/>
        </p:nvSpPr>
        <p:spPr>
          <a:xfrm>
            <a:off x="5427979" y="276225"/>
            <a:ext cx="4625975" cy="2590799"/>
          </a:xfrm>
          <a:prstGeom prst="rect">
            <a:avLst/>
          </a:prstGeom>
          <a:ln w="31733">
            <a:solidFill>
              <a:schemeClr val="accent5">
                <a:lumMod val="75000"/>
              </a:schemeClr>
            </a:solidFill>
          </a:ln>
        </p:spPr>
        <p:txBody>
          <a:bodyPr vert="horz" wrap="square" lIns="0" tIns="76200" rIns="0" bIns="0" rtlCol="0">
            <a:noAutofit/>
          </a:bodyPr>
          <a:lstStyle/>
          <a:p>
            <a:pPr marL="81915">
              <a:lnSpc>
                <a:spcPct val="100000"/>
              </a:lnSpc>
              <a:spcBef>
                <a:spcPts val="600"/>
              </a:spcBef>
            </a:pPr>
            <a:r>
              <a:rPr lang="it-CH" sz="1200" b="1" dirty="0">
                <a:latin typeface="Arial"/>
                <a:cs typeface="Arial"/>
              </a:rPr>
              <a:t>Indicazioni per la compilazione</a:t>
            </a:r>
            <a:r>
              <a:rPr sz="1200" b="1" dirty="0">
                <a:latin typeface="Arial"/>
                <a:cs typeface="Arial"/>
              </a:rPr>
              <a:t>:</a:t>
            </a:r>
            <a:endParaRPr sz="1200" dirty="0">
              <a:latin typeface="Arial"/>
              <a:cs typeface="Arial"/>
            </a:endParaRPr>
          </a:p>
          <a:p>
            <a:pPr marL="253365" indent="-171450">
              <a:lnSpc>
                <a:spcPct val="100000"/>
              </a:lnSpc>
              <a:spcBef>
                <a:spcPts val="910"/>
              </a:spcBef>
              <a:buSzPct val="83333"/>
              <a:buFont typeface="Arial" panose="020B0604020202020204" pitchFamily="34" charset="0"/>
              <a:buChar char="•"/>
              <a:tabLst>
                <a:tab pos="169545" algn="l"/>
              </a:tabLst>
            </a:pPr>
            <a:r>
              <a:rPr lang="it-CH" sz="1200" dirty="0">
                <a:latin typeface="Arial Unicode MS"/>
                <a:cs typeface="Arial Unicode MS"/>
              </a:rPr>
              <a:t>La scala di valutazione è: 1 = Non vero; 2 = Parzialmente vero e 3 = Molto vero.</a:t>
            </a:r>
          </a:p>
          <a:p>
            <a:pPr marL="253365" indent="-171450">
              <a:lnSpc>
                <a:spcPct val="100000"/>
              </a:lnSpc>
              <a:spcBef>
                <a:spcPts val="910"/>
              </a:spcBef>
              <a:buSzPct val="83333"/>
              <a:buFont typeface="Arial" panose="020B0604020202020204" pitchFamily="34" charset="0"/>
              <a:buChar char="•"/>
              <a:tabLst>
                <a:tab pos="169545" algn="l"/>
              </a:tabLst>
            </a:pPr>
            <a:r>
              <a:rPr lang="it-CH" sz="1200" dirty="0">
                <a:latin typeface="Arial Unicode MS"/>
                <a:cs typeface="Arial Unicode MS"/>
              </a:rPr>
              <a:t>Studentesse e studenti possono completarne uno per gruppo o uno ciascuno. Questa può essere un'attività interessante perché i diversi membri del gruppo possono avere percezioni molto diverse e questo può portare a una buona discussione.</a:t>
            </a:r>
          </a:p>
          <a:p>
            <a:pPr marL="253365" indent="-171450">
              <a:lnSpc>
                <a:spcPct val="100000"/>
              </a:lnSpc>
              <a:spcBef>
                <a:spcPts val="910"/>
              </a:spcBef>
              <a:buSzPct val="83333"/>
              <a:buFont typeface="Arial" panose="020B0604020202020204" pitchFamily="34" charset="0"/>
              <a:buChar char="•"/>
              <a:tabLst>
                <a:tab pos="169545" algn="l"/>
              </a:tabLst>
            </a:pPr>
            <a:r>
              <a:rPr lang="it-CH" sz="1200" dirty="0">
                <a:latin typeface="Arial Unicode MS"/>
                <a:cs typeface="Arial Unicode MS"/>
              </a:rPr>
              <a:t>L'esempio di questa pagina è rivolto a studentesse e studenti di ogni età, compresi gli adulti. Tra i modelli scaricabili c’è anche una versione per osservatori e osservatrici adulte.</a:t>
            </a:r>
            <a:endParaRPr sz="1200" dirty="0">
              <a:latin typeface="Arial Unicode MS"/>
              <a:cs typeface="Arial Unicode MS"/>
            </a:endParaRPr>
          </a:p>
        </p:txBody>
      </p:sp>
      <p:graphicFrame>
        <p:nvGraphicFramePr>
          <p:cNvPr id="4" name="object 4"/>
          <p:cNvGraphicFramePr>
            <a:graphicFrameLocks noGrp="1"/>
          </p:cNvGraphicFramePr>
          <p:nvPr>
            <p:extLst>
              <p:ext uri="{D42A27DB-BD31-4B8C-83A1-F6EECF244321}">
                <p14:modId xmlns:p14="http://schemas.microsoft.com/office/powerpoint/2010/main" val="1595364262"/>
              </p:ext>
            </p:extLst>
          </p:nvPr>
        </p:nvGraphicFramePr>
        <p:xfrm>
          <a:off x="423552" y="3037880"/>
          <a:ext cx="9630402" cy="4477345"/>
        </p:xfrm>
        <a:graphic>
          <a:graphicData uri="http://schemas.openxmlformats.org/drawingml/2006/table">
            <a:tbl>
              <a:tblPr firstRow="1" bandRow="1">
                <a:tableStyleId>{2D5ABB26-0587-4C30-8999-92F81FD0307C}</a:tableStyleId>
              </a:tblPr>
              <a:tblGrid>
                <a:gridCol w="7715128">
                  <a:extLst>
                    <a:ext uri="{9D8B030D-6E8A-4147-A177-3AD203B41FA5}">
                      <a16:colId xmlns:a16="http://schemas.microsoft.com/office/drawing/2014/main" val="20000"/>
                    </a:ext>
                  </a:extLst>
                </a:gridCol>
                <a:gridCol w="1915274">
                  <a:extLst>
                    <a:ext uri="{9D8B030D-6E8A-4147-A177-3AD203B41FA5}">
                      <a16:colId xmlns:a16="http://schemas.microsoft.com/office/drawing/2014/main" val="20001"/>
                    </a:ext>
                  </a:extLst>
                </a:gridCol>
              </a:tblGrid>
              <a:tr h="394179">
                <a:tc>
                  <a:txBody>
                    <a:bodyPr/>
                    <a:lstStyle/>
                    <a:p>
                      <a:pPr marL="33020">
                        <a:lnSpc>
                          <a:spcPct val="100000"/>
                        </a:lnSpc>
                        <a:spcBef>
                          <a:spcPts val="229"/>
                        </a:spcBef>
                      </a:pPr>
                      <a:r>
                        <a:rPr sz="1400" b="1" spc="0" baseline="0" dirty="0">
                          <a:latin typeface="Arial"/>
                          <a:cs typeface="Arial"/>
                        </a:rPr>
                        <a:t>Criteri</a:t>
                      </a:r>
                      <a:endParaRPr sz="14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pPr algn="l">
                        <a:lnSpc>
                          <a:spcPct val="100000"/>
                        </a:lnSpc>
                        <a:spcBef>
                          <a:spcPts val="229"/>
                        </a:spcBef>
                      </a:pPr>
                      <a:r>
                        <a:rPr lang="it-CH" sz="1400" b="1" spc="0" baseline="0" dirty="0">
                          <a:latin typeface="Arial"/>
                          <a:cs typeface="Arial"/>
                        </a:rPr>
                        <a:t>Valutazione</a:t>
                      </a:r>
                      <a:endParaRPr sz="1400" spc="0" baseline="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0"/>
                  </a:ext>
                </a:extLst>
              </a:tr>
              <a:tr h="394178">
                <a:tc>
                  <a:txBody>
                    <a:bodyPr/>
                    <a:lstStyle/>
                    <a:p>
                      <a:pPr marL="33020">
                        <a:lnSpc>
                          <a:spcPct val="100000"/>
                        </a:lnSpc>
                        <a:spcBef>
                          <a:spcPts val="265"/>
                        </a:spcBef>
                      </a:pPr>
                      <a:r>
                        <a:rPr sz="1200" b="1" spc="0" baseline="0" dirty="0">
                          <a:latin typeface="Arial"/>
                          <a:cs typeface="Arial"/>
                        </a:rPr>
                        <a:t>G1 –  </a:t>
                      </a:r>
                      <a:r>
                        <a:rPr lang="it-CH" sz="1200" b="1" spc="0" baseline="0" dirty="0">
                          <a:latin typeface="Arial"/>
                          <a:cs typeface="Arial"/>
                        </a:rPr>
                        <a:t>Tutti i membri del gruppo hanno partecipato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1"/>
                  </a:ext>
                </a:extLst>
              </a:tr>
              <a:tr h="394178">
                <a:tc>
                  <a:txBody>
                    <a:bodyPr/>
                    <a:lstStyle/>
                    <a:p>
                      <a:pPr marL="33020">
                        <a:lnSpc>
                          <a:spcPct val="100000"/>
                        </a:lnSpc>
                        <a:spcBef>
                          <a:spcPts val="260"/>
                        </a:spcBef>
                      </a:pPr>
                      <a:r>
                        <a:rPr sz="1200" b="1" spc="0" baseline="0" dirty="0">
                          <a:latin typeface="Arial"/>
                          <a:cs typeface="Arial"/>
                        </a:rPr>
                        <a:t>G2 –  </a:t>
                      </a:r>
                      <a:r>
                        <a:rPr lang="it-CH" sz="1200" b="1" spc="0" baseline="0" dirty="0">
                          <a:latin typeface="Arial"/>
                          <a:cs typeface="Arial"/>
                        </a:rPr>
                        <a:t>Abbiamo lavorato come un unico gruppo e non ci siamo divise-i</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2"/>
                  </a:ext>
                </a:extLst>
              </a:tr>
              <a:tr h="394179">
                <a:tc>
                  <a:txBody>
                    <a:bodyPr/>
                    <a:lstStyle/>
                    <a:p>
                      <a:pPr marL="33020">
                        <a:lnSpc>
                          <a:spcPct val="100000"/>
                        </a:lnSpc>
                        <a:spcBef>
                          <a:spcPts val="265"/>
                        </a:spcBef>
                      </a:pPr>
                      <a:r>
                        <a:rPr sz="1200" b="1" spc="0" baseline="0" dirty="0">
                          <a:latin typeface="Arial"/>
                          <a:cs typeface="Arial"/>
                        </a:rPr>
                        <a:t>G3 –  </a:t>
                      </a:r>
                      <a:r>
                        <a:rPr lang="it-CH" sz="1200" b="1" spc="0" baseline="0" dirty="0">
                          <a:latin typeface="Arial"/>
                          <a:cs typeface="Arial"/>
                        </a:rPr>
                        <a:t>La maggior parte o la totalità dei nostri discorsi riguardava il compito che stavamo svolgendo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3"/>
                  </a:ext>
                </a:extLst>
              </a:tr>
              <a:tr h="394178">
                <a:tc>
                  <a:txBody>
                    <a:bodyPr/>
                    <a:lstStyle/>
                    <a:p>
                      <a:pPr marL="33020">
                        <a:lnSpc>
                          <a:spcPct val="100000"/>
                        </a:lnSpc>
                        <a:spcBef>
                          <a:spcPts val="265"/>
                        </a:spcBef>
                      </a:pPr>
                      <a:r>
                        <a:rPr sz="1200" b="1" spc="0" baseline="0" dirty="0">
                          <a:latin typeface="Arial"/>
                          <a:cs typeface="Arial"/>
                        </a:rPr>
                        <a:t>G4 -  </a:t>
                      </a:r>
                      <a:r>
                        <a:rPr lang="it-CH" sz="1200" b="1" spc="0" baseline="0" dirty="0">
                          <a:latin typeface="Arial"/>
                          <a:cs typeface="Arial"/>
                        </a:rPr>
                        <a:t>Abbiamo condiviso le nostre idee e ci siamo basati su quelle altrui</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4"/>
                  </a:ext>
                </a:extLst>
              </a:tr>
              <a:tr h="442000">
                <a:tc>
                  <a:txBody>
                    <a:bodyPr/>
                    <a:lstStyle/>
                    <a:p>
                      <a:pPr marL="33020">
                        <a:lnSpc>
                          <a:spcPct val="100000"/>
                        </a:lnSpc>
                        <a:spcBef>
                          <a:spcPts val="260"/>
                        </a:spcBef>
                      </a:pPr>
                      <a:r>
                        <a:rPr sz="1200" b="1" spc="0" baseline="0" dirty="0">
                          <a:latin typeface="Arial"/>
                          <a:cs typeface="Arial"/>
                        </a:rPr>
                        <a:t>G5 - </a:t>
                      </a:r>
                      <a:r>
                        <a:rPr lang="it-CH" sz="1200" b="1" spc="0" baseline="0" dirty="0">
                          <a:latin typeface="Arial"/>
                          <a:cs typeface="Arial"/>
                        </a:rPr>
                        <a:t>Abbiamo ascoltato attentamente quando altre persone parlavano e abbiamo recepito ciò che dicevano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5"/>
                  </a:ext>
                </a:extLst>
              </a:tr>
              <a:tr h="394179">
                <a:tc>
                  <a:txBody>
                    <a:bodyPr/>
                    <a:lstStyle/>
                    <a:p>
                      <a:pPr marL="33020">
                        <a:lnSpc>
                          <a:spcPct val="100000"/>
                        </a:lnSpc>
                        <a:spcBef>
                          <a:spcPts val="265"/>
                        </a:spcBef>
                      </a:pPr>
                      <a:r>
                        <a:rPr sz="1200" b="1" spc="0" baseline="0" dirty="0">
                          <a:latin typeface="Arial"/>
                          <a:cs typeface="Arial"/>
                        </a:rPr>
                        <a:t>G6 – </a:t>
                      </a:r>
                      <a:r>
                        <a:rPr lang="it-CH" sz="1200" b="1" spc="0" baseline="0" dirty="0">
                          <a:latin typeface="Arial"/>
                          <a:cs typeface="Arial"/>
                        </a:rPr>
                        <a:t>Ci è piaciuto lavorare insieme in gruppo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6"/>
                  </a:ext>
                </a:extLst>
              </a:tr>
              <a:tr h="442000">
                <a:tc>
                  <a:txBody>
                    <a:bodyPr/>
                    <a:lstStyle/>
                    <a:p>
                      <a:pPr marL="33020">
                        <a:lnSpc>
                          <a:spcPct val="100000"/>
                        </a:lnSpc>
                        <a:spcBef>
                          <a:spcPts val="260"/>
                        </a:spcBef>
                      </a:pPr>
                      <a:r>
                        <a:rPr sz="1200" b="1" spc="0" baseline="0" dirty="0">
                          <a:latin typeface="Arial"/>
                          <a:cs typeface="Arial"/>
                        </a:rPr>
                        <a:t>G7 – </a:t>
                      </a:r>
                      <a:r>
                        <a:rPr lang="it-CH" sz="1200" b="1" spc="0" baseline="0" dirty="0">
                          <a:latin typeface="Arial"/>
                          <a:cs typeface="Arial"/>
                        </a:rPr>
                        <a:t>Quando abbiamo dato dei suggerimenti o siamo stati d'accordo o in disaccordo tra noi, abbiamo dato delle motivazioni</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7"/>
                  </a:ext>
                </a:extLst>
              </a:tr>
              <a:tr h="394178">
                <a:tc>
                  <a:txBody>
                    <a:bodyPr/>
                    <a:lstStyle/>
                    <a:p>
                      <a:pPr marL="33020">
                        <a:lnSpc>
                          <a:spcPct val="100000"/>
                        </a:lnSpc>
                        <a:spcBef>
                          <a:spcPts val="260"/>
                        </a:spcBef>
                      </a:pPr>
                      <a:r>
                        <a:rPr sz="1200" b="1" spc="0" baseline="0" dirty="0">
                          <a:latin typeface="Arial"/>
                          <a:cs typeface="Arial"/>
                        </a:rPr>
                        <a:t>G8 – </a:t>
                      </a:r>
                      <a:r>
                        <a:rPr lang="it-CH" sz="1200" b="1" spc="0" baseline="0" dirty="0">
                          <a:latin typeface="Arial"/>
                          <a:cs typeface="Arial"/>
                        </a:rPr>
                        <a:t>Abbiamo messo in discussione o commentato le idee altrui in modo rispettoso e costruttivo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6">
                      <a:solidFill>
                        <a:srgbClr val="000000"/>
                      </a:solidFill>
                      <a:prstDash val="solid"/>
                    </a:lnB>
                  </a:tcPr>
                </a:tc>
                <a:extLst>
                  <a:ext uri="{0D108BD9-81ED-4DB2-BD59-A6C34878D82A}">
                    <a16:rowId xmlns:a16="http://schemas.microsoft.com/office/drawing/2014/main" val="10008"/>
                  </a:ext>
                </a:extLst>
              </a:tr>
              <a:tr h="343956">
                <a:tc>
                  <a:txBody>
                    <a:bodyPr/>
                    <a:lstStyle/>
                    <a:p>
                      <a:pPr marL="33020">
                        <a:lnSpc>
                          <a:spcPct val="100000"/>
                        </a:lnSpc>
                        <a:spcBef>
                          <a:spcPts val="265"/>
                        </a:spcBef>
                      </a:pPr>
                      <a:r>
                        <a:rPr sz="1200" b="1" spc="0" baseline="0" dirty="0">
                          <a:latin typeface="Arial"/>
                          <a:cs typeface="Arial"/>
                        </a:rPr>
                        <a:t>G9 – </a:t>
                      </a:r>
                      <a:r>
                        <a:rPr lang="it-CH" sz="1200" b="1" spc="0" baseline="0" dirty="0">
                          <a:latin typeface="Arial"/>
                          <a:cs typeface="Arial"/>
                        </a:rPr>
                        <a:t>Abbiamo cercato di raggiungere un consenso o un compromesso in caso di disaccordo</a:t>
                      </a: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6">
                      <a:solidFill>
                        <a:srgbClr val="000000"/>
                      </a:solidFill>
                      <a:prstDash val="solid"/>
                    </a:lnT>
                    <a:lnB w="6095">
                      <a:solidFill>
                        <a:srgbClr val="000000"/>
                      </a:solidFill>
                      <a:prstDash val="solid"/>
                    </a:lnB>
                  </a:tcPr>
                </a:tc>
                <a:extLst>
                  <a:ext uri="{0D108BD9-81ED-4DB2-BD59-A6C34878D82A}">
                    <a16:rowId xmlns:a16="http://schemas.microsoft.com/office/drawing/2014/main" val="10009"/>
                  </a:ext>
                </a:extLst>
              </a:tr>
              <a:tr h="444456">
                <a:tc>
                  <a:txBody>
                    <a:bodyPr/>
                    <a:lstStyle/>
                    <a:p>
                      <a:pPr marL="2005330" algn="ctr">
                        <a:lnSpc>
                          <a:spcPts val="475"/>
                        </a:lnSpc>
                      </a:pPr>
                      <a:endParaRPr sz="1000" spc="0" baseline="0" dirty="0">
                        <a:latin typeface="Arial"/>
                        <a:cs typeface="Arial"/>
                      </a:endParaRPr>
                    </a:p>
                    <a:p>
                      <a:pPr marL="33020">
                        <a:lnSpc>
                          <a:spcPts val="1225"/>
                        </a:lnSpc>
                      </a:pPr>
                      <a:r>
                        <a:rPr sz="1200" b="1" spc="0" baseline="0" dirty="0">
                          <a:latin typeface="Arial"/>
                          <a:cs typeface="Arial"/>
                        </a:rPr>
                        <a:t>G10 – </a:t>
                      </a:r>
                      <a:r>
                        <a:rPr lang="it-CH" sz="1200" b="1" spc="0" baseline="0" dirty="0">
                          <a:latin typeface="Arial"/>
                          <a:cs typeface="Arial"/>
                        </a:rPr>
                        <a:t>Le nostre discussioni e i nostri disaccordi ci hanno aiutato a imparare reciprocamente</a:t>
                      </a:r>
                    </a:p>
                    <a:p>
                      <a:pPr marL="33020">
                        <a:lnSpc>
                          <a:spcPts val="1225"/>
                        </a:lnSpc>
                      </a:pPr>
                      <a:endParaRPr sz="1200" spc="0" baseline="0" dirty="0">
                        <a:latin typeface="Arial"/>
                        <a:cs typeface="Arial"/>
                      </a:endParaRPr>
                    </a:p>
                  </a:txBody>
                  <a:tcPr anchor="ctr">
                    <a:lnL w="6095">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tc>
                  <a:txBody>
                    <a:bodyPr/>
                    <a:lstStyle/>
                    <a:p>
                      <a:endParaRPr sz="1200" dirty="0">
                        <a:latin typeface="Arial"/>
                        <a:cs typeface="Arial"/>
                      </a:endParaRPr>
                    </a:p>
                  </a:txBody>
                  <a:tcPr anchor="ctr">
                    <a:lnL w="6096">
                      <a:solidFill>
                        <a:srgbClr val="000000"/>
                      </a:solidFill>
                      <a:prstDash val="solid"/>
                    </a:lnL>
                    <a:lnR w="6096">
                      <a:solidFill>
                        <a:srgbClr val="000000"/>
                      </a:solidFill>
                      <a:prstDash val="solid"/>
                    </a:lnR>
                    <a:lnT w="6095">
                      <a:solidFill>
                        <a:srgbClr val="000000"/>
                      </a:solidFill>
                      <a:prstDash val="solid"/>
                    </a:lnT>
                    <a:lnB w="1079">
                      <a:solidFill>
                        <a:srgbClr val="000000"/>
                      </a:solidFill>
                      <a:prstDash val="solid"/>
                    </a:lnB>
                  </a:tcPr>
                </a:tc>
                <a:extLst>
                  <a:ext uri="{0D108BD9-81ED-4DB2-BD59-A6C34878D82A}">
                    <a16:rowId xmlns:a16="http://schemas.microsoft.com/office/drawing/2014/main" val="10010"/>
                  </a:ext>
                </a:extLst>
              </a:tr>
            </a:tbl>
          </a:graphicData>
        </a:graphic>
      </p:graphicFrame>
      <p:sp>
        <p:nvSpPr>
          <p:cNvPr id="5" name="object 5"/>
          <p:cNvSpPr/>
          <p:nvPr/>
        </p:nvSpPr>
        <p:spPr>
          <a:xfrm>
            <a:off x="546100" y="2590804"/>
            <a:ext cx="276220" cy="276221"/>
          </a:xfrm>
          <a:prstGeom prst="rect">
            <a:avLst/>
          </a:prstGeom>
          <a:blipFill>
            <a:blip r:embed="rId3" cstate="print"/>
            <a:stretch>
              <a:fillRect/>
            </a:stretch>
          </a:blipFill>
        </p:spPr>
        <p:txBody>
          <a:bodyPr wrap="square" lIns="0" tIns="0" rIns="0" bIns="0" rtlCol="0"/>
          <a:lstStyle/>
          <a:p>
            <a:endParaRPr/>
          </a:p>
        </p:txBody>
      </p:sp>
      <p:sp>
        <p:nvSpPr>
          <p:cNvPr id="9" name="CasellaDiTesto 8">
            <a:extLst>
              <a:ext uri="{FF2B5EF4-FFF2-40B4-BE49-F238E27FC236}">
                <a16:creationId xmlns:a16="http://schemas.microsoft.com/office/drawing/2014/main" id="{CF4B4197-07D6-3AC3-4CAD-B59E76601636}"/>
              </a:ext>
            </a:extLst>
          </p:cNvPr>
          <p:cNvSpPr txBox="1"/>
          <p:nvPr/>
        </p:nvSpPr>
        <p:spPr>
          <a:xfrm>
            <a:off x="10332917" y="7285851"/>
            <a:ext cx="341760" cy="276999"/>
          </a:xfrm>
          <a:prstGeom prst="rect">
            <a:avLst/>
          </a:prstGeom>
          <a:noFill/>
        </p:spPr>
        <p:txBody>
          <a:bodyPr wrap="none" rtlCol="0">
            <a:spAutoFit/>
          </a:bodyPr>
          <a:lstStyle/>
          <a:p>
            <a:r>
              <a:rPr lang="it-CH" sz="1200" dirty="0"/>
              <a:t>50</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44500" y="486029"/>
            <a:ext cx="9806305" cy="915635"/>
          </a:xfrm>
          <a:prstGeom prst="rect">
            <a:avLst/>
          </a:prstGeom>
        </p:spPr>
        <p:txBody>
          <a:bodyPr vert="horz" wrap="square" lIns="0" tIns="0" rIns="0" bIns="0" rtlCol="0">
            <a:spAutoFit/>
          </a:bodyPr>
          <a:lstStyle/>
          <a:p>
            <a:pPr marL="3274060">
              <a:lnSpc>
                <a:spcPct val="100000"/>
              </a:lnSpc>
            </a:pPr>
            <a:r>
              <a:rPr sz="1600" b="1" spc="-15" dirty="0">
                <a:solidFill>
                  <a:srgbClr val="215868"/>
                </a:solidFill>
                <a:latin typeface="Calibri"/>
                <a:cs typeface="Calibri"/>
              </a:rPr>
              <a:t>L</a:t>
            </a:r>
            <a:r>
              <a:rPr sz="1600" b="1" spc="-10" dirty="0">
                <a:solidFill>
                  <a:srgbClr val="215868"/>
                </a:solidFill>
                <a:latin typeface="Calibri"/>
                <a:cs typeface="Calibri"/>
              </a:rPr>
              <a:t>e</a:t>
            </a:r>
            <a:r>
              <a:rPr sz="1600" b="1" spc="-5" dirty="0">
                <a:solidFill>
                  <a:srgbClr val="215868"/>
                </a:solidFill>
                <a:latin typeface="Calibri"/>
                <a:cs typeface="Calibri"/>
              </a:rPr>
              <a:t> </a:t>
            </a:r>
            <a:r>
              <a:rPr sz="1600" b="1" spc="-10" dirty="0">
                <a:solidFill>
                  <a:srgbClr val="215868"/>
                </a:solidFill>
                <a:latin typeface="Calibri"/>
                <a:cs typeface="Calibri"/>
              </a:rPr>
              <a:t>vi</a:t>
            </a:r>
            <a:r>
              <a:rPr sz="1600" b="1" spc="-15" dirty="0">
                <a:solidFill>
                  <a:srgbClr val="215868"/>
                </a:solidFill>
                <a:latin typeface="Calibri"/>
                <a:cs typeface="Calibri"/>
              </a:rPr>
              <a:t>d</a:t>
            </a:r>
            <a:r>
              <a:rPr sz="1600" b="1" spc="-10" dirty="0">
                <a:solidFill>
                  <a:srgbClr val="215868"/>
                </a:solidFill>
                <a:latin typeface="Calibri"/>
                <a:cs typeface="Calibri"/>
              </a:rPr>
              <a:t>eo</a:t>
            </a:r>
            <a:r>
              <a:rPr sz="1600" b="1" dirty="0">
                <a:solidFill>
                  <a:srgbClr val="215868"/>
                </a:solidFill>
                <a:latin typeface="Calibri"/>
                <a:cs typeface="Calibri"/>
              </a:rPr>
              <a:t> g</a:t>
            </a:r>
            <a:r>
              <a:rPr sz="1600" b="1" spc="-15" dirty="0">
                <a:solidFill>
                  <a:srgbClr val="215868"/>
                </a:solidFill>
                <a:latin typeface="Calibri"/>
                <a:cs typeface="Calibri"/>
              </a:rPr>
              <a:t>u</a:t>
            </a:r>
            <a:r>
              <a:rPr sz="1600" b="1" spc="-5" dirty="0">
                <a:solidFill>
                  <a:srgbClr val="215868"/>
                </a:solidFill>
                <a:latin typeface="Calibri"/>
                <a:cs typeface="Calibri"/>
              </a:rPr>
              <a:t>i</a:t>
            </a:r>
            <a:r>
              <a:rPr sz="1600" b="1" spc="-15" dirty="0">
                <a:solidFill>
                  <a:srgbClr val="215868"/>
                </a:solidFill>
                <a:latin typeface="Calibri"/>
                <a:cs typeface="Calibri"/>
              </a:rPr>
              <a:t>d</a:t>
            </a:r>
            <a:r>
              <a:rPr sz="1600" b="1" spc="-10" dirty="0">
                <a:solidFill>
                  <a:srgbClr val="215868"/>
                </a:solidFill>
                <a:latin typeface="Calibri"/>
                <a:cs typeface="Calibri"/>
              </a:rPr>
              <a:t>e</a:t>
            </a:r>
            <a:r>
              <a:rPr sz="1600" b="1" spc="-5" dirty="0">
                <a:solidFill>
                  <a:srgbClr val="215868"/>
                </a:solidFill>
                <a:latin typeface="Calibri"/>
                <a:cs typeface="Calibri"/>
              </a:rPr>
              <a:t> </a:t>
            </a:r>
            <a:r>
              <a:rPr sz="1600" b="1" spc="-120" dirty="0">
                <a:solidFill>
                  <a:srgbClr val="215868"/>
                </a:solidFill>
                <a:latin typeface="Calibri"/>
                <a:cs typeface="Calibri"/>
              </a:rPr>
              <a:t>T</a:t>
            </a:r>
            <a:r>
              <a:rPr sz="1600" b="1" spc="-5" dirty="0">
                <a:solidFill>
                  <a:srgbClr val="215868"/>
                </a:solidFill>
                <a:latin typeface="Calibri"/>
                <a:cs typeface="Calibri"/>
              </a:rPr>
              <a:t>-</a:t>
            </a:r>
            <a:r>
              <a:rPr sz="1600" b="1" dirty="0">
                <a:solidFill>
                  <a:srgbClr val="215868"/>
                </a:solidFill>
                <a:latin typeface="Calibri"/>
                <a:cs typeface="Calibri"/>
              </a:rPr>
              <a:t>S</a:t>
            </a:r>
            <a:r>
              <a:rPr sz="1600" b="1" spc="-10" dirty="0">
                <a:solidFill>
                  <a:srgbClr val="215868"/>
                </a:solidFill>
                <a:latin typeface="Calibri"/>
                <a:cs typeface="Calibri"/>
              </a:rPr>
              <a:t>E</a:t>
            </a:r>
            <a:r>
              <a:rPr sz="1600" b="1" spc="-45" dirty="0">
                <a:solidFill>
                  <a:srgbClr val="215868"/>
                </a:solidFill>
                <a:latin typeface="Calibri"/>
                <a:cs typeface="Calibri"/>
              </a:rPr>
              <a:t>D</a:t>
            </a:r>
            <a:r>
              <a:rPr sz="1600" b="1" spc="-10" dirty="0">
                <a:solidFill>
                  <a:srgbClr val="215868"/>
                </a:solidFill>
                <a:latin typeface="Calibri"/>
                <a:cs typeface="Calibri"/>
              </a:rPr>
              <a:t>A</a:t>
            </a:r>
            <a:r>
              <a:rPr sz="1600" b="1" dirty="0">
                <a:solidFill>
                  <a:srgbClr val="215868"/>
                </a:solidFill>
                <a:latin typeface="Calibri"/>
                <a:cs typeface="Calibri"/>
              </a:rPr>
              <a:t> </a:t>
            </a:r>
            <a:r>
              <a:rPr sz="1600" b="1" spc="-15" dirty="0">
                <a:solidFill>
                  <a:srgbClr val="215868"/>
                </a:solidFill>
                <a:latin typeface="Calibri"/>
                <a:cs typeface="Calibri"/>
              </a:rPr>
              <a:t>(</a:t>
            </a:r>
            <a:r>
              <a:rPr sz="1600" b="1" spc="-10" dirty="0">
                <a:solidFill>
                  <a:srgbClr val="215868"/>
                </a:solidFill>
                <a:latin typeface="Calibri"/>
                <a:cs typeface="Calibri"/>
              </a:rPr>
              <a:t>in </a:t>
            </a:r>
            <a:r>
              <a:rPr sz="1600" b="1" spc="-5" dirty="0">
                <a:solidFill>
                  <a:srgbClr val="215868"/>
                </a:solidFill>
                <a:latin typeface="Calibri"/>
                <a:cs typeface="Calibri"/>
              </a:rPr>
              <a:t>li</a:t>
            </a:r>
            <a:r>
              <a:rPr sz="1600" b="1" spc="-15" dirty="0">
                <a:solidFill>
                  <a:srgbClr val="215868"/>
                </a:solidFill>
                <a:latin typeface="Calibri"/>
                <a:cs typeface="Calibri"/>
              </a:rPr>
              <a:t>n</a:t>
            </a:r>
            <a:r>
              <a:rPr sz="1600" b="1" dirty="0">
                <a:solidFill>
                  <a:srgbClr val="215868"/>
                </a:solidFill>
                <a:latin typeface="Calibri"/>
                <a:cs typeface="Calibri"/>
              </a:rPr>
              <a:t>g</a:t>
            </a:r>
            <a:r>
              <a:rPr sz="1600" b="1" spc="-15" dirty="0">
                <a:solidFill>
                  <a:srgbClr val="215868"/>
                </a:solidFill>
                <a:latin typeface="Calibri"/>
                <a:cs typeface="Calibri"/>
              </a:rPr>
              <a:t>u</a:t>
            </a:r>
            <a:r>
              <a:rPr sz="1600" b="1" spc="-10" dirty="0">
                <a:solidFill>
                  <a:srgbClr val="215868"/>
                </a:solidFill>
                <a:latin typeface="Calibri"/>
                <a:cs typeface="Calibri"/>
              </a:rPr>
              <a:t>a</a:t>
            </a:r>
            <a:r>
              <a:rPr sz="1600" b="1" dirty="0">
                <a:solidFill>
                  <a:srgbClr val="215868"/>
                </a:solidFill>
                <a:latin typeface="Calibri"/>
                <a:cs typeface="Calibri"/>
              </a:rPr>
              <a:t> </a:t>
            </a:r>
            <a:r>
              <a:rPr sz="1600" b="1" spc="-5" dirty="0">
                <a:solidFill>
                  <a:srgbClr val="215868"/>
                </a:solidFill>
                <a:latin typeface="Calibri"/>
                <a:cs typeface="Calibri"/>
              </a:rPr>
              <a:t>i</a:t>
            </a:r>
            <a:r>
              <a:rPr sz="1600" b="1" spc="-15" dirty="0">
                <a:solidFill>
                  <a:srgbClr val="215868"/>
                </a:solidFill>
                <a:latin typeface="Calibri"/>
                <a:cs typeface="Calibri"/>
              </a:rPr>
              <a:t>ng</a:t>
            </a:r>
            <a:r>
              <a:rPr sz="1600" b="1" spc="5" dirty="0">
                <a:solidFill>
                  <a:srgbClr val="215868"/>
                </a:solidFill>
                <a:latin typeface="Calibri"/>
                <a:cs typeface="Calibri"/>
              </a:rPr>
              <a:t>l</a:t>
            </a:r>
            <a:r>
              <a:rPr sz="1600" b="1" spc="-10" dirty="0">
                <a:solidFill>
                  <a:srgbClr val="215868"/>
                </a:solidFill>
                <a:latin typeface="Calibri"/>
                <a:cs typeface="Calibri"/>
              </a:rPr>
              <a:t>e</a:t>
            </a:r>
            <a:r>
              <a:rPr sz="1600" b="1" spc="-15" dirty="0">
                <a:solidFill>
                  <a:srgbClr val="215868"/>
                </a:solidFill>
                <a:latin typeface="Calibri"/>
                <a:cs typeface="Calibri"/>
              </a:rPr>
              <a:t>s</a:t>
            </a:r>
            <a:r>
              <a:rPr sz="1600" b="1" spc="-10" dirty="0">
                <a:solidFill>
                  <a:srgbClr val="215868"/>
                </a:solidFill>
                <a:latin typeface="Calibri"/>
                <a:cs typeface="Calibri"/>
              </a:rPr>
              <a:t>e)</a:t>
            </a:r>
            <a:endParaRPr sz="1600" dirty="0">
              <a:latin typeface="Calibri"/>
              <a:cs typeface="Calibri"/>
            </a:endParaRPr>
          </a:p>
          <a:p>
            <a:pPr marL="12700">
              <a:lnSpc>
                <a:spcPct val="100000"/>
              </a:lnSpc>
              <a:spcBef>
                <a:spcPts val="310"/>
              </a:spcBef>
            </a:pPr>
            <a:endParaRPr lang="en-GB" sz="1200" spc="-15" dirty="0">
              <a:latin typeface="Calibri"/>
              <a:cs typeface="Calibri"/>
            </a:endParaRPr>
          </a:p>
          <a:p>
            <a:pPr marL="12700">
              <a:lnSpc>
                <a:spcPct val="100000"/>
              </a:lnSpc>
              <a:spcBef>
                <a:spcPts val="310"/>
              </a:spcBef>
            </a:pPr>
            <a:r>
              <a:rPr sz="1200" spc="-15" dirty="0" err="1">
                <a:latin typeface="Calibri"/>
                <a:cs typeface="Calibri"/>
              </a:rPr>
              <a:t>C</a:t>
            </a:r>
            <a:r>
              <a:rPr sz="1200" spc="-5" dirty="0" err="1">
                <a:latin typeface="Calibri"/>
                <a:cs typeface="Calibri"/>
              </a:rPr>
              <a:t>er</a:t>
            </a:r>
            <a:r>
              <a:rPr sz="1200" spc="-10" dirty="0" err="1">
                <a:latin typeface="Calibri"/>
                <a:cs typeface="Calibri"/>
              </a:rPr>
              <a:t>ca</a:t>
            </a:r>
            <a:r>
              <a:rPr lang="it-CH" sz="1200" spc="-10" dirty="0">
                <a:latin typeface="Calibri"/>
                <a:cs typeface="Calibri"/>
              </a:rPr>
              <a:t> </a:t>
            </a:r>
            <a:r>
              <a:rPr sz="1200" dirty="0" err="1">
                <a:latin typeface="Calibri"/>
                <a:cs typeface="Calibri"/>
              </a:rPr>
              <a:t>l</a:t>
            </a:r>
            <a:r>
              <a:rPr sz="1200" spc="-5" dirty="0" err="1">
                <a:latin typeface="Calibri"/>
                <a:cs typeface="Calibri"/>
              </a:rPr>
              <a:t>’</a:t>
            </a:r>
            <a:r>
              <a:rPr sz="1200" dirty="0" err="1">
                <a:latin typeface="Calibri"/>
                <a:cs typeface="Calibri"/>
              </a:rPr>
              <a:t>i</a:t>
            </a:r>
            <a:r>
              <a:rPr sz="1200" spc="-10" dirty="0" err="1">
                <a:latin typeface="Calibri"/>
                <a:cs typeface="Calibri"/>
              </a:rPr>
              <a:t>co</a:t>
            </a:r>
            <a:r>
              <a:rPr sz="1200" spc="5" dirty="0" err="1">
                <a:latin typeface="Calibri"/>
                <a:cs typeface="Calibri"/>
              </a:rPr>
              <a:t>n</a:t>
            </a:r>
            <a:r>
              <a:rPr sz="1200" dirty="0" err="1">
                <a:latin typeface="Calibri"/>
                <a:cs typeface="Calibri"/>
              </a:rPr>
              <a:t>a</a:t>
            </a:r>
            <a:r>
              <a:rPr sz="1200" spc="5" dirty="0">
                <a:latin typeface="Calibri"/>
                <a:cs typeface="Calibri"/>
              </a:rPr>
              <a:t> </a:t>
            </a:r>
            <a:endParaRPr sz="1200" dirty="0">
              <a:latin typeface="Calibri"/>
              <a:cs typeface="Calibri"/>
            </a:endParaRPr>
          </a:p>
          <a:p>
            <a:pPr marL="12700">
              <a:lnSpc>
                <a:spcPct val="100000"/>
              </a:lnSpc>
              <a:spcBef>
                <a:spcPts val="300"/>
              </a:spcBef>
            </a:pPr>
            <a:r>
              <a:rPr lang="it-CH" sz="1200" spc="-15" dirty="0">
                <a:latin typeface="Calibri"/>
                <a:cs typeface="Calibri"/>
              </a:rPr>
              <a:t>I </a:t>
            </a:r>
            <a:r>
              <a:rPr sz="1200" spc="-15" dirty="0">
                <a:latin typeface="Calibri"/>
                <a:cs typeface="Calibri"/>
              </a:rPr>
              <a:t>v</a:t>
            </a:r>
            <a:r>
              <a:rPr sz="1200" dirty="0">
                <a:latin typeface="Calibri"/>
                <a:cs typeface="Calibri"/>
              </a:rPr>
              <a:t>i</a:t>
            </a:r>
            <a:r>
              <a:rPr sz="1200" spc="5" dirty="0">
                <a:latin typeface="Calibri"/>
                <a:cs typeface="Calibri"/>
              </a:rPr>
              <a:t>d</a:t>
            </a:r>
            <a:r>
              <a:rPr sz="1200" spc="-20" dirty="0">
                <a:latin typeface="Calibri"/>
                <a:cs typeface="Calibri"/>
              </a:rPr>
              <a:t>e</a:t>
            </a:r>
            <a:r>
              <a:rPr sz="1200" dirty="0">
                <a:latin typeface="Calibri"/>
                <a:cs typeface="Calibri"/>
              </a:rPr>
              <a:t>o</a:t>
            </a:r>
            <a:r>
              <a:rPr lang="it-CH" sz="1200" dirty="0">
                <a:latin typeface="Calibri"/>
                <a:cs typeface="Calibri"/>
              </a:rPr>
              <a:t> sono</a:t>
            </a:r>
            <a:r>
              <a:rPr sz="1200" spc="5" dirty="0">
                <a:latin typeface="Calibri"/>
                <a:cs typeface="Calibri"/>
              </a:rPr>
              <a:t> </a:t>
            </a:r>
            <a:r>
              <a:rPr sz="1200" spc="5" dirty="0" err="1">
                <a:latin typeface="Calibri"/>
                <a:cs typeface="Calibri"/>
              </a:rPr>
              <a:t>d</a:t>
            </a:r>
            <a:r>
              <a:rPr sz="1200" dirty="0" err="1">
                <a:latin typeface="Calibri"/>
                <a:cs typeface="Calibri"/>
              </a:rPr>
              <a:t>i</a:t>
            </a:r>
            <a:r>
              <a:rPr sz="1200" spc="-15" dirty="0" err="1">
                <a:latin typeface="Calibri"/>
                <a:cs typeface="Calibri"/>
              </a:rPr>
              <a:t>s</a:t>
            </a:r>
            <a:r>
              <a:rPr sz="1200" spc="5" dirty="0" err="1">
                <a:latin typeface="Calibri"/>
                <a:cs typeface="Calibri"/>
              </a:rPr>
              <a:t>p</a:t>
            </a:r>
            <a:r>
              <a:rPr sz="1200" dirty="0" err="1">
                <a:latin typeface="Calibri"/>
                <a:cs typeface="Calibri"/>
              </a:rPr>
              <a:t>o</a:t>
            </a:r>
            <a:r>
              <a:rPr sz="1200" spc="5" dirty="0" err="1">
                <a:latin typeface="Calibri"/>
                <a:cs typeface="Calibri"/>
              </a:rPr>
              <a:t>n</a:t>
            </a:r>
            <a:r>
              <a:rPr sz="1200" spc="-15" dirty="0" err="1">
                <a:latin typeface="Calibri"/>
                <a:cs typeface="Calibri"/>
              </a:rPr>
              <a:t>i</a:t>
            </a:r>
            <a:r>
              <a:rPr sz="1200" spc="5" dirty="0" err="1">
                <a:latin typeface="Calibri"/>
                <a:cs typeface="Calibri"/>
              </a:rPr>
              <a:t>b</a:t>
            </a:r>
            <a:r>
              <a:rPr sz="1200" dirty="0" err="1">
                <a:latin typeface="Calibri"/>
                <a:cs typeface="Calibri"/>
              </a:rPr>
              <a:t>ili</a:t>
            </a:r>
            <a:r>
              <a:rPr lang="it-CH" sz="1200" dirty="0">
                <a:latin typeface="Calibri"/>
                <a:cs typeface="Calibri"/>
              </a:rPr>
              <a:t> in lingua inglese all’indirizzo</a:t>
            </a:r>
            <a:r>
              <a:rPr sz="1200" spc="-5" dirty="0">
                <a:latin typeface="Calibri"/>
                <a:cs typeface="Calibri"/>
              </a:rPr>
              <a:t>:</a:t>
            </a:r>
            <a:r>
              <a:rPr lang="en-GB" sz="1200" spc="-5" dirty="0">
                <a:latin typeface="Calibri"/>
                <a:cs typeface="Calibri"/>
              </a:rPr>
              <a:t> </a:t>
            </a:r>
            <a:r>
              <a:rPr lang="en-GB" sz="1200" spc="-5" dirty="0">
                <a:latin typeface="Calibri"/>
                <a:cs typeface="Calibri"/>
                <a:hlinkClick r:id="rId3"/>
              </a:rPr>
              <a:t>https://vimeo.com/showcase/12093372</a:t>
            </a:r>
            <a:r>
              <a:rPr lang="en-GB" sz="1200" spc="-5" dirty="0">
                <a:latin typeface="Calibri"/>
                <a:cs typeface="Calibri"/>
              </a:rPr>
              <a:t>   </a:t>
            </a:r>
            <a:endParaRPr sz="1200" dirty="0">
              <a:latin typeface="Calibri"/>
              <a:cs typeface="Calibri"/>
            </a:endParaRPr>
          </a:p>
        </p:txBody>
      </p:sp>
      <p:sp>
        <p:nvSpPr>
          <p:cNvPr id="4" name="object 4"/>
          <p:cNvSpPr/>
          <p:nvPr/>
        </p:nvSpPr>
        <p:spPr>
          <a:xfrm>
            <a:off x="1231900" y="903568"/>
            <a:ext cx="346709" cy="346709"/>
          </a:xfrm>
          <a:prstGeom prst="rect">
            <a:avLst/>
          </a:prstGeom>
          <a:blipFill>
            <a:blip r:embed="rId4" cstate="print"/>
            <a:stretch>
              <a:fillRect/>
            </a:stretch>
          </a:blipFill>
        </p:spPr>
        <p:txBody>
          <a:bodyPr wrap="square" lIns="0" tIns="0" rIns="0" bIns="0" rtlCol="0"/>
          <a:lstStyle/>
          <a:p>
            <a:endParaRPr/>
          </a:p>
        </p:txBody>
      </p:sp>
      <p:sp>
        <p:nvSpPr>
          <p:cNvPr id="8" name="CasellaDiTesto 7">
            <a:extLst>
              <a:ext uri="{FF2B5EF4-FFF2-40B4-BE49-F238E27FC236}">
                <a16:creationId xmlns:a16="http://schemas.microsoft.com/office/drawing/2014/main" id="{8B8D1A97-F294-4CD5-86FD-49BE998146C2}"/>
              </a:ext>
            </a:extLst>
          </p:cNvPr>
          <p:cNvSpPr txBox="1"/>
          <p:nvPr/>
        </p:nvSpPr>
        <p:spPr>
          <a:xfrm>
            <a:off x="469900" y="6753225"/>
            <a:ext cx="9144000" cy="184666"/>
          </a:xfrm>
          <a:prstGeom prst="rect">
            <a:avLst/>
          </a:prstGeom>
        </p:spPr>
        <p:txBody>
          <a:bodyPr vert="horz" wrap="square" lIns="0" tIns="0" rIns="0" bIns="0" rtlCol="0">
            <a:spAutoFit/>
          </a:bodyPr>
          <a:lstStyle>
            <a:defPPr>
              <a:defRPr lang="it-CH"/>
            </a:defPPr>
            <a:lvl1pPr marL="12700">
              <a:lnSpc>
                <a:spcPct val="100000"/>
              </a:lnSpc>
              <a:defRPr sz="1200" spc="-70">
                <a:cs typeface="Arial Unicode MS"/>
              </a:defRPr>
            </a:lvl1pPr>
          </a:lstStyle>
          <a:p>
            <a:r>
              <a:rPr lang="it-CH" dirty="0"/>
              <a:t>Dal momento che i video sono in lingua inglese, nelle successive pagine del toolkit essi vengono citati usando solo il titolo originale. </a:t>
            </a:r>
          </a:p>
        </p:txBody>
      </p:sp>
      <p:sp>
        <p:nvSpPr>
          <p:cNvPr id="7" name="CasellaDiTesto 6">
            <a:extLst>
              <a:ext uri="{FF2B5EF4-FFF2-40B4-BE49-F238E27FC236}">
                <a16:creationId xmlns:a16="http://schemas.microsoft.com/office/drawing/2014/main" id="{97E05C1F-1CBD-40DD-AB02-24617937BDB2}"/>
              </a:ext>
            </a:extLst>
          </p:cNvPr>
          <p:cNvSpPr txBox="1"/>
          <p:nvPr/>
        </p:nvSpPr>
        <p:spPr>
          <a:xfrm>
            <a:off x="469900" y="6981825"/>
            <a:ext cx="9144000" cy="184666"/>
          </a:xfrm>
          <a:prstGeom prst="rect">
            <a:avLst/>
          </a:prstGeom>
        </p:spPr>
        <p:txBody>
          <a:bodyPr vert="horz" wrap="square" lIns="0" tIns="0" rIns="0" bIns="0" rtlCol="0">
            <a:spAutoFit/>
          </a:bodyPr>
          <a:lstStyle>
            <a:defPPr>
              <a:defRPr lang="it-CH"/>
            </a:defPPr>
            <a:lvl1pPr marL="12700">
              <a:lnSpc>
                <a:spcPct val="100000"/>
              </a:lnSpc>
              <a:defRPr sz="1200" spc="-70">
                <a:cs typeface="Arial Unicode MS"/>
              </a:defRPr>
            </a:lvl1pPr>
          </a:lstStyle>
          <a:p>
            <a:r>
              <a:rPr lang="it-CH" dirty="0"/>
              <a:t>I video possono eventualmente essere fruiti in lingua originale con sottotitoli in italiano, attivando l’apposita funzione su YouTube .</a:t>
            </a:r>
          </a:p>
        </p:txBody>
      </p:sp>
      <p:graphicFrame>
        <p:nvGraphicFramePr>
          <p:cNvPr id="5" name="Table 4">
            <a:extLst>
              <a:ext uri="{FF2B5EF4-FFF2-40B4-BE49-F238E27FC236}">
                <a16:creationId xmlns:a16="http://schemas.microsoft.com/office/drawing/2014/main" id="{9FB93E73-5EF5-F8AC-15C0-49CC6B0DF7B2}"/>
              </a:ext>
            </a:extLst>
          </p:cNvPr>
          <p:cNvGraphicFramePr>
            <a:graphicFrameLocks noGrp="1"/>
          </p:cNvGraphicFramePr>
          <p:nvPr>
            <p:extLst>
              <p:ext uri="{D42A27DB-BD31-4B8C-83A1-F6EECF244321}">
                <p14:modId xmlns:p14="http://schemas.microsoft.com/office/powerpoint/2010/main" val="2691208847"/>
              </p:ext>
            </p:extLst>
          </p:nvPr>
        </p:nvGraphicFramePr>
        <p:xfrm>
          <a:off x="2903725" y="1594047"/>
          <a:ext cx="4885950" cy="4889453"/>
        </p:xfrm>
        <a:graphic>
          <a:graphicData uri="http://schemas.openxmlformats.org/drawingml/2006/table">
            <a:tbl>
              <a:tblPr firstRow="1" lastCol="1" bandRow="1">
                <a:noFill/>
              </a:tblPr>
              <a:tblGrid>
                <a:gridCol w="4885950">
                  <a:extLst>
                    <a:ext uri="{9D8B030D-6E8A-4147-A177-3AD203B41FA5}">
                      <a16:colId xmlns:a16="http://schemas.microsoft.com/office/drawing/2014/main" val="1323294416"/>
                    </a:ext>
                  </a:extLst>
                </a:gridCol>
              </a:tblGrid>
              <a:tr h="473975">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1: </a:t>
                      </a:r>
                      <a:r>
                        <a:rPr lang="it-CH" sz="1200" u="none" strike="noStrike" cap="none" dirty="0">
                          <a:solidFill>
                            <a:schemeClr val="dk1"/>
                          </a:solidFill>
                          <a:latin typeface="Calibri"/>
                          <a:ea typeface="Calibri"/>
                          <a:cs typeface="Calibri"/>
                          <a:sym typeface="Calibri"/>
                        </a:rPr>
                        <a:t>What is educational dialogue?</a:t>
                      </a:r>
                      <a:endParaRPr dirty="0"/>
                    </a:p>
                    <a:p>
                      <a:pPr marL="64769" marR="0" lvl="0" indent="0" algn="just" rtl="0">
                        <a:lnSpc>
                          <a:spcPct val="100000"/>
                        </a:lnSpc>
                        <a:spcBef>
                          <a:spcPts val="0"/>
                        </a:spcBef>
                        <a:spcAft>
                          <a:spcPts val="0"/>
                        </a:spcAft>
                        <a:buNone/>
                      </a:pPr>
                      <a:r>
                        <a:rPr lang="it-CH" sz="1200" i="1" u="none" strike="noStrike" cap="none" dirty="0">
                          <a:latin typeface="Calibri"/>
                          <a:ea typeface="Calibri"/>
                          <a:cs typeface="Calibri"/>
                          <a:sym typeface="Calibri"/>
                        </a:rPr>
                        <a:t>                Cos'è il dialogo educativo?</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569570463"/>
                  </a:ext>
                </a:extLst>
              </a:tr>
              <a:tr h="475500">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2: How does teacher-student dialogue support learning?</a:t>
                      </a:r>
                      <a:endParaRPr sz="1200" u="none" strike="noStrike" cap="none" dirty="0">
                        <a:latin typeface="Calibri"/>
                        <a:ea typeface="Calibri"/>
                        <a:cs typeface="Calibri"/>
                        <a:sym typeface="Calibri"/>
                      </a:endParaRPr>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In che modo il dialogo tra docente e allieve-i supporta   </a:t>
                      </a:r>
                      <a:br>
                        <a:rPr lang="it-CH" sz="1200" i="1" u="none" strike="noStrike" cap="none" dirty="0">
                          <a:latin typeface="Calibri"/>
                          <a:ea typeface="Calibri"/>
                          <a:cs typeface="Calibri"/>
                          <a:sym typeface="Calibri"/>
                        </a:rPr>
                      </a:br>
                      <a:r>
                        <a:rPr lang="it-CH" sz="1200" i="1" u="none" strike="noStrike" cap="none" dirty="0">
                          <a:latin typeface="Calibri"/>
                          <a:ea typeface="Calibri"/>
                          <a:cs typeface="Calibri"/>
                          <a:sym typeface="Calibri"/>
                        </a:rPr>
                        <a:t>                l'apprendimento?</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881883956"/>
                  </a:ext>
                </a:extLst>
              </a:tr>
              <a:tr h="473975">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3: Practical tips for supporting classroom dialogue: ground rules</a:t>
                      </a:r>
                      <a:endParaRPr dirty="0"/>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Consigli pratici per sostenere il dialogo in classe: regole di base</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775009402"/>
                  </a:ext>
                </a:extLst>
              </a:tr>
              <a:tr h="473975">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4: Practical tips for supporting classroom dialogue: talking points</a:t>
                      </a:r>
                      <a:endParaRPr dirty="0"/>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Consigli pratici per sostenere il dialogo in classe: i punti di discussione</a:t>
                      </a:r>
                      <a:endParaRPr sz="1200" i="1" u="none" strike="noStrike" cap="none" dirty="0">
                        <a:latin typeface="Calibri"/>
                        <a:ea typeface="Calibri"/>
                        <a:cs typeface="Calibri"/>
                        <a:sym typeface="Calibri"/>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554627778"/>
                  </a:ext>
                </a:extLst>
              </a:tr>
              <a:tr h="473975">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Our</a:t>
                      </a:r>
                      <a:r>
                        <a:rPr lang="en-GB" sz="1200" b="0" i="0" u="none" strike="noStrike" cap="none" spc="-65" dirty="0">
                          <a:solidFill>
                            <a:schemeClr val="tx1"/>
                          </a:solidFill>
                          <a:latin typeface="Calibri"/>
                          <a:ea typeface="Calibri"/>
                          <a:cs typeface="Calibri"/>
                          <a:sym typeface="Arial"/>
                        </a:rPr>
                        <a:t> </a:t>
                      </a:r>
                      <a:r>
                        <a:rPr lang="en-GB" sz="1200" b="0" i="0" u="none" strike="noStrike" cap="none" spc="-65" dirty="0">
                          <a:solidFill>
                            <a:srgbClr val="0000FF"/>
                          </a:solidFill>
                          <a:latin typeface="Calibri"/>
                          <a:ea typeface="Calibri"/>
                          <a:cs typeface="Arial Unicode MS"/>
                          <a:sym typeface="Arial"/>
                          <a:hlinkClick r:id="rId5">
                            <a:extLst>
                              <a:ext uri="{A12FA001-AC4F-418D-AE19-62706E023703}">
                                <ahyp:hlinkClr xmlns:ahyp="http://schemas.microsoft.com/office/drawing/2018/hyperlinkcolor" val="tx"/>
                              </a:ext>
                            </a:extLst>
                          </a:hlinkClick>
                        </a:rPr>
                        <a:t>free short course D101</a:t>
                      </a:r>
                      <a:r>
                        <a:rPr lang="it-CH" sz="1200" u="none" strike="noStrike" cap="none" dirty="0">
                          <a:latin typeface="Calibri"/>
                          <a:ea typeface="Calibri"/>
                          <a:cs typeface="Calibri"/>
                          <a:sym typeface="Calibri"/>
                        </a:rPr>
                        <a:t>: The T-SEDA pack welcome guide</a:t>
                      </a:r>
                      <a:endParaRPr dirty="0"/>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La guida di benvenuto del pacchetto T-SEDA</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280424320"/>
                  </a:ext>
                </a:extLst>
              </a:tr>
              <a:tr h="733438">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6: Completing your self audit</a:t>
                      </a:r>
                      <a:endParaRPr dirty="0"/>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Completare l’autovalutazione</a:t>
                      </a:r>
                    </a:p>
                    <a:p>
                      <a:pPr marL="64769" marR="0" lvl="0" indent="0" algn="just" defTabSz="914400" rtl="0" eaLnBrk="1" fontAlgn="auto" latinLnBrk="0" hangingPunct="1">
                        <a:lnSpc>
                          <a:spcPct val="100000"/>
                        </a:lnSpc>
                        <a:spcBef>
                          <a:spcPts val="0"/>
                        </a:spcBef>
                        <a:spcAft>
                          <a:spcPts val="500"/>
                        </a:spcAft>
                        <a:buClr>
                          <a:srgbClr val="000000"/>
                        </a:buClr>
                        <a:buSzTx/>
                        <a:buFont typeface="Arial"/>
                        <a:buNone/>
                        <a:tabLst/>
                        <a:defRPr/>
                      </a:pPr>
                      <a:r>
                        <a:rPr lang="en-GB" sz="1200" b="0" i="0" u="none" strike="noStrike" cap="none" spc="-65" dirty="0">
                          <a:solidFill>
                            <a:schemeClr val="tx1"/>
                          </a:solidFill>
                          <a:latin typeface="Calibri"/>
                          <a:ea typeface="Calibri"/>
                          <a:cs typeface="Arial Unicode MS"/>
                          <a:sym typeface="Arial"/>
                        </a:rPr>
                        <a:t>See  also our </a:t>
                      </a:r>
                      <a:r>
                        <a:rPr lang="en-GB" sz="1200" b="0" i="0" u="none" strike="noStrike" cap="none" spc="-65" dirty="0">
                          <a:solidFill>
                            <a:schemeClr val="tx1"/>
                          </a:solidFill>
                          <a:latin typeface="Calibri"/>
                          <a:ea typeface="Calibri"/>
                          <a:cs typeface="Arial Unicode MS"/>
                          <a:sym typeface="Arial"/>
                          <a:hlinkClick r:id="rId6"/>
                        </a:rPr>
                        <a:t>free short course D102</a:t>
                      </a:r>
                      <a:endParaRPr lang="en-GB" sz="1200" b="0" i="0" u="none" strike="noStrike" cap="none" dirty="0">
                        <a:solidFill>
                          <a:schemeClr val="tx1"/>
                        </a:solidFill>
                        <a:latin typeface="Calibri"/>
                        <a:ea typeface="Calibri"/>
                        <a:cs typeface="Arial Unicode MS"/>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933413161"/>
                  </a:ext>
                </a:extLst>
              </a:tr>
              <a:tr h="762000">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7: Completing your reflective inquiry cycle</a:t>
                      </a:r>
                      <a:endParaRPr sz="1200" u="none" strike="noStrike" cap="none" dirty="0">
                        <a:latin typeface="Calibri"/>
                        <a:ea typeface="Calibri"/>
                        <a:cs typeface="Calibri"/>
                        <a:sym typeface="Calibri"/>
                      </a:endParaRPr>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Completare il ciclo d’inchiesta riflessiva</a:t>
                      </a:r>
                    </a:p>
                    <a:p>
                      <a:pPr marL="64769"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GB" sz="1200" b="0" i="0" u="none" strike="noStrike" cap="none" spc="-65" dirty="0">
                          <a:solidFill>
                            <a:schemeClr val="dk1"/>
                          </a:solidFill>
                          <a:latin typeface="Calibri"/>
                          <a:ea typeface="Calibri"/>
                          <a:cs typeface="Arial Unicode MS"/>
                          <a:sym typeface="Arial"/>
                        </a:rPr>
                        <a:t>See also our </a:t>
                      </a:r>
                      <a:r>
                        <a:rPr lang="en-GB" sz="1200" b="0" i="0" u="none" strike="noStrike" cap="none" spc="-65" dirty="0">
                          <a:solidFill>
                            <a:schemeClr val="dk1"/>
                          </a:solidFill>
                          <a:latin typeface="Calibri"/>
                          <a:ea typeface="Calibri"/>
                          <a:cs typeface="Arial Unicode MS"/>
                          <a:sym typeface="Arial"/>
                          <a:hlinkClick r:id="rId7"/>
                        </a:rPr>
                        <a:t>free short course D103 </a:t>
                      </a:r>
                      <a:endParaRPr lang="en-GB" sz="1200" b="0" i="0" u="none" strike="noStrike" cap="none" dirty="0">
                        <a:solidFill>
                          <a:schemeClr val="dk1"/>
                        </a:solidFill>
                        <a:latin typeface="Calibri"/>
                        <a:ea typeface="Calibri"/>
                        <a:cs typeface="Arial Unicode MS"/>
                        <a:sym typeface="Arial"/>
                      </a:endParaRPr>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95856137"/>
                  </a:ext>
                </a:extLst>
              </a:tr>
              <a:tr h="473975">
                <a:tc>
                  <a:txBody>
                    <a:bodyPr/>
                    <a:lstStyle/>
                    <a:p>
                      <a:pPr marL="64769"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n-GB" sz="1200" b="0" i="0" u="none" strike="noStrike" cap="none" dirty="0">
                          <a:solidFill>
                            <a:schemeClr val="dk1"/>
                          </a:solidFill>
                          <a:latin typeface="Calibri"/>
                          <a:ea typeface="Calibri"/>
                          <a:cs typeface="Arial Unicode MS"/>
                          <a:sym typeface="Arial"/>
                        </a:rPr>
                        <a:t>See our </a:t>
                      </a:r>
                      <a:r>
                        <a:rPr lang="en-GB" sz="1200" b="0" i="0" u="none" strike="noStrike" cap="none" dirty="0">
                          <a:solidFill>
                            <a:schemeClr val="dk1"/>
                          </a:solidFill>
                          <a:latin typeface="Calibri"/>
                          <a:ea typeface="Calibri"/>
                          <a:cs typeface="Arial Unicode MS"/>
                          <a:sym typeface="Arial"/>
                          <a:hlinkClick r:id="rId8"/>
                        </a:rPr>
                        <a:t>free short course</a:t>
                      </a:r>
                      <a:r>
                        <a:rPr lang="en-GB" sz="1200" b="0" i="0" u="none" strike="noStrike" cap="none" dirty="0">
                          <a:solidFill>
                            <a:schemeClr val="dk1"/>
                          </a:solidFill>
                          <a:latin typeface="Calibri"/>
                          <a:ea typeface="Calibri"/>
                          <a:cs typeface="Arial Unicode MS"/>
                          <a:sym typeface="Arial"/>
                        </a:rPr>
                        <a:t> </a:t>
                      </a:r>
                      <a:r>
                        <a:rPr lang="en-GB" sz="1200" b="0" i="0" u="none" strike="noStrike" cap="none" dirty="0">
                          <a:solidFill>
                            <a:schemeClr val="dk1"/>
                          </a:solidFill>
                          <a:latin typeface="Calibri"/>
                          <a:ea typeface="Calibri"/>
                          <a:cs typeface="Arial Unicode MS"/>
                          <a:sym typeface="Arial"/>
                          <a:hlinkClick r:id="rId8"/>
                        </a:rPr>
                        <a:t>E100</a:t>
                      </a:r>
                      <a:r>
                        <a:rPr lang="it-CH" sz="1200" u="none" strike="noStrike" cap="none" dirty="0">
                          <a:latin typeface="Calibri"/>
                          <a:ea typeface="Calibri"/>
                          <a:cs typeface="Calibri"/>
                          <a:sym typeface="Calibri"/>
                        </a:rPr>
                        <a:t>: Ethics in educational inquiry</a:t>
                      </a:r>
                      <a:endParaRPr sz="1200" u="none" strike="noStrike" cap="none" dirty="0">
                        <a:latin typeface="Calibri"/>
                        <a:ea typeface="Calibri"/>
                        <a:cs typeface="Calibri"/>
                        <a:sym typeface="Calibri"/>
                      </a:endParaRPr>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Etica nella ricerca in educazione</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2416386496"/>
                  </a:ext>
                </a:extLst>
              </a:tr>
              <a:tr h="475500">
                <a:tc>
                  <a:txBody>
                    <a:bodyPr/>
                    <a:lstStyle/>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Video 9: The impact of T-SEDA inquiry</a:t>
                      </a:r>
                      <a:endParaRPr dirty="0"/>
                    </a:p>
                    <a:p>
                      <a:pPr marL="64769" marR="0" lvl="0" indent="0" algn="just" rtl="0">
                        <a:lnSpc>
                          <a:spcPct val="100000"/>
                        </a:lnSpc>
                        <a:spcBef>
                          <a:spcPts val="0"/>
                        </a:spcBef>
                        <a:spcAft>
                          <a:spcPts val="0"/>
                        </a:spcAft>
                        <a:buNone/>
                      </a:pPr>
                      <a:r>
                        <a:rPr lang="it-CH" sz="1200" u="none" strike="noStrike" cap="none" dirty="0">
                          <a:latin typeface="Calibri"/>
                          <a:ea typeface="Calibri"/>
                          <a:cs typeface="Calibri"/>
                          <a:sym typeface="Calibri"/>
                        </a:rPr>
                        <a:t>                </a:t>
                      </a:r>
                      <a:r>
                        <a:rPr lang="it-CH" sz="1200" i="1" u="none" strike="noStrike" cap="none" dirty="0">
                          <a:latin typeface="Calibri"/>
                          <a:ea typeface="Calibri"/>
                          <a:cs typeface="Calibri"/>
                          <a:sym typeface="Calibri"/>
                        </a:rPr>
                        <a:t>L'impatto dell'inchiesta T-SEDA</a:t>
                      </a:r>
                      <a:endParaRPr dirty="0"/>
                    </a:p>
                  </a:txBody>
                  <a:tcPr marL="0" marR="0" marT="0" marB="0">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lgn="ctr">
                      <a:solidFill>
                        <a:srgbClr val="000000"/>
                      </a:solidFill>
                      <a:prstDash val="solid"/>
                      <a:round/>
                      <a:headEnd type="none" w="sm" len="sm"/>
                      <a:tailEnd type="none" w="sm" len="sm"/>
                    </a:lnB>
                  </a:tcPr>
                </a:tc>
                <a:extLst>
                  <a:ext uri="{0D108BD9-81ED-4DB2-BD59-A6C34878D82A}">
                    <a16:rowId xmlns:a16="http://schemas.microsoft.com/office/drawing/2014/main" val="2794769439"/>
                  </a:ext>
                </a:extLst>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bject 2">
            <a:extLst>
              <a:ext uri="{FF2B5EF4-FFF2-40B4-BE49-F238E27FC236}">
                <a16:creationId xmlns:a16="http://schemas.microsoft.com/office/drawing/2014/main" id="{20B9C93F-A3EA-474D-8321-19AF87061A61}"/>
              </a:ext>
            </a:extLst>
          </p:cNvPr>
          <p:cNvSpPr/>
          <p:nvPr/>
        </p:nvSpPr>
        <p:spPr>
          <a:xfrm>
            <a:off x="260350" y="200025"/>
            <a:ext cx="5086350" cy="13716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a:ln w="28575">
            <a:solidFill>
              <a:schemeClr val="accent5">
                <a:lumMod val="75000"/>
              </a:schemeClr>
            </a:solidFill>
          </a:ln>
        </p:spPr>
        <p:txBody>
          <a:bodyPr wrap="square" lIns="0" tIns="72000" rIns="0" bIns="0" rtlCol="0"/>
          <a:lstStyle/>
          <a:p>
            <a:pPr marL="81915">
              <a:lnSpc>
                <a:spcPct val="100000"/>
              </a:lnSpc>
              <a:spcBef>
                <a:spcPts val="565"/>
              </a:spcBef>
            </a:pPr>
            <a:r>
              <a:rPr lang="it-CH" sz="1400" b="1" spc="0" baseline="0" dirty="0">
                <a:latin typeface="Arial" panose="020B0604020202020204" pitchFamily="34" charset="0"/>
                <a:cs typeface="Arial" panose="020B0604020202020204" pitchFamily="34" charset="0"/>
              </a:rPr>
              <a:t>2H: Questionario sull'insegnamento dialogico: Autovalutazione della pratica</a:t>
            </a:r>
            <a:endParaRPr lang="it-CH" sz="1400" spc="0" baseline="0" dirty="0">
              <a:latin typeface="Arial" panose="020B0604020202020204" pitchFamily="34" charset="0"/>
              <a:cs typeface="Arial" panose="020B0604020202020204" pitchFamily="34" charset="0"/>
            </a:endParaRPr>
          </a:p>
          <a:p>
            <a:pPr marL="81915" marR="97155">
              <a:lnSpc>
                <a:spcPct val="121700"/>
              </a:lnSpc>
              <a:spcBef>
                <a:spcPts val="400"/>
              </a:spcBef>
            </a:pPr>
            <a:r>
              <a:rPr lang="it-CH" sz="1150" dirty="0">
                <a:latin typeface="Arial Unicode MS"/>
              </a:rPr>
              <a:t>Questo modello ti permette di valutare la tua pratica. Potresti farlo in diversi momenti della tua inchiesta per identificare come è cambiata la tua pratica.      </a:t>
            </a:r>
          </a:p>
          <a:p>
            <a:pPr marL="81915" marR="97155">
              <a:lnSpc>
                <a:spcPct val="121700"/>
              </a:lnSpc>
              <a:spcBef>
                <a:spcPts val="400"/>
              </a:spcBef>
            </a:pPr>
            <a:r>
              <a:rPr lang="it-CH" sz="1400" b="1" spc="0" baseline="0" dirty="0">
                <a:latin typeface="Arial" panose="020B0604020202020204" pitchFamily="34" charset="0"/>
                <a:cs typeface="Arial" panose="020B0604020202020204" pitchFamily="34" charset="0"/>
              </a:rPr>
              <a:t>      </a:t>
            </a:r>
            <a:r>
              <a:rPr lang="it-CH" sz="1150" b="1" spc="0" baseline="0" dirty="0">
                <a:latin typeface="Arial" panose="020B0604020202020204" pitchFamily="34" charset="0"/>
                <a:cs typeface="Arial" panose="020B0604020202020204" pitchFamily="34" charset="0"/>
              </a:rPr>
              <a:t>Modelli scaricabili </a:t>
            </a:r>
            <a:r>
              <a:rPr lang="it-CH" sz="1150" b="0" spc="0" baseline="0" dirty="0">
                <a:latin typeface="Arial" panose="020B0604020202020204" pitchFamily="34" charset="0"/>
                <a:cs typeface="Arial" panose="020B0604020202020204" pitchFamily="34" charset="0"/>
              </a:rPr>
              <a:t>sono disponibili sul nostro </a:t>
            </a:r>
            <a:r>
              <a:rPr lang="it-CH" sz="1150" b="0" spc="0" baseline="0" dirty="0">
                <a:latin typeface="Arial" panose="020B0604020202020204" pitchFamily="34" charset="0"/>
                <a:cs typeface="Arial" panose="020B0604020202020204" pitchFamily="34" charset="0"/>
                <a:hlinkClick r:id="rId2"/>
              </a:rPr>
              <a:t>sito web</a:t>
            </a:r>
            <a:r>
              <a:rPr lang="it-CH" sz="1150" b="0" spc="0" baseline="0" dirty="0">
                <a:latin typeface="Arial" panose="020B0604020202020204" pitchFamily="34" charset="0"/>
                <a:cs typeface="Arial" panose="020B0604020202020204" pitchFamily="34" charset="0"/>
              </a:rPr>
              <a:t>.</a:t>
            </a:r>
          </a:p>
        </p:txBody>
      </p:sp>
      <p:sp>
        <p:nvSpPr>
          <p:cNvPr id="8" name="object 4">
            <a:extLst>
              <a:ext uri="{FF2B5EF4-FFF2-40B4-BE49-F238E27FC236}">
                <a16:creationId xmlns:a16="http://schemas.microsoft.com/office/drawing/2014/main" id="{C3A73816-3E62-4DE1-9A9C-AF43D7ACEB8C}"/>
              </a:ext>
            </a:extLst>
          </p:cNvPr>
          <p:cNvSpPr/>
          <p:nvPr/>
        </p:nvSpPr>
        <p:spPr>
          <a:xfrm>
            <a:off x="336553" y="1266825"/>
            <a:ext cx="209547" cy="209547"/>
          </a:xfrm>
          <a:prstGeom prst="rect">
            <a:avLst/>
          </a:prstGeom>
          <a:blipFill>
            <a:blip r:embed="rId3" cstate="print"/>
            <a:stretch>
              <a:fillRect/>
            </a:stretch>
          </a:blipFill>
        </p:spPr>
        <p:txBody>
          <a:bodyPr wrap="square" lIns="0" tIns="0" rIns="0" bIns="0" rtlCol="0"/>
          <a:lstStyle/>
          <a:p>
            <a:endParaRPr/>
          </a:p>
        </p:txBody>
      </p:sp>
      <p:sp>
        <p:nvSpPr>
          <p:cNvPr id="10" name="object 2">
            <a:extLst>
              <a:ext uri="{FF2B5EF4-FFF2-40B4-BE49-F238E27FC236}">
                <a16:creationId xmlns:a16="http://schemas.microsoft.com/office/drawing/2014/main" id="{6E6EA713-D93E-4EF1-8545-276F710CA8B0}"/>
              </a:ext>
            </a:extLst>
          </p:cNvPr>
          <p:cNvSpPr/>
          <p:nvPr/>
        </p:nvSpPr>
        <p:spPr>
          <a:xfrm>
            <a:off x="5422903" y="200025"/>
            <a:ext cx="5086350" cy="1371600"/>
          </a:xfrm>
          <a:custGeom>
            <a:avLst/>
            <a:gdLst/>
            <a:ahLst/>
            <a:cxnLst/>
            <a:rect l="l" t="t" r="r" b="b"/>
            <a:pathLst>
              <a:path w="5086350" h="1524000">
                <a:moveTo>
                  <a:pt x="0" y="0"/>
                </a:moveTo>
                <a:lnTo>
                  <a:pt x="5086350" y="0"/>
                </a:lnTo>
                <a:lnTo>
                  <a:pt x="5086350" y="1524000"/>
                </a:lnTo>
                <a:lnTo>
                  <a:pt x="0" y="1524000"/>
                </a:lnTo>
                <a:lnTo>
                  <a:pt x="0" y="0"/>
                </a:lnTo>
                <a:close/>
              </a:path>
            </a:pathLst>
          </a:custGeom>
          <a:solidFill>
            <a:srgbClr val="FFFFFF"/>
          </a:solidFill>
          <a:ln w="28575">
            <a:solidFill>
              <a:schemeClr val="accent5">
                <a:lumMod val="75000"/>
              </a:schemeClr>
            </a:solidFill>
          </a:ln>
        </p:spPr>
        <p:txBody>
          <a:bodyPr wrap="square" lIns="0" tIns="72000" rIns="0" bIns="0" rtlCol="0"/>
          <a:lstStyle/>
          <a:p>
            <a:pPr marL="81280">
              <a:lnSpc>
                <a:spcPct val="100000"/>
              </a:lnSpc>
              <a:spcBef>
                <a:spcPts val="645"/>
              </a:spcBef>
            </a:pPr>
            <a:r>
              <a:rPr lang="it-CH" sz="1150" b="1" spc="0" baseline="0" dirty="0">
                <a:latin typeface="Arial"/>
                <a:cs typeface="Arial"/>
              </a:rPr>
              <a:t>Indicazioni per la compilazione:</a:t>
            </a:r>
            <a:endParaRPr lang="it-CH" sz="1150" b="0" spc="0" baseline="0" dirty="0">
              <a:latin typeface="Arial"/>
              <a:cs typeface="Arial"/>
            </a:endParaRPr>
          </a:p>
          <a:p>
            <a:pPr marL="81280">
              <a:lnSpc>
                <a:spcPct val="100000"/>
              </a:lnSpc>
              <a:spcBef>
                <a:spcPts val="645"/>
              </a:spcBef>
            </a:pPr>
            <a:r>
              <a:rPr lang="it-CH" sz="1150" b="1" spc="0" baseline="0" dirty="0">
                <a:latin typeface="Arial"/>
                <a:cs typeface="Arial"/>
              </a:rPr>
              <a:t>Ci sono tre sezioni: </a:t>
            </a:r>
            <a:r>
              <a:rPr lang="it-CH" sz="1150" b="0" spc="0" baseline="0" dirty="0">
                <a:latin typeface="Arial"/>
                <a:cs typeface="Arial"/>
              </a:rPr>
              <a:t>creare un’</a:t>
            </a:r>
            <a:r>
              <a:rPr lang="it-CH" sz="1150" b="1" spc="0" baseline="0" dirty="0">
                <a:latin typeface="Arial"/>
                <a:cs typeface="Arial"/>
              </a:rPr>
              <a:t>Apertura al dialogo</a:t>
            </a:r>
            <a:r>
              <a:rPr lang="it-CH" sz="1150" b="0" spc="0" baseline="0" dirty="0">
                <a:latin typeface="Arial"/>
                <a:cs typeface="Arial"/>
              </a:rPr>
              <a:t> (A - Voci 1- 5), invitare i </a:t>
            </a:r>
            <a:r>
              <a:rPr lang="it-CH" sz="1150" b="1" spc="0" baseline="0" dirty="0">
                <a:latin typeface="Arial"/>
                <a:cs typeface="Arial"/>
              </a:rPr>
              <a:t>Contributi</a:t>
            </a:r>
            <a:r>
              <a:rPr lang="it-CH" sz="1150" b="0" spc="0" baseline="0" dirty="0">
                <a:latin typeface="Arial"/>
                <a:cs typeface="Arial"/>
              </a:rPr>
              <a:t> </a:t>
            </a:r>
            <a:r>
              <a:rPr lang="it-CH" sz="1150" b="1" spc="0" baseline="0" dirty="0">
                <a:latin typeface="Arial"/>
                <a:cs typeface="Arial"/>
              </a:rPr>
              <a:t>delle persone in formazione </a:t>
            </a:r>
            <a:r>
              <a:rPr lang="it-CH" sz="1150" b="0" spc="0" baseline="0" dirty="0">
                <a:latin typeface="Arial"/>
                <a:cs typeface="Arial"/>
              </a:rPr>
              <a:t>(B - Voci 6-9) e promuovere la </a:t>
            </a:r>
            <a:r>
              <a:rPr lang="it-CH" sz="1150" b="1" spc="0" baseline="0" dirty="0">
                <a:latin typeface="Arial"/>
                <a:cs typeface="Arial"/>
              </a:rPr>
              <a:t>Partecipazione</a:t>
            </a:r>
            <a:r>
              <a:rPr lang="it-CH" sz="1150" b="0" spc="0" baseline="0" dirty="0">
                <a:latin typeface="Arial"/>
                <a:cs typeface="Arial"/>
              </a:rPr>
              <a:t> </a:t>
            </a:r>
            <a:r>
              <a:rPr lang="it-CH" sz="1150" b="1" spc="0" baseline="0" dirty="0">
                <a:latin typeface="Arial"/>
                <a:cs typeface="Arial"/>
              </a:rPr>
              <a:t>dialogica</a:t>
            </a:r>
            <a:r>
              <a:rPr lang="it-CH" sz="1150" b="0" spc="0" baseline="0" dirty="0">
                <a:latin typeface="Arial"/>
                <a:cs typeface="Arial"/>
              </a:rPr>
              <a:t> (C - Voci 10-18, nella pagina successiva).</a:t>
            </a:r>
          </a:p>
          <a:p>
            <a:pPr marL="81280">
              <a:lnSpc>
                <a:spcPct val="100000"/>
              </a:lnSpc>
              <a:spcBef>
                <a:spcPts val="645"/>
              </a:spcBef>
            </a:pPr>
            <a:r>
              <a:rPr lang="it-CH" sz="1150" b="0" spc="0" baseline="0" dirty="0">
                <a:latin typeface="Arial"/>
                <a:cs typeface="Arial"/>
              </a:rPr>
              <a:t>Per ogni voce, spunta la casella più pertinente e attribuisciti un punteggio.</a:t>
            </a:r>
            <a:endParaRPr lang="it-CH" sz="1150" b="0" spc="0" baseline="0" dirty="0">
              <a:latin typeface="Arial Unicode MS"/>
              <a:cs typeface="Arial Unicode MS"/>
            </a:endParaRPr>
          </a:p>
          <a:p>
            <a:pPr marL="81915">
              <a:lnSpc>
                <a:spcPct val="100000"/>
              </a:lnSpc>
              <a:spcBef>
                <a:spcPts val="565"/>
              </a:spcBef>
            </a:pPr>
            <a:endParaRPr lang="it-CH" sz="1150" b="0" spc="0" baseline="0" dirty="0">
              <a:latin typeface="Arial" panose="020B0604020202020204" pitchFamily="34" charset="0"/>
              <a:cs typeface="Arial" panose="020B0604020202020204" pitchFamily="34" charset="0"/>
            </a:endParaRPr>
          </a:p>
        </p:txBody>
      </p:sp>
      <p:graphicFrame>
        <p:nvGraphicFramePr>
          <p:cNvPr id="11" name="Tabella 10">
            <a:extLst>
              <a:ext uri="{FF2B5EF4-FFF2-40B4-BE49-F238E27FC236}">
                <a16:creationId xmlns:a16="http://schemas.microsoft.com/office/drawing/2014/main" id="{BE605039-4E3B-4062-B28F-0D2857E4707F}"/>
              </a:ext>
            </a:extLst>
          </p:cNvPr>
          <p:cNvGraphicFramePr>
            <a:graphicFrameLocks noGrp="1"/>
          </p:cNvGraphicFramePr>
          <p:nvPr>
            <p:extLst>
              <p:ext uri="{D42A27DB-BD31-4B8C-83A1-F6EECF244321}">
                <p14:modId xmlns:p14="http://schemas.microsoft.com/office/powerpoint/2010/main" val="2276724027"/>
              </p:ext>
            </p:extLst>
          </p:nvPr>
        </p:nvGraphicFramePr>
        <p:xfrm>
          <a:off x="529369" y="1658332"/>
          <a:ext cx="9526490" cy="5790009"/>
        </p:xfrm>
        <a:graphic>
          <a:graphicData uri="http://schemas.openxmlformats.org/drawingml/2006/table">
            <a:tbl>
              <a:tblPr firstRow="1" bandRow="1">
                <a:tableStyleId>{2D5ABB26-0587-4C30-8999-92F81FD0307C}</a:tableStyleId>
              </a:tblPr>
              <a:tblGrid>
                <a:gridCol w="6030200">
                  <a:extLst>
                    <a:ext uri="{9D8B030D-6E8A-4147-A177-3AD203B41FA5}">
                      <a16:colId xmlns:a16="http://schemas.microsoft.com/office/drawing/2014/main" val="1810515109"/>
                    </a:ext>
                  </a:extLst>
                </a:gridCol>
                <a:gridCol w="582715">
                  <a:extLst>
                    <a:ext uri="{9D8B030D-6E8A-4147-A177-3AD203B41FA5}">
                      <a16:colId xmlns:a16="http://schemas.microsoft.com/office/drawing/2014/main" val="684356276"/>
                    </a:ext>
                  </a:extLst>
                </a:gridCol>
                <a:gridCol w="582715">
                  <a:extLst>
                    <a:ext uri="{9D8B030D-6E8A-4147-A177-3AD203B41FA5}">
                      <a16:colId xmlns:a16="http://schemas.microsoft.com/office/drawing/2014/main" val="2626958204"/>
                    </a:ext>
                  </a:extLst>
                </a:gridCol>
                <a:gridCol w="582715">
                  <a:extLst>
                    <a:ext uri="{9D8B030D-6E8A-4147-A177-3AD203B41FA5}">
                      <a16:colId xmlns:a16="http://schemas.microsoft.com/office/drawing/2014/main" val="313613831"/>
                    </a:ext>
                  </a:extLst>
                </a:gridCol>
                <a:gridCol w="582715">
                  <a:extLst>
                    <a:ext uri="{9D8B030D-6E8A-4147-A177-3AD203B41FA5}">
                      <a16:colId xmlns:a16="http://schemas.microsoft.com/office/drawing/2014/main" val="3668235526"/>
                    </a:ext>
                  </a:extLst>
                </a:gridCol>
                <a:gridCol w="582715">
                  <a:extLst>
                    <a:ext uri="{9D8B030D-6E8A-4147-A177-3AD203B41FA5}">
                      <a16:colId xmlns:a16="http://schemas.microsoft.com/office/drawing/2014/main" val="1135891751"/>
                    </a:ext>
                  </a:extLst>
                </a:gridCol>
                <a:gridCol w="582715">
                  <a:extLst>
                    <a:ext uri="{9D8B030D-6E8A-4147-A177-3AD203B41FA5}">
                      <a16:colId xmlns:a16="http://schemas.microsoft.com/office/drawing/2014/main" val="2834494465"/>
                    </a:ext>
                  </a:extLst>
                </a:gridCol>
              </a:tblGrid>
              <a:tr h="769864">
                <a:tc>
                  <a:txBody>
                    <a:bodyPr/>
                    <a:lstStyle/>
                    <a:p>
                      <a:pPr marL="57785" marR="648335">
                        <a:lnSpc>
                          <a:spcPct val="120000"/>
                        </a:lnSpc>
                        <a:spcBef>
                          <a:spcPts val="175"/>
                        </a:spcBef>
                      </a:pPr>
                      <a:r>
                        <a:rPr lang="it-CH" sz="1100" spc="0" baseline="0" dirty="0">
                          <a:latin typeface="Arial"/>
                          <a:cs typeface="Arial"/>
                        </a:rPr>
                        <a:t>Considera le seguenti affermazioni in relazione alla tua pratica e segna il tuo livello di accordo da </a:t>
                      </a:r>
                      <a:r>
                        <a:rPr lang="it-CH" sz="1100" b="1" spc="0" baseline="0" dirty="0">
                          <a:latin typeface="Arial"/>
                          <a:cs typeface="Arial"/>
                        </a:rPr>
                        <a:t>(1) "del tutto in disaccordo" </a:t>
                      </a:r>
                      <a:r>
                        <a:rPr lang="it-CH" sz="1100" spc="0" baseline="0" dirty="0">
                          <a:latin typeface="Arial"/>
                          <a:cs typeface="Arial"/>
                        </a:rPr>
                        <a:t>a (6) </a:t>
                      </a:r>
                      <a:r>
                        <a:rPr lang="it-CH" sz="1100" b="1" spc="0" baseline="0" dirty="0">
                          <a:latin typeface="Arial"/>
                          <a:cs typeface="Arial"/>
                        </a:rPr>
                        <a:t>"del tutto d'accordo"</a:t>
                      </a:r>
                      <a:r>
                        <a:rPr lang="it-CH" sz="1100" spc="0" baseline="0" dirty="0">
                          <a:latin typeface="Arial"/>
                          <a:cs typeface="Arial"/>
                        </a:rPr>
                        <a:t>.</a:t>
                      </a:r>
                    </a:p>
                    <a:p>
                      <a:pPr marL="57785" marR="648335">
                        <a:lnSpc>
                          <a:spcPct val="120000"/>
                        </a:lnSpc>
                        <a:spcBef>
                          <a:spcPts val="175"/>
                        </a:spcBef>
                      </a:pPr>
                      <a:r>
                        <a:rPr lang="it-CH" sz="1100" b="1" i="1" spc="0" baseline="0" dirty="0">
                          <a:latin typeface="Arial"/>
                          <a:cs typeface="Arial"/>
                        </a:rPr>
                        <a:t>Nel mio insegnamento, io...</a:t>
                      </a:r>
                      <a:endParaRPr sz="1100" b="1" i="1"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4610">
                        <a:lnSpc>
                          <a:spcPct val="100000"/>
                        </a:lnSpc>
                        <a:spcBef>
                          <a:spcPts val="445"/>
                        </a:spcBef>
                      </a:pPr>
                      <a:r>
                        <a:rPr lang="it-CH" sz="1000" spc="0" baseline="0" dirty="0">
                          <a:latin typeface="Arial"/>
                          <a:cs typeface="Arial"/>
                        </a:rPr>
                        <a:t>(1)</a:t>
                      </a:r>
                    </a:p>
                    <a:p>
                      <a:pPr marL="53975" marR="118110" indent="0">
                        <a:lnSpc>
                          <a:spcPct val="123300"/>
                        </a:lnSpc>
                        <a:spcBef>
                          <a:spcPts val="690"/>
                        </a:spcBef>
                        <a:tabLst/>
                      </a:pPr>
                      <a:r>
                        <a:rPr lang="it-CH" sz="550" spc="0" baseline="0" dirty="0">
                          <a:latin typeface="Arial"/>
                          <a:cs typeface="Arial"/>
                        </a:rPr>
                        <a:t>Del tutto in </a:t>
                      </a:r>
                      <a:r>
                        <a:rPr lang="it-CH" sz="550" spc="0" baseline="0" dirty="0" err="1">
                          <a:latin typeface="Arial"/>
                          <a:cs typeface="Arial"/>
                        </a:rPr>
                        <a:t>disac-cordo</a:t>
                      </a:r>
                      <a:endParaRPr sz="55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57785">
                        <a:lnSpc>
                          <a:spcPct val="100000"/>
                        </a:lnSpc>
                        <a:spcBef>
                          <a:spcPts val="445"/>
                        </a:spcBef>
                      </a:pPr>
                      <a:r>
                        <a:rPr sz="1000" spc="0" baseline="0" dirty="0">
                          <a:latin typeface="Arial"/>
                          <a:cs typeface="Aria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4610">
                        <a:lnSpc>
                          <a:spcPct val="100000"/>
                        </a:lnSpc>
                        <a:spcBef>
                          <a:spcPts val="445"/>
                        </a:spcBef>
                      </a:pPr>
                      <a:r>
                        <a:rPr sz="1000" spc="0" baseline="0" dirty="0">
                          <a:latin typeface="Arial"/>
                          <a:cs typeface="Aria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a:cs typeface="Aria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a:cs typeface="Aria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57785">
                        <a:lnSpc>
                          <a:spcPct val="100000"/>
                        </a:lnSpc>
                        <a:spcBef>
                          <a:spcPts val="445"/>
                        </a:spcBef>
                      </a:pPr>
                      <a:r>
                        <a:rPr sz="1000" spc="0" baseline="0" dirty="0">
                          <a:latin typeface="Arial"/>
                          <a:cs typeface="Arial"/>
                        </a:rPr>
                        <a:t>(6)</a:t>
                      </a:r>
                    </a:p>
                    <a:p>
                      <a:pPr marL="57785" marR="97155">
                        <a:lnSpc>
                          <a:spcPct val="123300"/>
                        </a:lnSpc>
                        <a:spcBef>
                          <a:spcPts val="690"/>
                        </a:spcBef>
                      </a:pPr>
                      <a:r>
                        <a:rPr lang="it-CH" sz="550" spc="0" baseline="0" dirty="0">
                          <a:latin typeface="Arial"/>
                          <a:cs typeface="Arial"/>
                        </a:rPr>
                        <a:t>Del tutto d’</a:t>
                      </a:r>
                      <a:r>
                        <a:rPr lang="it-CH" sz="550" spc="0" baseline="0" dirty="0" err="1">
                          <a:latin typeface="Arial"/>
                          <a:cs typeface="Arial"/>
                        </a:rPr>
                        <a:t>ac-cordo</a:t>
                      </a:r>
                      <a:endParaRPr sz="55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2536768"/>
                  </a:ext>
                </a:extLst>
              </a:tr>
              <a:tr h="241170">
                <a:tc gridSpan="7">
                  <a:txBody>
                    <a:bodyPr/>
                    <a:lstStyle/>
                    <a:p>
                      <a:pPr marL="3963035">
                        <a:lnSpc>
                          <a:spcPct val="100000"/>
                        </a:lnSpc>
                        <a:spcBef>
                          <a:spcPts val="459"/>
                        </a:spcBef>
                      </a:pPr>
                      <a:r>
                        <a:rPr sz="1000" spc="0" baseline="0" dirty="0">
                          <a:latin typeface="Arial"/>
                          <a:cs typeface="Arial"/>
                        </a:rPr>
                        <a:t>A. </a:t>
                      </a:r>
                      <a:r>
                        <a:rPr lang="it-CH" sz="1000" spc="0" baseline="0" dirty="0">
                          <a:latin typeface="Arial"/>
                          <a:cs typeface="Arial"/>
                        </a:rPr>
                        <a:t>Apertura al dialogo</a:t>
                      </a:r>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D9D9D9"/>
                    </a:solidFill>
                  </a:tcPr>
                </a:tc>
                <a:tc hMerge="1">
                  <a:txBody>
                    <a:bodyPr/>
                    <a:lstStyle/>
                    <a:p>
                      <a:endParaRPr lang="it-CH"/>
                    </a:p>
                  </a:txBody>
                  <a:tcPr>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3485467782"/>
                  </a:ext>
                </a:extLst>
              </a:tr>
              <a:tr h="394915">
                <a:tc>
                  <a:txBody>
                    <a:bodyPr/>
                    <a:lstStyle/>
                    <a:p>
                      <a:pPr marL="57785">
                        <a:lnSpc>
                          <a:spcPct val="100000"/>
                        </a:lnSpc>
                        <a:spcBef>
                          <a:spcPts val="464"/>
                        </a:spcBef>
                      </a:pPr>
                      <a:r>
                        <a:rPr lang="it-CH" sz="1000" spc="0" baseline="0" dirty="0">
                          <a:solidFill>
                            <a:schemeClr val="tx1"/>
                          </a:solidFill>
                          <a:latin typeface="Arial"/>
                          <a:ea typeface="+mn-ea"/>
                          <a:cs typeface="Arial"/>
                        </a:rPr>
                        <a:t>creo conversazioni guidate come parte delle mie lezioni attraverso la pianificazione delle stesse.	</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847822161"/>
                  </a:ext>
                </a:extLst>
              </a:tr>
              <a:tr h="394914">
                <a:tc>
                  <a:txBody>
                    <a:bodyPr/>
                    <a:lstStyle/>
                    <a:p>
                      <a:pPr marL="57785">
                        <a:lnSpc>
                          <a:spcPct val="100000"/>
                        </a:lnSpc>
                        <a:spcBef>
                          <a:spcPts val="464"/>
                        </a:spcBef>
                      </a:pPr>
                      <a:r>
                        <a:rPr lang="it-CH" sz="1000" spc="0" baseline="0" dirty="0">
                          <a:solidFill>
                            <a:schemeClr val="tx1"/>
                          </a:solidFill>
                          <a:latin typeface="Arial"/>
                          <a:ea typeface="+mn-ea"/>
                          <a:cs typeface="Arial"/>
                        </a:rPr>
                        <a:t>offro tempo per le domande in modo che le persone in formazione possano comprendere gli obiettivi di apprendimento.</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287915190"/>
                  </a:ext>
                </a:extLst>
              </a:tr>
              <a:tr h="397930">
                <a:tc>
                  <a:txBody>
                    <a:bodyPr/>
                    <a:lstStyle/>
                    <a:p>
                      <a:pPr marL="57785">
                        <a:lnSpc>
                          <a:spcPct val="100000"/>
                        </a:lnSpc>
                        <a:spcBef>
                          <a:spcPts val="464"/>
                        </a:spcBef>
                      </a:pPr>
                      <a:r>
                        <a:rPr lang="it-CH" sz="1000" spc="0" baseline="0" dirty="0">
                          <a:solidFill>
                            <a:schemeClr val="tx1"/>
                          </a:solidFill>
                          <a:latin typeface="Arial"/>
                          <a:ea typeface="+mn-ea"/>
                          <a:cs typeface="Arial"/>
                        </a:rPr>
                        <a:t>concedo tempo sufficiente alle persone in formazione per contribuire a lungo.</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520332957"/>
                  </a:ext>
                </a:extLst>
              </a:tr>
              <a:tr h="394914">
                <a:tc>
                  <a:txBody>
                    <a:bodyPr/>
                    <a:lstStyle/>
                    <a:p>
                      <a:pPr marL="57785">
                        <a:lnSpc>
                          <a:spcPct val="100000"/>
                        </a:lnSpc>
                        <a:spcBef>
                          <a:spcPts val="464"/>
                        </a:spcBef>
                      </a:pPr>
                      <a:r>
                        <a:rPr lang="it-CH" sz="1000" spc="0" baseline="0" dirty="0">
                          <a:solidFill>
                            <a:schemeClr val="tx1"/>
                          </a:solidFill>
                          <a:latin typeface="Arial"/>
                          <a:ea typeface="+mn-ea"/>
                          <a:cs typeface="Arial"/>
                        </a:rPr>
                        <a:t>pongo domande aperte e attendo che le persone in formazione rispondano.</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0926890"/>
                  </a:ext>
                </a:extLst>
              </a:tr>
              <a:tr h="394915">
                <a:tc>
                  <a:txBody>
                    <a:bodyPr/>
                    <a:lstStyle/>
                    <a:p>
                      <a:pPr marL="57785">
                        <a:lnSpc>
                          <a:spcPct val="100000"/>
                        </a:lnSpc>
                        <a:spcBef>
                          <a:spcPts val="464"/>
                        </a:spcBef>
                      </a:pPr>
                      <a:r>
                        <a:rPr lang="it-CH" sz="1000" spc="0" baseline="0" dirty="0">
                          <a:solidFill>
                            <a:schemeClr val="tx1"/>
                          </a:solidFill>
                          <a:latin typeface="Arial"/>
                          <a:ea typeface="+mn-ea"/>
                          <a:cs typeface="Arial"/>
                        </a:rPr>
                        <a:t>ascolto con attenzione le persone in formazione e rispondo in modo costruttivo, anche fornendo un feedback formativo.</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44258193"/>
                  </a:ext>
                </a:extLst>
              </a:tr>
              <a:tr h="394915">
                <a:tc>
                  <a:txBody>
                    <a:bodyPr/>
                    <a:lstStyle/>
                    <a:p>
                      <a:pPr marL="284480">
                        <a:lnSpc>
                          <a:spcPct val="100000"/>
                        </a:lnSpc>
                        <a:spcBef>
                          <a:spcPts val="459"/>
                        </a:spcBef>
                      </a:pPr>
                      <a:r>
                        <a:rPr lang="it-CH" sz="1000" spc="0" baseline="0" dirty="0">
                          <a:latin typeface="Arial"/>
                          <a:cs typeface="Arial"/>
                        </a:rPr>
                        <a:t>Valutazione aggregata Dimensione A: Apertura al dialogo (sommare le valutazioni)	</a:t>
                      </a:r>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gridSpan="6">
                  <a:txBody>
                    <a:bodyPr/>
                    <a:lstStyle/>
                    <a:p>
                      <a:r>
                        <a:rPr lang="it-CH" sz="1000" spc="0" baseline="0" dirty="0">
                          <a:latin typeface="Arial"/>
                          <a:cs typeface="Arial"/>
                        </a:rPr>
                        <a:t>/ 30</a:t>
                      </a:r>
                      <a:endParaRPr lang="it-CH"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366522914"/>
                  </a:ext>
                </a:extLst>
              </a:tr>
              <a:tr h="241170">
                <a:tc gridSpan="7">
                  <a:txBody>
                    <a:bodyPr/>
                    <a:lstStyle/>
                    <a:p>
                      <a:pPr marL="3618229">
                        <a:lnSpc>
                          <a:spcPct val="100000"/>
                        </a:lnSpc>
                        <a:spcBef>
                          <a:spcPts val="459"/>
                        </a:spcBef>
                      </a:pPr>
                      <a:r>
                        <a:rPr sz="1000" spc="0" baseline="0" dirty="0">
                          <a:latin typeface="Arial"/>
                          <a:cs typeface="Arial"/>
                        </a:rPr>
                        <a:t>B. </a:t>
                      </a:r>
                      <a:r>
                        <a:rPr lang="it-CH" sz="1000" spc="0" baseline="0" dirty="0">
                          <a:latin typeface="Arial"/>
                          <a:cs typeface="Arial"/>
                        </a:rPr>
                        <a:t>Invitare i Contributi delle persone in formazione</a:t>
                      </a:r>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CCCC"/>
                    </a:solidFill>
                  </a:tcPr>
                </a:tc>
                <a:tc hMerge="1">
                  <a:txBody>
                    <a:bodyPr/>
                    <a:lstStyle/>
                    <a:p>
                      <a:endParaRPr lang="it-CH"/>
                    </a:p>
                  </a:txBody>
                  <a:tcPr>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lnL w="12192" cap="flat" cmpd="sng" algn="ctr">
                      <a:solidFill>
                        <a:srgbClr val="000000"/>
                      </a:solidFill>
                      <a:prstDash val="solid"/>
                      <a:round/>
                      <a:headEnd type="none" w="med" len="med"/>
                      <a:tailEnd type="none" w="med" len="med"/>
                    </a:ln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4032731565"/>
                  </a:ext>
                </a:extLst>
              </a:tr>
              <a:tr h="394915">
                <a:tc>
                  <a:txBody>
                    <a:bodyPr/>
                    <a:lstStyle/>
                    <a:p>
                      <a:pPr marL="57785">
                        <a:lnSpc>
                          <a:spcPct val="100000"/>
                        </a:lnSpc>
                        <a:spcBef>
                          <a:spcPts val="464"/>
                        </a:spcBef>
                      </a:pPr>
                      <a:r>
                        <a:rPr lang="it-CH" sz="1000" spc="0" baseline="0" dirty="0">
                          <a:solidFill>
                            <a:schemeClr val="tx1"/>
                          </a:solidFill>
                          <a:latin typeface="Arial"/>
                          <a:ea typeface="+mn-ea"/>
                          <a:cs typeface="Arial"/>
                        </a:rPr>
                        <a:t>invito i contributi delle persone in formazione.</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042187008"/>
                  </a:ext>
                </a:extLst>
              </a:tr>
              <a:tr h="394915">
                <a:tc>
                  <a:txBody>
                    <a:bodyPr/>
                    <a:lstStyle/>
                    <a:p>
                      <a:pPr marL="57785">
                        <a:lnSpc>
                          <a:spcPct val="100000"/>
                        </a:lnSpc>
                        <a:spcBef>
                          <a:spcPts val="464"/>
                        </a:spcBef>
                      </a:pPr>
                      <a:r>
                        <a:rPr lang="it-CH" sz="1000" spc="0" baseline="0" dirty="0">
                          <a:solidFill>
                            <a:schemeClr val="tx1"/>
                          </a:solidFill>
                          <a:latin typeface="Arial"/>
                          <a:ea typeface="+mn-ea"/>
                          <a:cs typeface="Arial"/>
                        </a:rPr>
                        <a:t>invito le persone in formazione a elaborare e sviluppare le proprie idee e quelle altrui.	</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17877340"/>
                  </a:ext>
                </a:extLst>
              </a:tr>
              <a:tr h="578807">
                <a:tc>
                  <a:txBody>
                    <a:bodyPr/>
                    <a:lstStyle/>
                    <a:p>
                      <a:pPr marL="57785" marR="79375" indent="0">
                        <a:lnSpc>
                          <a:spcPct val="100000"/>
                        </a:lnSpc>
                        <a:spcBef>
                          <a:spcPts val="464"/>
                        </a:spcBef>
                      </a:pPr>
                      <a:r>
                        <a:rPr lang="it-CH" sz="1000" spc="0" baseline="0" dirty="0">
                          <a:solidFill>
                            <a:schemeClr val="tx1"/>
                          </a:solidFill>
                          <a:latin typeface="Arial"/>
                          <a:ea typeface="+mn-ea"/>
                          <a:cs typeface="Arial"/>
                        </a:rPr>
                        <a:t>invito le persone in formazione a giustificare le loro idee e opinioni in modo esplicito, fornendo spiegazioni estese, argomentazioni, contro-argomentazioni e/o prove.</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51745633"/>
                  </a:ext>
                </a:extLst>
              </a:tr>
              <a:tr h="394915">
                <a:tc>
                  <a:txBody>
                    <a:bodyPr/>
                    <a:lstStyle/>
                    <a:p>
                      <a:pPr marL="57785">
                        <a:lnSpc>
                          <a:spcPct val="100000"/>
                        </a:lnSpc>
                        <a:spcBef>
                          <a:spcPts val="464"/>
                        </a:spcBef>
                      </a:pPr>
                      <a:r>
                        <a:rPr lang="it-CH" sz="1000" spc="0" baseline="0" dirty="0">
                          <a:solidFill>
                            <a:schemeClr val="tx1"/>
                          </a:solidFill>
                          <a:latin typeface="Arial"/>
                          <a:ea typeface="+mn-ea"/>
                          <a:cs typeface="Arial"/>
                        </a:rPr>
                        <a:t>invito le persone in formazione a sfidare, mettere in discussione e valutare criticamente e con rispetto le idee altrui.</a:t>
                      </a:r>
                      <a:endParaRPr sz="1000" spc="0" baseline="0" dirty="0">
                        <a:solidFill>
                          <a:schemeClr val="tx1"/>
                        </a:solidFill>
                        <a:latin typeface="Arial"/>
                        <a:ea typeface="+mn-ea"/>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spc="0" baseline="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sz="100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2910861"/>
                  </a:ext>
                </a:extLst>
              </a:tr>
              <a:tr h="392434">
                <a:tc>
                  <a:txBody>
                    <a:bodyPr/>
                    <a:lstStyle/>
                    <a:p>
                      <a:pPr marR="619760" algn="r">
                        <a:lnSpc>
                          <a:spcPts val="530"/>
                        </a:lnSpc>
                      </a:pPr>
                      <a:endParaRPr sz="1000" spc="0" baseline="0" dirty="0">
                        <a:latin typeface="Arial"/>
                        <a:cs typeface="Arial"/>
                      </a:endParaRPr>
                    </a:p>
                    <a:p>
                      <a:pPr marL="284480">
                        <a:lnSpc>
                          <a:spcPts val="1135"/>
                        </a:lnSpc>
                      </a:pPr>
                      <a:r>
                        <a:rPr lang="it-CH" sz="1000" spc="0" baseline="0" dirty="0">
                          <a:latin typeface="Arial"/>
                          <a:cs typeface="Arial"/>
                        </a:rPr>
                        <a:t>Valutazione aggregata B. Invitare i contributi delle persone in formazione (sommare le valutazioni)</a:t>
                      </a:r>
                      <a:endParaRPr sz="1000" spc="0" baseline="0" dirty="0">
                        <a:latin typeface="Arial"/>
                        <a:cs typeface="Arial"/>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gridSpan="6">
                  <a:txBody>
                    <a:bodyPr/>
                    <a:lstStyle/>
                    <a:p>
                      <a:r>
                        <a:rPr lang="it-CH" sz="1000" spc="0" baseline="0" dirty="0">
                          <a:latin typeface="Arial"/>
                          <a:cs typeface="Arial"/>
                        </a:rPr>
                        <a:t>/ 24</a:t>
                      </a:r>
                      <a:endParaRPr lang="it-CH" dirty="0"/>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EFEFEF"/>
                    </a:solidFill>
                  </a:tcPr>
                </a:tc>
                <a:tc hMerge="1">
                  <a:txBody>
                    <a:bodyPr/>
                    <a:lstStyle/>
                    <a:p>
                      <a:endParaRPr/>
                    </a:p>
                  </a:txBody>
                  <a:tcPr marL="0" marR="0" marT="0" marB="0">
                    <a:lnL w="12192" cap="flat" cmpd="sng" algn="ctr">
                      <a:solidFill>
                        <a:srgbClr val="000000"/>
                      </a:solidFill>
                      <a:prstDash val="solid"/>
                      <a:round/>
                      <a:headEnd type="none" w="med" len="med"/>
                      <a:tailEnd type="none" w="med" len="med"/>
                    </a:lnL>
                    <a:lnT w="12192" cap="flat" cmpd="sng" algn="ctr">
                      <a:solidFill>
                        <a:srgbClr val="000000"/>
                      </a:solidFill>
                      <a:prstDash val="solid"/>
                      <a:round/>
                      <a:headEnd type="none" w="med" len="med"/>
                      <a:tailEnd type="none" w="med" len="me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4046283187"/>
                  </a:ext>
                </a:extLst>
              </a:tr>
            </a:tbl>
          </a:graphicData>
        </a:graphic>
      </p:graphicFrame>
      <p:sp>
        <p:nvSpPr>
          <p:cNvPr id="4" name="CasellaDiTesto 3">
            <a:extLst>
              <a:ext uri="{FF2B5EF4-FFF2-40B4-BE49-F238E27FC236}">
                <a16:creationId xmlns:a16="http://schemas.microsoft.com/office/drawing/2014/main" id="{713C0D52-E3E6-5707-2892-FB5A11C27E47}"/>
              </a:ext>
            </a:extLst>
          </p:cNvPr>
          <p:cNvSpPr txBox="1"/>
          <p:nvPr/>
        </p:nvSpPr>
        <p:spPr>
          <a:xfrm>
            <a:off x="10332917" y="7285851"/>
            <a:ext cx="341760" cy="276999"/>
          </a:xfrm>
          <a:prstGeom prst="rect">
            <a:avLst/>
          </a:prstGeom>
          <a:noFill/>
        </p:spPr>
        <p:txBody>
          <a:bodyPr wrap="none" rtlCol="0">
            <a:spAutoFit/>
          </a:bodyPr>
          <a:lstStyle/>
          <a:p>
            <a:r>
              <a:rPr lang="it-CH" sz="1200" dirty="0"/>
              <a:t>51</a:t>
            </a:r>
          </a:p>
        </p:txBody>
      </p:sp>
    </p:spTree>
    <p:extLst>
      <p:ext uri="{BB962C8B-B14F-4D97-AF65-F5344CB8AC3E}">
        <p14:creationId xmlns:p14="http://schemas.microsoft.com/office/powerpoint/2010/main" val="5205473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2"/>
          <p:cNvGraphicFramePr>
            <a:graphicFrameLocks noGrp="1"/>
          </p:cNvGraphicFramePr>
          <p:nvPr>
            <p:extLst>
              <p:ext uri="{D42A27DB-BD31-4B8C-83A1-F6EECF244321}">
                <p14:modId xmlns:p14="http://schemas.microsoft.com/office/powerpoint/2010/main" val="3908237861"/>
              </p:ext>
            </p:extLst>
          </p:nvPr>
        </p:nvGraphicFramePr>
        <p:xfrm>
          <a:off x="393072" y="123825"/>
          <a:ext cx="9525629" cy="5313777"/>
        </p:xfrm>
        <a:graphic>
          <a:graphicData uri="http://schemas.openxmlformats.org/drawingml/2006/table">
            <a:tbl>
              <a:tblPr firstRow="1" bandRow="1">
                <a:tableStyleId>{2D5ABB26-0587-4C30-8999-92F81FD0307C}</a:tableStyleId>
              </a:tblPr>
              <a:tblGrid>
                <a:gridCol w="6421212">
                  <a:extLst>
                    <a:ext uri="{9D8B030D-6E8A-4147-A177-3AD203B41FA5}">
                      <a16:colId xmlns:a16="http://schemas.microsoft.com/office/drawing/2014/main" val="20000"/>
                    </a:ext>
                  </a:extLst>
                </a:gridCol>
                <a:gridCol w="509075">
                  <a:extLst>
                    <a:ext uri="{9D8B030D-6E8A-4147-A177-3AD203B41FA5}">
                      <a16:colId xmlns:a16="http://schemas.microsoft.com/office/drawing/2014/main" val="20001"/>
                    </a:ext>
                  </a:extLst>
                </a:gridCol>
                <a:gridCol w="484090">
                  <a:extLst>
                    <a:ext uri="{9D8B030D-6E8A-4147-A177-3AD203B41FA5}">
                      <a16:colId xmlns:a16="http://schemas.microsoft.com/office/drawing/2014/main" val="20002"/>
                    </a:ext>
                  </a:extLst>
                </a:gridCol>
                <a:gridCol w="509073">
                  <a:extLst>
                    <a:ext uri="{9D8B030D-6E8A-4147-A177-3AD203B41FA5}">
                      <a16:colId xmlns:a16="http://schemas.microsoft.com/office/drawing/2014/main" val="20003"/>
                    </a:ext>
                  </a:extLst>
                </a:gridCol>
                <a:gridCol w="530936">
                  <a:extLst>
                    <a:ext uri="{9D8B030D-6E8A-4147-A177-3AD203B41FA5}">
                      <a16:colId xmlns:a16="http://schemas.microsoft.com/office/drawing/2014/main" val="20004"/>
                    </a:ext>
                  </a:extLst>
                </a:gridCol>
                <a:gridCol w="562168">
                  <a:extLst>
                    <a:ext uri="{9D8B030D-6E8A-4147-A177-3AD203B41FA5}">
                      <a16:colId xmlns:a16="http://schemas.microsoft.com/office/drawing/2014/main" val="20005"/>
                    </a:ext>
                  </a:extLst>
                </a:gridCol>
                <a:gridCol w="509075">
                  <a:extLst>
                    <a:ext uri="{9D8B030D-6E8A-4147-A177-3AD203B41FA5}">
                      <a16:colId xmlns:a16="http://schemas.microsoft.com/office/drawing/2014/main" val="20006"/>
                    </a:ext>
                  </a:extLst>
                </a:gridCol>
              </a:tblGrid>
              <a:tr h="328149">
                <a:tc gridSpan="7">
                  <a:txBody>
                    <a:bodyPr/>
                    <a:lstStyle/>
                    <a:p>
                      <a:pPr marL="227329" algn="ctr">
                        <a:lnSpc>
                          <a:spcPct val="100000"/>
                        </a:lnSpc>
                        <a:spcBef>
                          <a:spcPts val="459"/>
                        </a:spcBef>
                      </a:pPr>
                      <a:r>
                        <a:rPr sz="1000" spc="0" baseline="0" dirty="0">
                          <a:latin typeface="Arial"/>
                          <a:cs typeface="Arial"/>
                        </a:rPr>
                        <a:t>Dimension</a:t>
                      </a:r>
                      <a:r>
                        <a:rPr lang="it-CH" sz="1000" spc="0" baseline="0" dirty="0">
                          <a:latin typeface="Arial"/>
                          <a:cs typeface="Arial"/>
                        </a:rPr>
                        <a:t>e</a:t>
                      </a:r>
                      <a:r>
                        <a:rPr sz="1000" spc="0" baseline="0" dirty="0">
                          <a:latin typeface="Arial"/>
                          <a:cs typeface="Arial"/>
                        </a:rPr>
                        <a:t> C: </a:t>
                      </a:r>
                      <a:r>
                        <a:rPr lang="it-CH" sz="1000" spc="0" baseline="0" dirty="0">
                          <a:latin typeface="Arial"/>
                          <a:cs typeface="Arial"/>
                        </a:rPr>
                        <a:t>Partecipazione dialogica</a:t>
                      </a:r>
                      <a:endParaRPr sz="1000" spc="0" baseline="0" dirty="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CCCCCC"/>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54756">
                <a:tc>
                  <a:txBody>
                    <a:bodyPr/>
                    <a:lstStyle/>
                    <a:p>
                      <a:pPr marL="57785" marR="648335" lvl="0" indent="0" defTabSz="914400" eaLnBrk="1" fontAlgn="auto" latinLnBrk="0" hangingPunct="1">
                        <a:lnSpc>
                          <a:spcPct val="120000"/>
                        </a:lnSpc>
                        <a:spcBef>
                          <a:spcPts val="175"/>
                        </a:spcBef>
                        <a:spcAft>
                          <a:spcPts val="0"/>
                        </a:spcAft>
                        <a:buClrTx/>
                        <a:buSzTx/>
                        <a:buFontTx/>
                        <a:buNone/>
                        <a:tabLst/>
                        <a:defRPr/>
                      </a:pPr>
                      <a:r>
                        <a:rPr kumimoji="0" lang="it-CH" sz="1100" b="1" i="1" u="none" strike="noStrike" kern="0" cap="none" spc="0" normalizeH="0" baseline="0" noProof="0" dirty="0">
                          <a:ln>
                            <a:noFill/>
                          </a:ln>
                          <a:solidFill>
                            <a:prstClr val="black"/>
                          </a:solidFill>
                          <a:effectLst/>
                          <a:uLnTx/>
                          <a:uFillTx/>
                          <a:latin typeface="Arial"/>
                          <a:ea typeface="+mn-ea"/>
                          <a:cs typeface="Arial"/>
                        </a:rPr>
                        <a:t>Nel mio insegnamento, io...</a:t>
                      </a: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(1)</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(2)</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(3)</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635" algn="ctr">
                        <a:lnSpc>
                          <a:spcPct val="100000"/>
                        </a:lnSpc>
                        <a:spcBef>
                          <a:spcPts val="459"/>
                        </a:spcBef>
                      </a:pPr>
                      <a:r>
                        <a:rPr sz="1000" spc="0" baseline="0" dirty="0">
                          <a:latin typeface="Arial"/>
                          <a:cs typeface="Arial"/>
                        </a:rPr>
                        <a:t>(4)</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marL="1905" algn="ctr">
                        <a:lnSpc>
                          <a:spcPct val="100000"/>
                        </a:lnSpc>
                        <a:spcBef>
                          <a:spcPts val="459"/>
                        </a:spcBef>
                      </a:pPr>
                      <a:r>
                        <a:rPr sz="1000" spc="0" baseline="0" dirty="0">
                          <a:latin typeface="Arial"/>
                          <a:cs typeface="Arial"/>
                        </a:rPr>
                        <a:t>(5)</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pPr algn="ctr">
                        <a:lnSpc>
                          <a:spcPct val="100000"/>
                        </a:lnSpc>
                        <a:spcBef>
                          <a:spcPts val="459"/>
                        </a:spcBef>
                      </a:pPr>
                      <a:r>
                        <a:rPr sz="1000" spc="0" baseline="0" dirty="0">
                          <a:latin typeface="Arial"/>
                          <a:cs typeface="Arial"/>
                        </a:rPr>
                        <a:t>(6)</a:t>
                      </a:r>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1"/>
                  </a:ext>
                </a:extLst>
              </a:tr>
              <a:tr h="744988">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t>sottolineo l'importanza di un dialogo mirato per l'apprendimento delle mie studentesse e dei miei studenti (ad esempio commentando come essi possano risolvere un problema in modo collaborativo parlando in modo produttivo o riflettendo sul dialogo alla fine della lezione).</a:t>
                      </a:r>
                    </a:p>
                    <a:p>
                      <a:pPr marL="0" marR="107314" indent="0">
                        <a:lnSpc>
                          <a:spcPct val="120000"/>
                        </a:lnSpc>
                        <a:spcBef>
                          <a:spcPts val="225"/>
                        </a:spcBef>
                      </a:pPr>
                      <a:endParaRPr sz="1000" dirty="0"/>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2"/>
                  </a:ext>
                </a:extLst>
              </a:tr>
              <a:tr h="445909">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dimostro di essere aperta-o a cambiare idea quando studentesse e studenti portano nuove idee o argomenti.</a:t>
                      </a:r>
                    </a:p>
                    <a:p>
                      <a:pPr marL="57785">
                        <a:lnSpc>
                          <a:spcPct val="100000"/>
                        </a:lnSpc>
                        <a:spcBef>
                          <a:spcPts val="459"/>
                        </a:spcBef>
                      </a:pPr>
                      <a:endParaRPr sz="1000" dirty="0"/>
                    </a:p>
                  </a:txBody>
                  <a:tcPr>
                    <a:lnL w="12192">
                      <a:solidFill>
                        <a:srgbClr val="000000"/>
                      </a:solidFill>
                      <a:prstDash val="soli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dirty="0">
                        <a:latin typeface="Arial"/>
                        <a:cs typeface="Arial"/>
                      </a:endParaRPr>
                    </a:p>
                  </a:txBody>
                  <a:tcPr>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a:solidFill>
                        <a:srgbClr val="000000"/>
                      </a:solidFill>
                      <a:prstDash val="solid"/>
                    </a:lnB>
                  </a:tcPr>
                </a:tc>
                <a:extLst>
                  <a:ext uri="{0D108BD9-81ED-4DB2-BD59-A6C34878D82A}">
                    <a16:rowId xmlns:a16="http://schemas.microsoft.com/office/drawing/2014/main" val="10004"/>
                  </a:ext>
                </a:extLst>
              </a:tr>
              <a:tr h="390231">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creo un'atmosfera di fiducia, in modo che studentesse e studenti si sentano abbastanza a loro agio da rischiare o provare qualcosa di nuovo.</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5"/>
                  </a:ext>
                </a:extLst>
              </a:tr>
              <a:tr h="387276">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coinvolgo studentesse e studenti nella creazione e nell'utilizzo congiunto di regole di base per il dialogo.</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6"/>
                  </a:ext>
                </a:extLst>
              </a:tr>
              <a:tr h="387275">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includo un dialogo produttivo nelle diverse fasi della lezione.</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7"/>
                  </a:ext>
                </a:extLst>
              </a:tr>
              <a:tr h="390232">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sviluppo il dialogo in modo cumulativo nel tempo (tra una lezione e l'altra).</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8"/>
                  </a:ext>
                </a:extLst>
              </a:tr>
              <a:tr h="399100">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invito gli studenti a riflettere sulla qualità e sul successo del dialogo.</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09"/>
                  </a:ext>
                </a:extLst>
              </a:tr>
              <a:tr h="422751">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invito studentesse e studenti a dimostrare di ascoltare attentamente i contributi degli altri.</a:t>
                      </a:r>
                      <a:endParaRPr sz="1000" dirty="0">
                        <a:solidFill>
                          <a:schemeClr val="tx1"/>
                        </a:solidFill>
                        <a:latin typeface="+mn-lt"/>
                        <a:ea typeface="+mn-ea"/>
                        <a:cs typeface="+mn-cs"/>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tc>
                  <a:txBody>
                    <a:bodyPr/>
                    <a:lstStyle/>
                    <a:p>
                      <a:endParaRPr sz="1000" spc="0" baseline="0" dirty="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tcPr>
                </a:tc>
                <a:extLst>
                  <a:ext uri="{0D108BD9-81ED-4DB2-BD59-A6C34878D82A}">
                    <a16:rowId xmlns:a16="http://schemas.microsoft.com/office/drawing/2014/main" val="10010"/>
                  </a:ext>
                </a:extLst>
              </a:tr>
              <a:tr h="422751">
                <a:tc>
                  <a:txBody>
                    <a:bodyPr/>
                    <a:lstStyle/>
                    <a:p>
                      <a:pPr marL="0" marR="107314" lvl="0" indent="0" defTabSz="914400" eaLnBrk="1" fontAlgn="auto" latinLnBrk="0" hangingPunct="1">
                        <a:lnSpc>
                          <a:spcPct val="120000"/>
                        </a:lnSpc>
                        <a:spcBef>
                          <a:spcPts val="225"/>
                        </a:spcBef>
                        <a:spcAft>
                          <a:spcPts val="0"/>
                        </a:spcAft>
                        <a:buClrTx/>
                        <a:buSzTx/>
                        <a:buFontTx/>
                        <a:buNone/>
                        <a:tabLst/>
                        <a:defRPr/>
                      </a:pPr>
                      <a:r>
                        <a:rPr lang="it-CH" sz="1000" dirty="0">
                          <a:solidFill>
                            <a:schemeClr val="tx1"/>
                          </a:solidFill>
                          <a:latin typeface="+mn-lt"/>
                          <a:ea typeface="+mn-ea"/>
                          <a:cs typeface="+mn-cs"/>
                        </a:rPr>
                        <a:t>incoraggio esplicitamente gli studenti a porre le proprie domande.</a:t>
                      </a:r>
                      <a:endParaRPr sz="1000" dirty="0">
                        <a:solidFill>
                          <a:schemeClr val="tx1"/>
                        </a:solidFill>
                        <a:latin typeface="+mn-lt"/>
                        <a:ea typeface="+mn-ea"/>
                        <a:cs typeface="+mn-cs"/>
                      </a:endParaRPr>
                    </a:p>
                  </a:txBody>
                  <a:tcPr>
                    <a:lnL w="12192">
                      <a:solidFill>
                        <a:srgbClr val="000000"/>
                      </a:solidFill>
                      <a:prstDash val="soli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dirty="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a:latin typeface="Arial"/>
                        <a:cs typeface="Arial"/>
                      </a:endParaRPr>
                    </a:p>
                  </a:txBody>
                  <a:tcPr>
                    <a:lnL w="12192" cap="flat" cmpd="sng" algn="ctr">
                      <a:solidFill>
                        <a:srgbClr val="000000"/>
                      </a:solidFill>
                      <a:prstDash val="solid"/>
                      <a:round/>
                      <a:headEnd type="none" w="med" len="med"/>
                      <a:tailEnd type="none" w="med" len="med"/>
                    </a:lnL>
                    <a:lnR w="12192" cap="flat" cmpd="sng" algn="ctr">
                      <a:solidFill>
                        <a:srgbClr val="000000"/>
                      </a:solidFill>
                      <a:prstDash val="solid"/>
                      <a:round/>
                      <a:headEnd type="none" w="med" len="med"/>
                      <a:tailEnd type="none" w="med" len="med"/>
                    </a:lnR>
                    <a:lnT w="12192" cap="flat" cmpd="sng" algn="ctr">
                      <a:solidFill>
                        <a:srgbClr val="000000"/>
                      </a:solidFill>
                      <a:prstDash val="solid"/>
                      <a:round/>
                      <a:headEnd type="none" w="med" len="med"/>
                      <a:tailEnd type="none" w="med" len="med"/>
                    </a:lnT>
                    <a:lnB w="12192">
                      <a:solidFill>
                        <a:srgbClr val="000000"/>
                      </a:solidFill>
                      <a:prstDash val="solid"/>
                    </a:lnB>
                  </a:tcPr>
                </a:tc>
                <a:tc>
                  <a:txBody>
                    <a:bodyPr/>
                    <a:lstStyle/>
                    <a:p>
                      <a:endParaRPr sz="1000" spc="0" baseline="0" dirty="0">
                        <a:latin typeface="Arial"/>
                        <a:cs typeface="Arial"/>
                      </a:endParaRPr>
                    </a:p>
                  </a:txBody>
                  <a:tcPr>
                    <a:lnL w="12192" cap="flat" cmpd="sng" algn="ctr">
                      <a:solidFill>
                        <a:srgbClr val="000000"/>
                      </a:solidFill>
                      <a:prstDash val="solid"/>
                      <a:round/>
                      <a:headEnd type="none" w="med" len="med"/>
                      <a:tailEnd type="none" w="med" len="med"/>
                    </a:lnL>
                    <a:lnR w="12192">
                      <a:solidFill>
                        <a:srgbClr val="000000"/>
                      </a:solidFill>
                      <a:prstDash val="solid"/>
                    </a:lnR>
                    <a:lnT w="12192" cap="flat" cmpd="sng" algn="ctr">
                      <a:solidFill>
                        <a:srgbClr val="000000"/>
                      </a:solidFill>
                      <a:prstDash val="solid"/>
                      <a:round/>
                      <a:headEnd type="none" w="med" len="med"/>
                      <a:tailEnd type="none" w="med" len="med"/>
                    </a:lnT>
                    <a:lnB w="12192">
                      <a:solidFill>
                        <a:srgbClr val="000000"/>
                      </a:solidFill>
                      <a:prstDash val="solid"/>
                    </a:lnB>
                  </a:tcPr>
                </a:tc>
                <a:extLst>
                  <a:ext uri="{0D108BD9-81ED-4DB2-BD59-A6C34878D82A}">
                    <a16:rowId xmlns:a16="http://schemas.microsoft.com/office/drawing/2014/main" val="3814400129"/>
                  </a:ext>
                </a:extLst>
              </a:tr>
              <a:tr h="425707">
                <a:tc>
                  <a:txBody>
                    <a:bodyPr/>
                    <a:lstStyle/>
                    <a:p>
                      <a:pPr marL="286385">
                        <a:lnSpc>
                          <a:spcPct val="100000"/>
                        </a:lnSpc>
                        <a:spcBef>
                          <a:spcPts val="459"/>
                        </a:spcBef>
                      </a:pPr>
                      <a:r>
                        <a:rPr lang="it-CH" sz="1000" spc="0" baseline="0" dirty="0">
                          <a:latin typeface="Arial"/>
                          <a:cs typeface="Arial"/>
                        </a:rPr>
                        <a:t>Valutazione aggregata C. Partecipazione dialogica (sommare le valutazioni)</a:t>
                      </a:r>
                      <a:endParaRPr sz="1000" spc="0" baseline="0" dirty="0">
                        <a:latin typeface="Arial"/>
                        <a:cs typeface="Arial"/>
                      </a:endParaRP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gridSpan="6">
                  <a:txBody>
                    <a:bodyPr/>
                    <a:lstStyle/>
                    <a:p>
                      <a:pPr marL="60960" algn="ctr">
                        <a:lnSpc>
                          <a:spcPct val="100000"/>
                        </a:lnSpc>
                        <a:spcBef>
                          <a:spcPts val="459"/>
                        </a:spcBef>
                      </a:pPr>
                      <a:r>
                        <a:rPr sz="1000" spc="0" baseline="0" dirty="0">
                          <a:latin typeface="Arial"/>
                          <a:cs typeface="Arial"/>
                        </a:rPr>
                        <a:t>/ 54</a:t>
                      </a:r>
                    </a:p>
                  </a:txBody>
                  <a:tcPr>
                    <a:lnL w="12192">
                      <a:solidFill>
                        <a:srgbClr val="000000"/>
                      </a:solidFill>
                      <a:prstDash val="solid"/>
                    </a:lnL>
                    <a:lnR w="12192">
                      <a:solidFill>
                        <a:srgbClr val="000000"/>
                      </a:solidFill>
                      <a:prstDash val="solid"/>
                    </a:lnR>
                    <a:lnT w="12192">
                      <a:solidFill>
                        <a:srgbClr val="000000"/>
                      </a:solidFill>
                      <a:prstDash val="solid"/>
                    </a:lnT>
                    <a:lnB w="12192">
                      <a:solidFill>
                        <a:srgbClr val="000000"/>
                      </a:solidFill>
                      <a:prstDash val="solid"/>
                    </a:lnB>
                    <a:solidFill>
                      <a:srgbClr val="EFEFEF"/>
                    </a:solidFill>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11"/>
                  </a:ext>
                </a:extLst>
              </a:tr>
            </a:tbl>
          </a:graphicData>
        </a:graphic>
      </p:graphicFrame>
      <p:sp>
        <p:nvSpPr>
          <p:cNvPr id="3" name="object 3"/>
          <p:cNvSpPr txBox="1"/>
          <p:nvPr/>
        </p:nvSpPr>
        <p:spPr>
          <a:xfrm>
            <a:off x="393072" y="5491697"/>
            <a:ext cx="9525628" cy="1947328"/>
          </a:xfrm>
          <a:prstGeom prst="rect">
            <a:avLst/>
          </a:prstGeom>
          <a:ln w="31733">
            <a:solidFill>
              <a:srgbClr val="2791A6"/>
            </a:solidFill>
          </a:ln>
        </p:spPr>
        <p:txBody>
          <a:bodyPr vert="horz" wrap="square" lIns="0" tIns="76835" rIns="0" bIns="0" rtlCol="0">
            <a:spAutoFit/>
          </a:bodyPr>
          <a:lstStyle/>
          <a:p>
            <a:pPr marL="81280">
              <a:lnSpc>
                <a:spcPct val="100000"/>
              </a:lnSpc>
              <a:spcBef>
                <a:spcPts val="605"/>
              </a:spcBef>
            </a:pPr>
            <a:r>
              <a:rPr lang="it-CH" sz="1200" dirty="0">
                <a:latin typeface="Arial Unicode MS"/>
                <a:cs typeface="Arial Unicode MS"/>
              </a:rPr>
              <a:t>Ci sono altri due </a:t>
            </a:r>
            <a:r>
              <a:rPr lang="it-CH" sz="1200" b="1" dirty="0">
                <a:latin typeface="Arial Unicode MS"/>
                <a:cs typeface="Arial Unicode MS"/>
              </a:rPr>
              <a:t>Questionari dell’insegnamento dialogico. </a:t>
            </a:r>
            <a:r>
              <a:rPr lang="it-CH" sz="1200" dirty="0">
                <a:latin typeface="Arial Unicode MS"/>
                <a:cs typeface="Arial Unicode MS"/>
              </a:rPr>
              <a:t>Questi si concentrano sulle prospettive tue e delle persone in formazione su una particolare lezione:</a:t>
            </a:r>
            <a:endParaRPr sz="1200" dirty="0">
              <a:latin typeface="Arial Unicode MS"/>
              <a:cs typeface="Arial Unicode MS"/>
            </a:endParaRPr>
          </a:p>
          <a:p>
            <a:pPr marL="252730" indent="-171450">
              <a:lnSpc>
                <a:spcPct val="100000"/>
              </a:lnSpc>
              <a:spcBef>
                <a:spcPts val="885"/>
              </a:spcBef>
              <a:buSzPct val="83333"/>
              <a:buFont typeface="Arial" panose="020B0604020202020204" pitchFamily="34" charset="0"/>
              <a:buChar char="•"/>
              <a:tabLst>
                <a:tab pos="168910" algn="l"/>
              </a:tabLst>
            </a:pPr>
            <a:r>
              <a:rPr lang="it-CH" sz="1200" b="1" dirty="0">
                <a:latin typeface="Arial"/>
                <a:cs typeface="Arial"/>
              </a:rPr>
              <a:t> Panoramica dell'insegnante sulla propria lezione</a:t>
            </a:r>
          </a:p>
          <a:p>
            <a:pPr marL="252730" indent="-171450">
              <a:lnSpc>
                <a:spcPct val="100000"/>
              </a:lnSpc>
              <a:spcBef>
                <a:spcPts val="885"/>
              </a:spcBef>
              <a:buSzPct val="83333"/>
              <a:buFont typeface="Arial" panose="020B0604020202020204" pitchFamily="34" charset="0"/>
              <a:buChar char="•"/>
              <a:tabLst>
                <a:tab pos="168910" algn="l"/>
              </a:tabLst>
            </a:pPr>
            <a:r>
              <a:rPr lang="it-CH" sz="1200" b="1" dirty="0">
                <a:latin typeface="Arial"/>
                <a:cs typeface="Arial"/>
              </a:rPr>
              <a:t> Panoramica di studentesse e studenti sulla lezione </a:t>
            </a:r>
            <a:r>
              <a:rPr sz="1200" dirty="0">
                <a:latin typeface="Arial Unicode MS"/>
                <a:cs typeface="Arial Unicode MS"/>
              </a:rPr>
              <a:t>(</a:t>
            </a:r>
            <a:r>
              <a:rPr lang="it-CH" sz="1200" dirty="0">
                <a:latin typeface="Arial Unicode MS"/>
                <a:cs typeface="Arial Unicode MS"/>
              </a:rPr>
              <a:t>per allieve-i di età compresa tra 13 e 18 anni</a:t>
            </a:r>
            <a:r>
              <a:rPr sz="1200" dirty="0">
                <a:latin typeface="Arial Unicode MS"/>
                <a:cs typeface="Arial Unicode MS"/>
              </a:rPr>
              <a:t>)</a:t>
            </a:r>
          </a:p>
          <a:p>
            <a:pPr marL="81280">
              <a:lnSpc>
                <a:spcPct val="100000"/>
              </a:lnSpc>
              <a:spcBef>
                <a:spcPts val="885"/>
              </a:spcBef>
            </a:pPr>
            <a:r>
              <a:rPr lang="it-CH" sz="1200" dirty="0">
                <a:latin typeface="Arial Unicode MS"/>
                <a:cs typeface="Arial Unicode MS"/>
              </a:rPr>
              <a:t>Sono disponibili come modelli scaricabili sul nostro </a:t>
            </a:r>
            <a:r>
              <a:rPr lang="it-CH" sz="1200" dirty="0">
                <a:latin typeface="Arial Unicode MS"/>
                <a:cs typeface="Arial Unicode MS"/>
                <a:hlinkClick r:id="rId2"/>
              </a:rPr>
              <a:t>sito web</a:t>
            </a:r>
            <a:r>
              <a:rPr lang="it-CH" sz="1200" dirty="0">
                <a:latin typeface="Arial Unicode MS"/>
                <a:cs typeface="Arial Unicode MS"/>
              </a:rPr>
              <a:t> come parte di Tool2H.</a:t>
            </a:r>
          </a:p>
          <a:p>
            <a:pPr marL="81280">
              <a:lnSpc>
                <a:spcPct val="100000"/>
              </a:lnSpc>
              <a:spcBef>
                <a:spcPts val="885"/>
              </a:spcBef>
            </a:pPr>
            <a:endParaRPr lang="it-CH" sz="1200" dirty="0">
              <a:latin typeface="Arial Unicode MS"/>
              <a:cs typeface="Arial Unicode MS"/>
            </a:endParaRPr>
          </a:p>
          <a:p>
            <a:pPr marL="81280">
              <a:lnSpc>
                <a:spcPct val="100000"/>
              </a:lnSpc>
              <a:spcBef>
                <a:spcPts val="885"/>
              </a:spcBef>
            </a:pPr>
            <a:endParaRPr lang="it-CH" sz="1200" dirty="0">
              <a:latin typeface="Arial Unicode MS"/>
              <a:cs typeface="Arial Unicode MS"/>
            </a:endParaRPr>
          </a:p>
        </p:txBody>
      </p:sp>
      <p:sp>
        <p:nvSpPr>
          <p:cNvPr id="4" name="TextBox 5">
            <a:extLst>
              <a:ext uri="{FF2B5EF4-FFF2-40B4-BE49-F238E27FC236}">
                <a16:creationId xmlns:a16="http://schemas.microsoft.com/office/drawing/2014/main" id="{1A409AD2-82FF-E770-B25E-4EADA6D1364D}"/>
              </a:ext>
            </a:extLst>
          </p:cNvPr>
          <p:cNvSpPr txBox="1"/>
          <p:nvPr/>
        </p:nvSpPr>
        <p:spPr>
          <a:xfrm>
            <a:off x="5567050" y="6825200"/>
            <a:ext cx="4420230" cy="769441"/>
          </a:xfrm>
          <a:prstGeom prst="rect">
            <a:avLst/>
          </a:prstGeom>
          <a:noFill/>
        </p:spPr>
        <p:txBody>
          <a:bodyPr wrap="square" lIns="91440" tIns="45720" rIns="91440" bIns="45720" rtlCol="0" anchor="t">
            <a:spAutoFit/>
          </a:bodyPr>
          <a:lstStyle/>
          <a:p>
            <a:r>
              <a:rPr lang="en-GB" sz="1100" b="0" i="1" u="none" strike="noStrike" dirty="0" err="1">
                <a:solidFill>
                  <a:srgbClr val="3B4043"/>
                </a:solidFill>
                <a:effectLst/>
              </a:rPr>
              <a:t>Gröschner</a:t>
            </a:r>
            <a:r>
              <a:rPr lang="en-GB" sz="1100" b="0" i="1" u="none" strike="noStrike" dirty="0">
                <a:solidFill>
                  <a:srgbClr val="3B4043"/>
                </a:solidFill>
                <a:effectLst/>
              </a:rPr>
              <a:t>, A., Hennessy, S., Kershner, R., Dehne, M. &amp; Calcagni, E. (2021). Dialogic Teaching Questionnaire (DTQ). Teacher and Student Versions. Universities </a:t>
            </a:r>
            <a:r>
              <a:rPr lang="en-GB" sz="1100" i="1" dirty="0">
                <a:solidFill>
                  <a:srgbClr val="3B4043"/>
                </a:solidFill>
              </a:rPr>
              <a:t>of </a:t>
            </a:r>
            <a:r>
              <a:rPr lang="en-GB" sz="1100" b="0" i="1" u="none" strike="noStrike" dirty="0">
                <a:solidFill>
                  <a:srgbClr val="3B4043"/>
                </a:solidFill>
                <a:effectLst/>
              </a:rPr>
              <a:t>Jena</a:t>
            </a:r>
            <a:r>
              <a:rPr lang="en-GB" sz="1100" i="1" dirty="0">
                <a:solidFill>
                  <a:srgbClr val="3B4043"/>
                </a:solidFill>
              </a:rPr>
              <a:t> and </a:t>
            </a:r>
            <a:r>
              <a:rPr lang="en-GB" sz="1100" b="0" i="1" u="none" strike="noStrike" dirty="0">
                <a:solidFill>
                  <a:srgbClr val="3B4043"/>
                </a:solidFill>
                <a:effectLst/>
              </a:rPr>
              <a:t>Cambridge.</a:t>
            </a:r>
            <a:endParaRPr lang="en-GB" sz="1100" b="0" i="0" u="none" strike="noStrike" dirty="0">
              <a:effectLst/>
              <a:cs typeface="Calibri"/>
            </a:endParaRPr>
          </a:p>
          <a:p>
            <a:endParaRPr lang="en-US" sz="1100" dirty="0"/>
          </a:p>
        </p:txBody>
      </p:sp>
      <p:sp>
        <p:nvSpPr>
          <p:cNvPr id="8" name="CasellaDiTesto 7">
            <a:extLst>
              <a:ext uri="{FF2B5EF4-FFF2-40B4-BE49-F238E27FC236}">
                <a16:creationId xmlns:a16="http://schemas.microsoft.com/office/drawing/2014/main" id="{39D6A814-BF2C-13D5-AF88-AD982A9A174D}"/>
              </a:ext>
            </a:extLst>
          </p:cNvPr>
          <p:cNvSpPr txBox="1"/>
          <p:nvPr/>
        </p:nvSpPr>
        <p:spPr>
          <a:xfrm>
            <a:off x="10332917" y="7285851"/>
            <a:ext cx="341760" cy="276999"/>
          </a:xfrm>
          <a:prstGeom prst="rect">
            <a:avLst/>
          </a:prstGeom>
          <a:noFill/>
        </p:spPr>
        <p:txBody>
          <a:bodyPr wrap="none" rtlCol="0">
            <a:spAutoFit/>
          </a:bodyPr>
          <a:lstStyle/>
          <a:p>
            <a:r>
              <a:rPr lang="it-CH" sz="1200" dirty="0"/>
              <a:t>52</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txBox="1"/>
          <p:nvPr/>
        </p:nvSpPr>
        <p:spPr>
          <a:xfrm>
            <a:off x="4164584" y="486029"/>
            <a:ext cx="2487930" cy="246221"/>
          </a:xfrm>
          <a:prstGeom prst="rect">
            <a:avLst/>
          </a:prstGeom>
        </p:spPr>
        <p:txBody>
          <a:bodyPr vert="horz" wrap="square" lIns="0" tIns="0" rIns="0" bIns="0" rtlCol="0">
            <a:spAutoFit/>
          </a:bodyPr>
          <a:lstStyle/>
          <a:p>
            <a:pPr marL="12700">
              <a:lnSpc>
                <a:spcPct val="100000"/>
              </a:lnSpc>
            </a:pPr>
            <a:r>
              <a:rPr sz="1600" b="1" spc="-15" dirty="0">
                <a:solidFill>
                  <a:srgbClr val="215868"/>
                </a:solidFill>
                <a:latin typeface="Calibri"/>
                <a:cs typeface="Calibri"/>
              </a:rPr>
              <a:t>Gu</a:t>
            </a:r>
            <a:r>
              <a:rPr sz="1600" b="1" spc="-5" dirty="0">
                <a:solidFill>
                  <a:srgbClr val="215868"/>
                </a:solidFill>
                <a:latin typeface="Calibri"/>
                <a:cs typeface="Calibri"/>
              </a:rPr>
              <a:t>i</a:t>
            </a:r>
            <a:r>
              <a:rPr sz="1600" b="1" spc="-15" dirty="0">
                <a:solidFill>
                  <a:srgbClr val="215868"/>
                </a:solidFill>
                <a:latin typeface="Calibri"/>
                <a:cs typeface="Calibri"/>
              </a:rPr>
              <a:t>d</a:t>
            </a:r>
            <a:r>
              <a:rPr sz="1600" b="1" spc="-10" dirty="0">
                <a:solidFill>
                  <a:srgbClr val="215868"/>
                </a:solidFill>
                <a:latin typeface="Calibri"/>
                <a:cs typeface="Calibri"/>
              </a:rPr>
              <a:t>a</a:t>
            </a:r>
            <a:r>
              <a:rPr sz="1600" b="1" dirty="0">
                <a:solidFill>
                  <a:srgbClr val="215868"/>
                </a:solidFill>
                <a:latin typeface="Calibri"/>
                <a:cs typeface="Calibri"/>
              </a:rPr>
              <a:t> </a:t>
            </a:r>
            <a:r>
              <a:rPr sz="1600" b="1" spc="-15" dirty="0">
                <a:solidFill>
                  <a:srgbClr val="215868"/>
                </a:solidFill>
                <a:latin typeface="Calibri"/>
                <a:cs typeface="Calibri"/>
              </a:rPr>
              <a:t>p</a:t>
            </a:r>
            <a:r>
              <a:rPr sz="1600" b="1" dirty="0">
                <a:solidFill>
                  <a:srgbClr val="215868"/>
                </a:solidFill>
                <a:latin typeface="Calibri"/>
                <a:cs typeface="Calibri"/>
              </a:rPr>
              <a:t>e</a:t>
            </a:r>
            <a:r>
              <a:rPr sz="1600" b="1" spc="-10" dirty="0">
                <a:solidFill>
                  <a:srgbClr val="215868"/>
                </a:solidFill>
                <a:latin typeface="Calibri"/>
                <a:cs typeface="Calibri"/>
              </a:rPr>
              <a:t>r</a:t>
            </a:r>
            <a:r>
              <a:rPr sz="1600" b="1" spc="-5" dirty="0">
                <a:solidFill>
                  <a:srgbClr val="215868"/>
                </a:solidFill>
                <a:latin typeface="Calibri"/>
                <a:cs typeface="Calibri"/>
              </a:rPr>
              <a:t> </a:t>
            </a:r>
            <a:r>
              <a:rPr lang="it-CH" sz="1600" b="1" spc="-15" dirty="0">
                <a:solidFill>
                  <a:srgbClr val="215868"/>
                </a:solidFill>
                <a:latin typeface="Calibri"/>
                <a:cs typeface="Calibri"/>
              </a:rPr>
              <a:t>utenti</a:t>
            </a:r>
            <a:r>
              <a:rPr sz="1600" b="1" dirty="0">
                <a:solidFill>
                  <a:srgbClr val="215868"/>
                </a:solidFill>
                <a:latin typeface="Calibri"/>
                <a:cs typeface="Calibri"/>
              </a:rPr>
              <a:t> </a:t>
            </a:r>
            <a:r>
              <a:rPr sz="1600" b="1" spc="-15" dirty="0">
                <a:solidFill>
                  <a:srgbClr val="215868"/>
                </a:solidFill>
                <a:latin typeface="Calibri"/>
                <a:cs typeface="Calibri"/>
              </a:rPr>
              <a:t>d</a:t>
            </a:r>
            <a:r>
              <a:rPr sz="1600" b="1" spc="-5" dirty="0">
                <a:solidFill>
                  <a:srgbClr val="215868"/>
                </a:solidFill>
                <a:latin typeface="Calibri"/>
                <a:cs typeface="Calibri"/>
              </a:rPr>
              <a:t>i</a:t>
            </a:r>
            <a:r>
              <a:rPr sz="1600" b="1" dirty="0">
                <a:solidFill>
                  <a:srgbClr val="215868"/>
                </a:solidFill>
                <a:latin typeface="Calibri"/>
                <a:cs typeface="Calibri"/>
              </a:rPr>
              <a:t> </a:t>
            </a:r>
            <a:r>
              <a:rPr sz="1600" b="1" spc="-120" dirty="0">
                <a:solidFill>
                  <a:srgbClr val="215868"/>
                </a:solidFill>
                <a:latin typeface="Calibri"/>
                <a:cs typeface="Calibri"/>
              </a:rPr>
              <a:t>T</a:t>
            </a:r>
            <a:r>
              <a:rPr sz="1600" b="1" spc="-10" dirty="0">
                <a:solidFill>
                  <a:srgbClr val="215868"/>
                </a:solidFill>
                <a:latin typeface="Calibri"/>
                <a:cs typeface="Calibri"/>
              </a:rPr>
              <a:t>-SE</a:t>
            </a:r>
            <a:r>
              <a:rPr sz="1600" b="1" spc="-45" dirty="0">
                <a:solidFill>
                  <a:srgbClr val="215868"/>
                </a:solidFill>
                <a:latin typeface="Calibri"/>
                <a:cs typeface="Calibri"/>
              </a:rPr>
              <a:t>D</a:t>
            </a:r>
            <a:r>
              <a:rPr sz="1600" b="1" spc="-10" dirty="0">
                <a:solidFill>
                  <a:srgbClr val="215868"/>
                </a:solidFill>
                <a:latin typeface="Calibri"/>
                <a:cs typeface="Calibri"/>
              </a:rPr>
              <a:t>A</a:t>
            </a:r>
            <a:endParaRPr sz="1600" dirty="0">
              <a:latin typeface="Calibri"/>
              <a:cs typeface="Calibri"/>
            </a:endParaRPr>
          </a:p>
        </p:txBody>
      </p:sp>
      <p:graphicFrame>
        <p:nvGraphicFramePr>
          <p:cNvPr id="3" name="object 3"/>
          <p:cNvGraphicFramePr>
            <a:graphicFrameLocks noGrp="1"/>
          </p:cNvGraphicFramePr>
          <p:nvPr>
            <p:extLst>
              <p:ext uri="{D42A27DB-BD31-4B8C-83A1-F6EECF244321}">
                <p14:modId xmlns:p14="http://schemas.microsoft.com/office/powerpoint/2010/main" val="2599588338"/>
              </p:ext>
            </p:extLst>
          </p:nvPr>
        </p:nvGraphicFramePr>
        <p:xfrm>
          <a:off x="456565" y="1107948"/>
          <a:ext cx="9771894" cy="5426952"/>
        </p:xfrm>
        <a:graphic>
          <a:graphicData uri="http://schemas.openxmlformats.org/drawingml/2006/table">
            <a:tbl>
              <a:tblPr firstRow="1" bandRow="1">
                <a:tableStyleId>{2D5ABB26-0587-4C30-8999-92F81FD0307C}</a:tableStyleId>
              </a:tblPr>
              <a:tblGrid>
                <a:gridCol w="8694420">
                  <a:extLst>
                    <a:ext uri="{9D8B030D-6E8A-4147-A177-3AD203B41FA5}">
                      <a16:colId xmlns:a16="http://schemas.microsoft.com/office/drawing/2014/main" val="20000"/>
                    </a:ext>
                  </a:extLst>
                </a:gridCol>
                <a:gridCol w="1077474">
                  <a:extLst>
                    <a:ext uri="{9D8B030D-6E8A-4147-A177-3AD203B41FA5}">
                      <a16:colId xmlns:a16="http://schemas.microsoft.com/office/drawing/2014/main" val="20001"/>
                    </a:ext>
                  </a:extLst>
                </a:gridCol>
              </a:tblGrid>
              <a:tr h="318515">
                <a:tc>
                  <a:txBody>
                    <a:bodyPr/>
                    <a:lstStyle/>
                    <a:p>
                      <a:pPr marL="296545">
                        <a:lnSpc>
                          <a:spcPct val="100000"/>
                        </a:lnSpc>
                      </a:pPr>
                      <a:r>
                        <a:rPr lang="it-CH" sz="1200" noProof="0" dirty="0">
                          <a:latin typeface="Calibri"/>
                          <a:cs typeface="Calibri"/>
                        </a:rPr>
                        <a:t>a.  </a:t>
                      </a:r>
                      <a:r>
                        <a:rPr lang="it-CH" sz="1200" spc="80" noProof="0" dirty="0">
                          <a:latin typeface="Calibri"/>
                          <a:cs typeface="Calibri"/>
                        </a:rPr>
                        <a:t> </a:t>
                      </a:r>
                      <a:r>
                        <a:rPr lang="it-CH" sz="1200" spc="-5" noProof="0" dirty="0">
                          <a:latin typeface="Calibri"/>
                          <a:cs typeface="Calibri"/>
                        </a:rPr>
                        <a:t>I</a:t>
                      </a:r>
                      <a:r>
                        <a:rPr lang="it-CH" sz="1200" spc="5" noProof="0" dirty="0">
                          <a:latin typeface="Calibri"/>
                          <a:cs typeface="Calibri"/>
                        </a:rPr>
                        <a:t>nt</a:t>
                      </a:r>
                      <a:r>
                        <a:rPr lang="it-CH" sz="1200" noProof="0" dirty="0">
                          <a:latin typeface="Calibri"/>
                          <a:cs typeface="Calibri"/>
                        </a:rPr>
                        <a:t>r</a:t>
                      </a:r>
                      <a:r>
                        <a:rPr lang="it-CH" sz="1200" spc="-10" noProof="0" dirty="0">
                          <a:latin typeface="Calibri"/>
                          <a:cs typeface="Calibri"/>
                        </a:rPr>
                        <a:t>o</a:t>
                      </a:r>
                      <a:r>
                        <a:rPr lang="it-CH" sz="1200" spc="5" noProof="0" dirty="0">
                          <a:latin typeface="Calibri"/>
                          <a:cs typeface="Calibri"/>
                        </a:rPr>
                        <a:t>d</a:t>
                      </a:r>
                      <a:r>
                        <a:rPr lang="it-CH" sz="1200" spc="-10" noProof="0" dirty="0">
                          <a:latin typeface="Calibri"/>
                          <a:cs typeface="Calibri"/>
                        </a:rPr>
                        <a:t>u</a:t>
                      </a:r>
                      <a:r>
                        <a:rPr lang="it-CH" sz="1200" spc="5" noProof="0" dirty="0">
                          <a:latin typeface="Calibri"/>
                          <a:cs typeface="Calibri"/>
                        </a:rPr>
                        <a:t>z</a:t>
                      </a:r>
                      <a:r>
                        <a:rPr lang="it-CH" sz="1200" noProof="0" dirty="0">
                          <a:latin typeface="Calibri"/>
                          <a:cs typeface="Calibri"/>
                        </a:rPr>
                        <a:t>io</a:t>
                      </a:r>
                      <a:r>
                        <a:rPr lang="it-CH" sz="1200" spc="-10" noProof="0" dirty="0">
                          <a:latin typeface="Calibri"/>
                          <a:cs typeface="Calibri"/>
                        </a:rPr>
                        <a:t>n</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a</a:t>
                      </a:r>
                      <a:r>
                        <a:rPr lang="it-CH" sz="1200" spc="-10" noProof="0" dirty="0">
                          <a:latin typeface="Calibri"/>
                          <a:cs typeface="Calibri"/>
                        </a:rPr>
                        <a:t> </a:t>
                      </a:r>
                      <a:r>
                        <a:rPr lang="it-CH" sz="1200" noProof="0" dirty="0">
                          <a:latin typeface="Calibri"/>
                          <a:cs typeface="Calibri"/>
                        </a:rPr>
                        <a:t>T-S</a:t>
                      </a:r>
                      <a:r>
                        <a:rPr lang="it-CH" sz="1200" spc="-10" noProof="0" dirty="0">
                          <a:latin typeface="Calibri"/>
                          <a:cs typeface="Calibri"/>
                        </a:rPr>
                        <a:t>E</a:t>
                      </a:r>
                      <a:r>
                        <a:rPr lang="it-CH" sz="1200" spc="5" noProof="0" dirty="0">
                          <a:latin typeface="Calibri"/>
                          <a:cs typeface="Calibri"/>
                        </a:rPr>
                        <a:t>D</a:t>
                      </a:r>
                      <a:r>
                        <a:rPr lang="it-CH" sz="1200" noProof="0" dirty="0">
                          <a:latin typeface="Calibri"/>
                          <a:cs typeface="Calibri"/>
                        </a:rPr>
                        <a:t>A</a:t>
                      </a: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01</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tcPr>
                </a:tc>
                <a:extLst>
                  <a:ext uri="{0D108BD9-81ED-4DB2-BD59-A6C34878D82A}">
                    <a16:rowId xmlns:a16="http://schemas.microsoft.com/office/drawing/2014/main" val="10000"/>
                  </a:ext>
                </a:extLst>
              </a:tr>
              <a:tr h="320039">
                <a:tc>
                  <a:txBody>
                    <a:bodyPr/>
                    <a:lstStyle/>
                    <a:p>
                      <a:pPr marL="296545">
                        <a:lnSpc>
                          <a:spcPct val="100000"/>
                        </a:lnSpc>
                      </a:pPr>
                      <a:r>
                        <a:rPr lang="it-CH" sz="1200" spc="5" noProof="0" dirty="0">
                          <a:latin typeface="Calibri"/>
                          <a:cs typeface="Calibri"/>
                        </a:rPr>
                        <a:t>b</a:t>
                      </a:r>
                      <a:r>
                        <a:rPr lang="it-CH" sz="1200" noProof="0" dirty="0">
                          <a:latin typeface="Calibri"/>
                          <a:cs typeface="Calibri"/>
                        </a:rPr>
                        <a:t>.  </a:t>
                      </a:r>
                      <a:r>
                        <a:rPr lang="it-CH" sz="1200" spc="20" noProof="0" dirty="0">
                          <a:latin typeface="Calibri"/>
                          <a:cs typeface="Calibri"/>
                        </a:rPr>
                        <a:t> </a:t>
                      </a:r>
                      <a:r>
                        <a:rPr lang="it-CH" sz="1200" spc="-5" noProof="0" dirty="0">
                          <a:latin typeface="Calibri"/>
                          <a:cs typeface="Calibri"/>
                        </a:rPr>
                        <a:t>C</a:t>
                      </a:r>
                      <a:r>
                        <a:rPr lang="it-CH" sz="1200" noProof="0" dirty="0">
                          <a:latin typeface="Calibri"/>
                          <a:cs typeface="Calibri"/>
                        </a:rPr>
                        <a:t>o</a:t>
                      </a:r>
                      <a:r>
                        <a:rPr lang="it-CH" sz="1200" spc="-5" noProof="0" dirty="0">
                          <a:latin typeface="Calibri"/>
                          <a:cs typeface="Calibri"/>
                        </a:rPr>
                        <a:t>s'</a:t>
                      </a:r>
                      <a:r>
                        <a:rPr lang="it-CH" sz="1200" noProof="0" dirty="0">
                          <a:latin typeface="Calibri"/>
                          <a:cs typeface="Calibri"/>
                        </a:rPr>
                        <a:t>è</a:t>
                      </a:r>
                      <a:r>
                        <a:rPr lang="it-CH" sz="1200" spc="5" noProof="0" dirty="0">
                          <a:latin typeface="Calibri"/>
                          <a:cs typeface="Calibri"/>
                        </a:rPr>
                        <a:t> </a:t>
                      </a:r>
                      <a:r>
                        <a:rPr lang="it-CH" sz="1200" noProof="0" dirty="0">
                          <a:latin typeface="Calibri"/>
                          <a:cs typeface="Calibri"/>
                        </a:rPr>
                        <a:t>il</a:t>
                      </a:r>
                      <a:r>
                        <a:rPr lang="it-CH" sz="1200" spc="5" noProof="0" dirty="0">
                          <a:latin typeface="Calibri"/>
                          <a:cs typeface="Calibri"/>
                        </a:rPr>
                        <a:t> d</a:t>
                      </a:r>
                      <a:r>
                        <a:rPr lang="it-CH" sz="1200" noProof="0" dirty="0">
                          <a:latin typeface="Calibri"/>
                          <a:cs typeface="Calibri"/>
                        </a:rPr>
                        <a:t>i</a:t>
                      </a:r>
                      <a:r>
                        <a:rPr lang="it-CH" sz="1200" spc="-15" noProof="0" dirty="0">
                          <a:latin typeface="Calibri"/>
                          <a:cs typeface="Calibri"/>
                        </a:rPr>
                        <a:t>a</a:t>
                      </a:r>
                      <a:r>
                        <a:rPr lang="it-CH" sz="1200" noProof="0" dirty="0">
                          <a:latin typeface="Calibri"/>
                          <a:cs typeface="Calibri"/>
                        </a:rPr>
                        <a:t>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e</a:t>
                      </a:r>
                      <a:r>
                        <a:rPr lang="it-CH" sz="1200" spc="-10" noProof="0" dirty="0">
                          <a:latin typeface="Calibri"/>
                          <a:cs typeface="Calibri"/>
                        </a:rPr>
                        <a:t>d</a:t>
                      </a:r>
                      <a:r>
                        <a:rPr lang="it-CH" sz="1200" spc="5" noProof="0" dirty="0">
                          <a:latin typeface="Calibri"/>
                          <a:cs typeface="Calibri"/>
                        </a:rPr>
                        <a:t>u</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t</a:t>
                      </a:r>
                      <a:r>
                        <a:rPr lang="it-CH" sz="1200" noProof="0" dirty="0">
                          <a:latin typeface="Calibri"/>
                          <a:cs typeface="Calibri"/>
                        </a:rPr>
                        <a:t>i</a:t>
                      </a:r>
                      <a:r>
                        <a:rPr lang="it-CH" sz="1200" spc="-15" noProof="0" dirty="0">
                          <a:latin typeface="Calibri"/>
                          <a:cs typeface="Calibri"/>
                        </a:rPr>
                        <a:t>v</a:t>
                      </a:r>
                      <a:r>
                        <a:rPr lang="it-CH" sz="1200" noProof="0" dirty="0">
                          <a:latin typeface="Calibri"/>
                          <a:cs typeface="Calibri"/>
                        </a:rPr>
                        <a:t>o</a:t>
                      </a:r>
                      <a:r>
                        <a:rPr lang="it-CH" sz="1200" spc="-5" noProof="0" dirty="0">
                          <a:latin typeface="Calibri"/>
                          <a:cs typeface="Calibri"/>
                        </a:rPr>
                        <a:t>?</a:t>
                      </a:r>
                      <a:endParaRPr lang="it-CH" sz="1200" noProof="0" dirty="0">
                        <a:latin typeface="Calibri"/>
                        <a:cs typeface="Calibri"/>
                      </a:endParaRP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05</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tcPr>
                </a:tc>
                <a:extLst>
                  <a:ext uri="{0D108BD9-81ED-4DB2-BD59-A6C34878D82A}">
                    <a16:rowId xmlns:a16="http://schemas.microsoft.com/office/drawing/2014/main" val="10001"/>
                  </a:ext>
                </a:extLst>
              </a:tr>
              <a:tr h="318515">
                <a:tc>
                  <a:txBody>
                    <a:bodyPr/>
                    <a:lstStyle/>
                    <a:p>
                      <a:pPr marL="296545">
                        <a:lnSpc>
                          <a:spcPct val="100000"/>
                        </a:lnSpc>
                      </a:pPr>
                      <a:r>
                        <a:rPr lang="it-CH" sz="1200" spc="-5" noProof="0" dirty="0">
                          <a:latin typeface="Calibri"/>
                          <a:cs typeface="Calibri"/>
                        </a:rPr>
                        <a:t>c</a:t>
                      </a:r>
                      <a:r>
                        <a:rPr lang="it-CH" sz="1200" noProof="0" dirty="0">
                          <a:latin typeface="Calibri"/>
                          <a:cs typeface="Calibri"/>
                        </a:rPr>
                        <a:t>.   </a:t>
                      </a:r>
                      <a:r>
                        <a:rPr lang="it-CH" sz="1200" spc="-120" noProof="0" dirty="0">
                          <a:latin typeface="Calibri"/>
                          <a:cs typeface="Calibri"/>
                        </a:rPr>
                        <a:t> </a:t>
                      </a:r>
                      <a:r>
                        <a:rPr lang="it-CH" sz="1200" spc="5" noProof="0" dirty="0">
                          <a:latin typeface="Calibri"/>
                          <a:cs typeface="Calibri"/>
                        </a:rPr>
                        <a:t>D</a:t>
                      </a:r>
                      <a:r>
                        <a:rPr lang="it-CH" sz="1200" noProof="0" dirty="0">
                          <a:latin typeface="Calibri"/>
                          <a:cs typeface="Calibri"/>
                        </a:rPr>
                        <a:t>ialo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e</a:t>
                      </a:r>
                      <a:r>
                        <a:rPr lang="it-CH" sz="1200" spc="-10" noProof="0" dirty="0">
                          <a:latin typeface="Calibri"/>
                          <a:cs typeface="Calibri"/>
                        </a:rPr>
                        <a:t>d</a:t>
                      </a:r>
                      <a:r>
                        <a:rPr lang="it-CH" sz="1200" spc="5" noProof="0" dirty="0">
                          <a:latin typeface="Calibri"/>
                          <a:cs typeface="Calibri"/>
                        </a:rPr>
                        <a:t>u</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t</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e</a:t>
                      </a:r>
                      <a:r>
                        <a:rPr lang="it-CH" sz="1200" spc="5" noProof="0" dirty="0">
                          <a:latin typeface="Calibri"/>
                          <a:cs typeface="Calibri"/>
                        </a:rPr>
                        <a:t> </a:t>
                      </a:r>
                      <a:r>
                        <a:rPr lang="it-CH" sz="1200" spc="-15" noProof="0" dirty="0">
                          <a:latin typeface="Calibri"/>
                          <a:cs typeface="Calibri"/>
                        </a:rPr>
                        <a:t>a</a:t>
                      </a:r>
                      <a:r>
                        <a:rPr lang="it-CH" sz="1200" spc="5" noProof="0" dirty="0">
                          <a:latin typeface="Calibri"/>
                          <a:cs typeface="Calibri"/>
                        </a:rPr>
                        <a:t>pp</a:t>
                      </a:r>
                      <a:r>
                        <a:rPr lang="it-CH" sz="1200" spc="-15" noProof="0" dirty="0">
                          <a:latin typeface="Calibri"/>
                          <a:cs typeface="Calibri"/>
                        </a:rPr>
                        <a:t>r</a:t>
                      </a:r>
                      <a:r>
                        <a:rPr lang="it-CH" sz="1200" noProof="0" dirty="0">
                          <a:latin typeface="Calibri"/>
                          <a:cs typeface="Calibri"/>
                        </a:rPr>
                        <a:t>e</a:t>
                      </a:r>
                      <a:r>
                        <a:rPr lang="it-CH" sz="1200" spc="5" noProof="0" dirty="0">
                          <a:latin typeface="Calibri"/>
                          <a:cs typeface="Calibri"/>
                        </a:rPr>
                        <a:t>nd</a:t>
                      </a:r>
                      <a:r>
                        <a:rPr lang="it-CH" sz="1200" noProof="0" dirty="0">
                          <a:latin typeface="Calibri"/>
                          <a:cs typeface="Calibri"/>
                        </a:rPr>
                        <a:t>i</a:t>
                      </a:r>
                      <a:r>
                        <a:rPr lang="it-CH" sz="1200" spc="-15" noProof="0" dirty="0">
                          <a:latin typeface="Calibri"/>
                          <a:cs typeface="Calibri"/>
                        </a:rPr>
                        <a:t>m</a:t>
                      </a:r>
                      <a:r>
                        <a:rPr lang="it-CH" sz="1200" noProof="0" dirty="0">
                          <a:latin typeface="Calibri"/>
                          <a:cs typeface="Calibri"/>
                        </a:rPr>
                        <a:t>e</a:t>
                      </a:r>
                      <a:r>
                        <a:rPr lang="it-CH" sz="1200" spc="-10" noProof="0" dirty="0">
                          <a:latin typeface="Calibri"/>
                          <a:cs typeface="Calibri"/>
                        </a:rPr>
                        <a:t>n</a:t>
                      </a:r>
                      <a:r>
                        <a:rPr lang="it-CH" sz="1200" spc="5" noProof="0" dirty="0">
                          <a:latin typeface="Calibri"/>
                          <a:cs typeface="Calibri"/>
                        </a:rPr>
                        <a:t>t</a:t>
                      </a:r>
                      <a:r>
                        <a:rPr lang="it-CH" sz="1200" noProof="0" dirty="0">
                          <a:latin typeface="Calibri"/>
                          <a:cs typeface="Calibri"/>
                        </a:rPr>
                        <a:t>o</a:t>
                      </a:r>
                      <a:r>
                        <a:rPr lang="it-CH" sz="1200" spc="-5" noProof="0" dirty="0">
                          <a:latin typeface="Calibri"/>
                          <a:cs typeface="Calibri"/>
                        </a:rPr>
                        <a:t> </a:t>
                      </a:r>
                      <a:r>
                        <a:rPr lang="it-CH" sz="1200" spc="5" noProof="0" dirty="0">
                          <a:latin typeface="Calibri"/>
                          <a:cs typeface="Calibri"/>
                        </a:rPr>
                        <a:t>n</a:t>
                      </a:r>
                      <a:r>
                        <a:rPr lang="it-CH" sz="1200" noProof="0" dirty="0">
                          <a:latin typeface="Calibri"/>
                          <a:cs typeface="Calibri"/>
                        </a:rPr>
                        <a:t>ei</a:t>
                      </a:r>
                      <a:r>
                        <a:rPr lang="it-CH" sz="1200" spc="-10" noProof="0" dirty="0">
                          <a:latin typeface="Calibri"/>
                          <a:cs typeface="Calibri"/>
                        </a:rPr>
                        <a:t> </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er</a:t>
                      </a:r>
                      <a:r>
                        <a:rPr lang="it-CH" sz="1200" spc="-5" noProof="0" dirty="0">
                          <a:latin typeface="Calibri"/>
                          <a:cs typeface="Calibri"/>
                        </a:rPr>
                        <a:t>s</a:t>
                      </a:r>
                      <a:r>
                        <a:rPr lang="it-CH" sz="1200" noProof="0" dirty="0">
                          <a:latin typeface="Calibri"/>
                          <a:cs typeface="Calibri"/>
                        </a:rPr>
                        <a:t>i</a:t>
                      </a:r>
                      <a:r>
                        <a:rPr lang="it-CH" sz="1200" spc="5" noProof="0" dirty="0">
                          <a:latin typeface="Calibri"/>
                          <a:cs typeface="Calibri"/>
                        </a:rPr>
                        <a:t> </a:t>
                      </a:r>
                      <a:r>
                        <a:rPr lang="it-CH" sz="1200" spc="-5" noProof="0" dirty="0">
                          <a:latin typeface="Calibri"/>
                          <a:cs typeface="Calibri"/>
                        </a:rPr>
                        <a:t>c</a:t>
                      </a:r>
                      <a:r>
                        <a:rPr lang="it-CH" sz="1200" spc="-10" noProof="0" dirty="0">
                          <a:latin typeface="Calibri"/>
                          <a:cs typeface="Calibri"/>
                        </a:rPr>
                        <a:t>o</a:t>
                      </a:r>
                      <a:r>
                        <a:rPr lang="it-CH" sz="1200" spc="5" noProof="0" dirty="0">
                          <a:latin typeface="Calibri"/>
                          <a:cs typeface="Calibri"/>
                        </a:rPr>
                        <a:t>nt</a:t>
                      </a:r>
                      <a:r>
                        <a:rPr lang="it-CH" sz="1200" noProof="0" dirty="0">
                          <a:latin typeface="Calibri"/>
                          <a:cs typeface="Calibri"/>
                        </a:rPr>
                        <a:t>e</a:t>
                      </a:r>
                      <a:r>
                        <a:rPr lang="it-CH" sz="1200" spc="-15" noProof="0" dirty="0">
                          <a:latin typeface="Calibri"/>
                          <a:cs typeface="Calibri"/>
                        </a:rPr>
                        <a:t>s</a:t>
                      </a:r>
                      <a:r>
                        <a:rPr lang="it-CH" sz="1200" spc="5" noProof="0" dirty="0">
                          <a:latin typeface="Calibri"/>
                          <a:cs typeface="Calibri"/>
                        </a:rPr>
                        <a:t>t</a:t>
                      </a:r>
                      <a:r>
                        <a:rPr lang="it-CH" sz="1200" noProof="0" dirty="0">
                          <a:latin typeface="Calibri"/>
                          <a:cs typeface="Calibri"/>
                        </a:rPr>
                        <a:t>i</a:t>
                      </a: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78">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07</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extLst>
                  <a:ext uri="{0D108BD9-81ED-4DB2-BD59-A6C34878D82A}">
                    <a16:rowId xmlns:a16="http://schemas.microsoft.com/office/drawing/2014/main" val="10002"/>
                  </a:ext>
                </a:extLst>
              </a:tr>
              <a:tr h="320040">
                <a:tc>
                  <a:txBody>
                    <a:bodyPr/>
                    <a:lstStyle/>
                    <a:p>
                      <a:pPr marL="753745" lvl="1">
                        <a:lnSpc>
                          <a:spcPct val="100000"/>
                        </a:lnSpc>
                      </a:pPr>
                      <a:r>
                        <a:rPr lang="it-CH" sz="1200" noProof="0" dirty="0">
                          <a:latin typeface="Calibri"/>
                          <a:cs typeface="Calibri"/>
                        </a:rPr>
                        <a:t>Pro</a:t>
                      </a:r>
                      <a:r>
                        <a:rPr lang="it-CH" sz="1200" spc="-5" noProof="0" dirty="0">
                          <a:latin typeface="Calibri"/>
                          <a:cs typeface="Calibri"/>
                        </a:rPr>
                        <a:t>v</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c</a:t>
                      </a:r>
                      <a:r>
                        <a:rPr lang="it-CH" sz="1200" spc="-10" noProof="0" dirty="0">
                          <a:latin typeface="Calibri"/>
                          <a:cs typeface="Calibri"/>
                        </a:rPr>
                        <a:t>h</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il</a:t>
                      </a:r>
                      <a:r>
                        <a:rPr lang="it-CH" sz="1200" spc="-10" noProof="0" dirty="0">
                          <a:latin typeface="Calibri"/>
                          <a:cs typeface="Calibri"/>
                        </a:rPr>
                        <a:t> </a:t>
                      </a:r>
                      <a:r>
                        <a:rPr lang="it-CH" sz="1200" spc="5" noProof="0" dirty="0">
                          <a:latin typeface="Calibri"/>
                          <a:cs typeface="Calibri"/>
                        </a:rPr>
                        <a:t>d</a:t>
                      </a:r>
                      <a:r>
                        <a:rPr lang="it-CH" sz="1200" noProof="0" dirty="0">
                          <a:latin typeface="Calibri"/>
                          <a:cs typeface="Calibri"/>
                        </a:rPr>
                        <a:t>ialo</a:t>
                      </a:r>
                      <a:r>
                        <a:rPr lang="it-CH" sz="1200" spc="-15" noProof="0" dirty="0">
                          <a:latin typeface="Calibri"/>
                          <a:cs typeface="Calibri"/>
                        </a:rPr>
                        <a:t>g</a:t>
                      </a:r>
                      <a:r>
                        <a:rPr lang="it-CH" sz="1200" noProof="0" dirty="0">
                          <a:latin typeface="Calibri"/>
                          <a:cs typeface="Calibri"/>
                        </a:rPr>
                        <a:t>o</a:t>
                      </a:r>
                      <a:r>
                        <a:rPr lang="it-CH" sz="1200" spc="5" noProof="0" dirty="0">
                          <a:latin typeface="Calibri"/>
                          <a:cs typeface="Calibri"/>
                        </a:rPr>
                        <a:t> tra </a:t>
                      </a:r>
                      <a:r>
                        <a:rPr lang="it-CH" sz="1200" noProof="0" dirty="0">
                          <a:latin typeface="Calibri"/>
                          <a:cs typeface="Calibri"/>
                        </a:rPr>
                        <a:t>i</a:t>
                      </a:r>
                      <a:r>
                        <a:rPr lang="it-CH" sz="1200" spc="5" noProof="0" dirty="0">
                          <a:latin typeface="Calibri"/>
                          <a:cs typeface="Calibri"/>
                        </a:rPr>
                        <a:t>n</a:t>
                      </a:r>
                      <a:r>
                        <a:rPr lang="it-CH" sz="1200" spc="-15" noProof="0" dirty="0">
                          <a:latin typeface="Calibri"/>
                          <a:cs typeface="Calibri"/>
                        </a:rPr>
                        <a:t>s</a:t>
                      </a:r>
                      <a:r>
                        <a:rPr lang="it-CH" sz="1200" spc="-10" noProof="0" dirty="0">
                          <a:latin typeface="Calibri"/>
                          <a:cs typeface="Calibri"/>
                        </a:rPr>
                        <a:t>e</a:t>
                      </a:r>
                      <a:r>
                        <a:rPr lang="it-CH" sz="1200" spc="-5" noProof="0" dirty="0">
                          <a:latin typeface="Calibri"/>
                          <a:cs typeface="Calibri"/>
                        </a:rPr>
                        <a:t>g</a:t>
                      </a:r>
                      <a:r>
                        <a:rPr lang="it-CH" sz="1200" spc="5" noProof="0" dirty="0">
                          <a:latin typeface="Calibri"/>
                          <a:cs typeface="Calibri"/>
                        </a:rPr>
                        <a:t>n</a:t>
                      </a:r>
                      <a:r>
                        <a:rPr lang="it-CH" sz="1200" noProof="0" dirty="0">
                          <a:latin typeface="Calibri"/>
                          <a:cs typeface="Calibri"/>
                        </a:rPr>
                        <a:t>a</a:t>
                      </a:r>
                      <a:r>
                        <a:rPr lang="it-CH" sz="1200" spc="5" noProof="0" dirty="0">
                          <a:latin typeface="Calibri"/>
                          <a:cs typeface="Calibri"/>
                        </a:rPr>
                        <a:t>n</a:t>
                      </a:r>
                      <a:r>
                        <a:rPr lang="it-CH" sz="1200" spc="-10" noProof="0" dirty="0">
                          <a:latin typeface="Calibri"/>
                          <a:cs typeface="Calibri"/>
                        </a:rPr>
                        <a:t>t</a:t>
                      </a:r>
                      <a:r>
                        <a:rPr lang="it-CH" sz="1200" noProof="0" dirty="0">
                          <a:latin typeface="Calibri"/>
                          <a:cs typeface="Calibri"/>
                        </a:rPr>
                        <a:t>e e </a:t>
                      </a:r>
                      <a:r>
                        <a:rPr lang="it-CH" sz="1200" spc="-5" noProof="0" dirty="0">
                          <a:latin typeface="Calibri"/>
                          <a:cs typeface="Calibri"/>
                        </a:rPr>
                        <a:t>s</a:t>
                      </a:r>
                      <a:r>
                        <a:rPr lang="it-CH" sz="1200" spc="-10" noProof="0" dirty="0">
                          <a:latin typeface="Calibri"/>
                          <a:cs typeface="Calibri"/>
                        </a:rPr>
                        <a:t>t</a:t>
                      </a:r>
                      <a:r>
                        <a:rPr lang="it-CH" sz="1200" spc="5" noProof="0" dirty="0">
                          <a:latin typeface="Calibri"/>
                          <a:cs typeface="Calibri"/>
                        </a:rPr>
                        <a:t>u</a:t>
                      </a:r>
                      <a:r>
                        <a:rPr lang="it-CH" sz="1200" spc="-10" noProof="0" dirty="0">
                          <a:latin typeface="Calibri"/>
                          <a:cs typeface="Calibri"/>
                        </a:rPr>
                        <a:t>d</a:t>
                      </a:r>
                      <a:r>
                        <a:rPr lang="it-CH" sz="1200" noProof="0" dirty="0">
                          <a:latin typeface="Calibri"/>
                          <a:cs typeface="Calibri"/>
                        </a:rPr>
                        <a:t>e</a:t>
                      </a:r>
                      <a:r>
                        <a:rPr lang="it-CH" sz="1200" spc="-10" noProof="0" dirty="0">
                          <a:latin typeface="Calibri"/>
                          <a:cs typeface="Calibri"/>
                        </a:rPr>
                        <a:t>n</a:t>
                      </a:r>
                      <a:r>
                        <a:rPr lang="it-CH" sz="1200" spc="5" noProof="0" dirty="0">
                          <a:latin typeface="Calibri"/>
                          <a:cs typeface="Calibri"/>
                        </a:rPr>
                        <a:t>t</a:t>
                      </a:r>
                      <a:r>
                        <a:rPr lang="it-CH" sz="1200" noProof="0" dirty="0">
                          <a:latin typeface="Calibri"/>
                          <a:cs typeface="Calibri"/>
                        </a:rPr>
                        <a:t>e-</a:t>
                      </a:r>
                      <a:r>
                        <a:rPr lang="it-CH" sz="1200" noProof="0" dirty="0" err="1">
                          <a:latin typeface="Calibri"/>
                          <a:cs typeface="Calibri"/>
                        </a:rPr>
                        <a:t>ssa</a:t>
                      </a:r>
                      <a:r>
                        <a:rPr lang="it-CH" sz="1200" spc="-5" noProof="0" dirty="0">
                          <a:latin typeface="Calibri"/>
                          <a:cs typeface="Calibri"/>
                        </a:rPr>
                        <a:t> </a:t>
                      </a:r>
                      <a:r>
                        <a:rPr lang="it-CH" sz="1200" spc="5" noProof="0" dirty="0">
                          <a:latin typeface="Calibri"/>
                          <a:cs typeface="Calibri"/>
                        </a:rPr>
                        <a:t>p</a:t>
                      </a:r>
                      <a:r>
                        <a:rPr lang="it-CH" sz="1200" noProof="0" dirty="0">
                          <a:latin typeface="Calibri"/>
                          <a:cs typeface="Calibri"/>
                        </a:rPr>
                        <a:t>ro</a:t>
                      </a:r>
                      <a:r>
                        <a:rPr lang="it-CH" sz="1200" spc="-15" noProof="0" dirty="0">
                          <a:latin typeface="Calibri"/>
                          <a:cs typeface="Calibri"/>
                        </a:rPr>
                        <a:t>m</a:t>
                      </a:r>
                      <a:r>
                        <a:rPr lang="it-CH" sz="1200" spc="-10" noProof="0" dirty="0">
                          <a:latin typeface="Calibri"/>
                          <a:cs typeface="Calibri"/>
                        </a:rPr>
                        <a:t>u</a:t>
                      </a:r>
                      <a:r>
                        <a:rPr lang="it-CH" sz="1200" noProof="0" dirty="0">
                          <a:latin typeface="Calibri"/>
                          <a:cs typeface="Calibri"/>
                        </a:rPr>
                        <a:t>o</a:t>
                      </a:r>
                      <a:r>
                        <a:rPr lang="it-CH" sz="1200" spc="-5" noProof="0" dirty="0">
                          <a:latin typeface="Calibri"/>
                          <a:cs typeface="Calibri"/>
                        </a:rPr>
                        <a:t>v</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l</a:t>
                      </a:r>
                      <a:r>
                        <a:rPr lang="it-CH" sz="1200" spc="-5" noProof="0" dirty="0">
                          <a:latin typeface="Calibri"/>
                          <a:cs typeface="Calibri"/>
                        </a:rPr>
                        <a:t>'</a:t>
                      </a:r>
                      <a:r>
                        <a:rPr lang="it-CH" sz="1200" noProof="0" dirty="0">
                          <a:latin typeface="Calibri"/>
                          <a:cs typeface="Calibri"/>
                        </a:rPr>
                        <a:t>a</a:t>
                      </a:r>
                      <a:r>
                        <a:rPr lang="it-CH" sz="1200" spc="-10" noProof="0" dirty="0">
                          <a:latin typeface="Calibri"/>
                          <a:cs typeface="Calibri"/>
                        </a:rPr>
                        <a:t>p</a:t>
                      </a:r>
                      <a:r>
                        <a:rPr lang="it-CH" sz="1200" spc="5" noProof="0" dirty="0">
                          <a:latin typeface="Calibri"/>
                          <a:cs typeface="Calibri"/>
                        </a:rPr>
                        <a:t>p</a:t>
                      </a:r>
                      <a:r>
                        <a:rPr lang="it-CH" sz="1200" noProof="0" dirty="0">
                          <a:latin typeface="Calibri"/>
                          <a:cs typeface="Calibri"/>
                        </a:rPr>
                        <a:t>r</a:t>
                      </a:r>
                      <a:r>
                        <a:rPr lang="it-CH" sz="1200" spc="-10" noProof="0" dirty="0">
                          <a:latin typeface="Calibri"/>
                          <a:cs typeface="Calibri"/>
                        </a:rPr>
                        <a:t>e</a:t>
                      </a:r>
                      <a:r>
                        <a:rPr lang="it-CH" sz="1200" spc="5" noProof="0" dirty="0">
                          <a:latin typeface="Calibri"/>
                          <a:cs typeface="Calibri"/>
                        </a:rPr>
                        <a:t>nd</a:t>
                      </a:r>
                      <a:r>
                        <a:rPr lang="it-CH" sz="1200" noProof="0" dirty="0">
                          <a:latin typeface="Calibri"/>
                          <a:cs typeface="Calibri"/>
                        </a:rPr>
                        <a:t>im</a:t>
                      </a:r>
                      <a:r>
                        <a:rPr lang="it-CH" sz="1200" spc="-10" noProof="0" dirty="0">
                          <a:latin typeface="Calibri"/>
                          <a:cs typeface="Calibri"/>
                        </a:rPr>
                        <a:t>e</a:t>
                      </a:r>
                      <a:r>
                        <a:rPr lang="it-CH" sz="1200" spc="5" noProof="0" dirty="0">
                          <a:latin typeface="Calibri"/>
                          <a:cs typeface="Calibri"/>
                        </a:rPr>
                        <a:t>n</a:t>
                      </a:r>
                      <a:r>
                        <a:rPr lang="it-CH" sz="1200" spc="-10" noProof="0" dirty="0">
                          <a:latin typeface="Calibri"/>
                          <a:cs typeface="Calibri"/>
                        </a:rPr>
                        <a:t>t</a:t>
                      </a:r>
                      <a:r>
                        <a:rPr lang="it-CH" sz="1200" noProof="0" dirty="0">
                          <a:latin typeface="Calibri"/>
                          <a:cs typeface="Calibri"/>
                        </a:rPr>
                        <a:t>o</a:t>
                      </a:r>
                    </a:p>
                  </a:txBody>
                  <a:tcPr marL="0" marR="0" marT="0" marB="0" anchor="ctr">
                    <a:lnL w="7365">
                      <a:solidFill>
                        <a:srgbClr val="000000"/>
                      </a:solidFill>
                      <a:prstDash val="solid"/>
                    </a:lnL>
                    <a:lnR w="7365">
                      <a:solidFill>
                        <a:srgbClr val="000000"/>
                      </a:solidFill>
                      <a:prstDash val="solid"/>
                    </a:lnR>
                    <a:lnT w="7378">
                      <a:solidFill>
                        <a:srgbClr val="000000"/>
                      </a:solidFill>
                      <a:prstDash val="solid"/>
                    </a:lnT>
                    <a:lnB w="7378">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07</a:t>
                      </a:r>
                    </a:p>
                  </a:txBody>
                  <a:tcPr marL="0" marR="0" marT="0" marB="0" anchor="ctr">
                    <a:lnL w="7365">
                      <a:solidFill>
                        <a:srgbClr val="000000"/>
                      </a:solidFill>
                      <a:prstDash val="solid"/>
                    </a:lnL>
                    <a:lnR w="7378">
                      <a:solidFill>
                        <a:srgbClr val="000000"/>
                      </a:solidFill>
                      <a:prstDash val="solid"/>
                    </a:lnR>
                    <a:lnT w="7378">
                      <a:solidFill>
                        <a:srgbClr val="000000"/>
                      </a:solidFill>
                      <a:prstDash val="solid"/>
                    </a:lnT>
                    <a:lnB w="7378">
                      <a:solidFill>
                        <a:srgbClr val="000000"/>
                      </a:solidFill>
                      <a:prstDash val="solid"/>
                    </a:lnB>
                  </a:tcPr>
                </a:tc>
                <a:extLst>
                  <a:ext uri="{0D108BD9-81ED-4DB2-BD59-A6C34878D82A}">
                    <a16:rowId xmlns:a16="http://schemas.microsoft.com/office/drawing/2014/main" val="10003"/>
                  </a:ext>
                </a:extLst>
              </a:tr>
              <a:tr h="318515">
                <a:tc>
                  <a:txBody>
                    <a:bodyPr/>
                    <a:lstStyle/>
                    <a:p>
                      <a:pPr marL="753745" lvl="1">
                        <a:lnSpc>
                          <a:spcPct val="100000"/>
                        </a:lnSpc>
                      </a:pPr>
                      <a:r>
                        <a:rPr lang="it-CH" sz="1200" spc="5" noProof="0" dirty="0">
                          <a:latin typeface="Calibri"/>
                          <a:cs typeface="Calibri"/>
                        </a:rPr>
                        <a:t>D</a:t>
                      </a:r>
                      <a:r>
                        <a:rPr lang="it-CH" sz="1200" noProof="0" dirty="0">
                          <a:latin typeface="Calibri"/>
                          <a:cs typeface="Calibri"/>
                        </a:rPr>
                        <a:t>ialo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spc="5" noProof="0" dirty="0">
                          <a:latin typeface="Calibri"/>
                          <a:cs typeface="Calibri"/>
                        </a:rPr>
                        <a:t>t</a:t>
                      </a:r>
                      <a:r>
                        <a:rPr lang="it-CH" sz="1200" noProof="0" dirty="0">
                          <a:latin typeface="Calibri"/>
                          <a:cs typeface="Calibri"/>
                        </a:rPr>
                        <a:t>ra</a:t>
                      </a:r>
                      <a:r>
                        <a:rPr lang="it-CH" sz="1200" spc="-10" noProof="0" dirty="0">
                          <a:latin typeface="Calibri"/>
                          <a:cs typeface="Calibri"/>
                        </a:rPr>
                        <a:t> </a:t>
                      </a:r>
                      <a:r>
                        <a:rPr lang="it-CH" sz="1200" spc="5" noProof="0" dirty="0">
                          <a:latin typeface="Calibri"/>
                          <a:cs typeface="Calibri"/>
                        </a:rPr>
                        <a:t>p</a:t>
                      </a:r>
                      <a:r>
                        <a:rPr lang="it-CH" sz="1200" noProof="0" dirty="0">
                          <a:latin typeface="Calibri"/>
                          <a:cs typeface="Calibri"/>
                        </a:rPr>
                        <a:t>ari</a:t>
                      </a:r>
                    </a:p>
                  </a:txBody>
                  <a:tcPr marL="0" marR="0" marT="0" marB="0" anchor="ctr">
                    <a:lnL w="7365">
                      <a:solidFill>
                        <a:srgbClr val="000000"/>
                      </a:solidFill>
                      <a:prstDash val="solid"/>
                    </a:lnL>
                    <a:lnR w="7365">
                      <a:solidFill>
                        <a:srgbClr val="000000"/>
                      </a:solidFill>
                      <a:prstDash val="solid"/>
                    </a:lnR>
                    <a:lnT w="7378">
                      <a:solidFill>
                        <a:srgbClr val="000000"/>
                      </a:solidFill>
                      <a:prstDash val="solid"/>
                    </a:lnT>
                    <a:lnB w="7366" cap="flat" cmpd="sng" algn="ctr">
                      <a:solidFill>
                        <a:srgbClr val="000000"/>
                      </a:solidFill>
                      <a:prstDash val="solid"/>
                      <a:round/>
                      <a:headEnd type="none" w="med" len="med"/>
                      <a:tailEnd type="none" w="med" len="me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08</a:t>
                      </a:r>
                    </a:p>
                  </a:txBody>
                  <a:tcPr marL="0" marR="0" marT="0" marB="0" anchor="ctr">
                    <a:lnL w="7365">
                      <a:solidFill>
                        <a:srgbClr val="000000"/>
                      </a:solidFill>
                      <a:prstDash val="solid"/>
                    </a:lnL>
                    <a:lnR w="7378">
                      <a:solidFill>
                        <a:srgbClr val="000000"/>
                      </a:solidFill>
                      <a:prstDash val="solid"/>
                    </a:lnR>
                    <a:lnT w="7378">
                      <a:solidFill>
                        <a:srgbClr val="000000"/>
                      </a:solidFill>
                      <a:prstDash val="solid"/>
                    </a:lnT>
                    <a:lnB w="7366"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318515">
                <a:tc>
                  <a:txBody>
                    <a:bodyPr/>
                    <a:lstStyle/>
                    <a:p>
                      <a:pPr marL="753745" lvl="1">
                        <a:lnSpc>
                          <a:spcPct val="100000"/>
                        </a:lnSpc>
                      </a:pPr>
                      <a:r>
                        <a:rPr lang="it-CH" sz="1200" noProof="0" dirty="0">
                          <a:latin typeface="Calibri"/>
                          <a:cs typeface="Calibri"/>
                        </a:rPr>
                        <a:t>Prom</a:t>
                      </a:r>
                      <a:r>
                        <a:rPr lang="it-CH" sz="1200" spc="-10" noProof="0" dirty="0">
                          <a:latin typeface="Calibri"/>
                          <a:cs typeface="Calibri"/>
                        </a:rPr>
                        <a:t>u</a:t>
                      </a:r>
                      <a:r>
                        <a:rPr lang="it-CH" sz="1200" noProof="0" dirty="0">
                          <a:latin typeface="Calibri"/>
                          <a:cs typeface="Calibri"/>
                        </a:rPr>
                        <a:t>o</a:t>
                      </a:r>
                      <a:r>
                        <a:rPr lang="it-CH" sz="1200" spc="-5" noProof="0" dirty="0">
                          <a:latin typeface="Calibri"/>
                          <a:cs typeface="Calibri"/>
                        </a:rPr>
                        <a:t>v</a:t>
                      </a:r>
                      <a:r>
                        <a:rPr lang="it-CH" sz="1200" noProof="0" dirty="0">
                          <a:latin typeface="Calibri"/>
                          <a:cs typeface="Calibri"/>
                        </a:rPr>
                        <a:t>ere</a:t>
                      </a:r>
                      <a:r>
                        <a:rPr lang="it-CH" sz="1200" spc="-5" noProof="0" dirty="0">
                          <a:latin typeface="Calibri"/>
                          <a:cs typeface="Calibri"/>
                        </a:rPr>
                        <a:t> </a:t>
                      </a:r>
                      <a:r>
                        <a:rPr lang="it-CH" sz="1200" spc="5" noProof="0" dirty="0">
                          <a:latin typeface="Calibri"/>
                          <a:cs typeface="Calibri"/>
                        </a:rPr>
                        <a:t>un</a:t>
                      </a:r>
                      <a:r>
                        <a:rPr lang="it-CH" sz="1200" noProof="0" dirty="0">
                          <a:latin typeface="Calibri"/>
                          <a:cs typeface="Calibri"/>
                        </a:rPr>
                        <a:t>a</a:t>
                      </a:r>
                      <a:r>
                        <a:rPr lang="it-CH" sz="1200" spc="-10" noProof="0" dirty="0">
                          <a:latin typeface="Calibri"/>
                          <a:cs typeface="Calibri"/>
                        </a:rPr>
                        <a:t> </a:t>
                      </a:r>
                      <a:r>
                        <a:rPr lang="it-CH" sz="1200" spc="-5" noProof="0" dirty="0">
                          <a:latin typeface="Calibri"/>
                          <a:cs typeface="Calibri"/>
                        </a:rPr>
                        <a:t>c</a:t>
                      </a:r>
                      <a:r>
                        <a:rPr lang="it-CH" sz="1200" spc="5" noProof="0" dirty="0">
                          <a:latin typeface="Calibri"/>
                          <a:cs typeface="Calibri"/>
                        </a:rPr>
                        <a:t>u</a:t>
                      </a:r>
                      <a:r>
                        <a:rPr lang="it-CH" sz="1200" spc="-15" noProof="0" dirty="0">
                          <a:latin typeface="Calibri"/>
                          <a:cs typeface="Calibri"/>
                        </a:rPr>
                        <a:t>l</a:t>
                      </a:r>
                      <a:r>
                        <a:rPr lang="it-CH" sz="1200" spc="5" noProof="0" dirty="0">
                          <a:latin typeface="Calibri"/>
                          <a:cs typeface="Calibri"/>
                        </a:rPr>
                        <a:t>tu</a:t>
                      </a:r>
                      <a:r>
                        <a:rPr lang="it-CH" sz="1200" noProof="0" dirty="0">
                          <a:latin typeface="Calibri"/>
                          <a:cs typeface="Calibri"/>
                        </a:rPr>
                        <a:t>ra</a:t>
                      </a:r>
                      <a:r>
                        <a:rPr lang="it-CH" sz="1200" spc="-20" noProof="0" dirty="0">
                          <a:latin typeface="Calibri"/>
                          <a:cs typeface="Calibri"/>
                        </a:rPr>
                        <a:t> </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 </a:t>
                      </a:r>
                      <a:r>
                        <a:rPr lang="it-CH" sz="1200" spc="-5" noProof="0" dirty="0">
                          <a:latin typeface="Calibri"/>
                          <a:cs typeface="Calibri"/>
                        </a:rPr>
                        <a:t>c</a:t>
                      </a:r>
                      <a:r>
                        <a:rPr lang="it-CH" sz="1200" noProof="0" dirty="0">
                          <a:latin typeface="Calibri"/>
                          <a:cs typeface="Calibri"/>
                        </a:rPr>
                        <a:t>la</a:t>
                      </a:r>
                      <a:r>
                        <a:rPr lang="it-CH" sz="1200" spc="-5" noProof="0" dirty="0">
                          <a:latin typeface="Calibri"/>
                          <a:cs typeface="Calibri"/>
                        </a:rPr>
                        <a:t>ss</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p</a:t>
                      </a:r>
                      <a:r>
                        <a:rPr lang="it-CH" sz="1200" noProof="0" dirty="0">
                          <a:latin typeface="Calibri"/>
                          <a:cs typeface="Calibri"/>
                        </a:rPr>
                        <a:t>o</a:t>
                      </a:r>
                      <a:r>
                        <a:rPr lang="it-CH" sz="1200" spc="-5" noProof="0" dirty="0">
                          <a:latin typeface="Calibri"/>
                          <a:cs typeface="Calibri"/>
                        </a:rPr>
                        <a:t>s</a:t>
                      </a:r>
                      <a:r>
                        <a:rPr lang="it-CH" sz="1200" noProof="0" dirty="0">
                          <a:latin typeface="Calibri"/>
                          <a:cs typeface="Calibri"/>
                        </a:rPr>
                        <a:t>i</a:t>
                      </a:r>
                      <a:r>
                        <a:rPr lang="it-CH" sz="1200" spc="5" noProof="0" dirty="0">
                          <a:latin typeface="Calibri"/>
                          <a:cs typeface="Calibri"/>
                        </a:rPr>
                        <a:t>t</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a</a:t>
                      </a:r>
                      <a:r>
                        <a:rPr lang="it-CH" sz="1200" spc="-10" noProof="0" dirty="0">
                          <a:latin typeface="Calibri"/>
                          <a:cs typeface="Calibri"/>
                        </a:rPr>
                        <a:t> </a:t>
                      </a:r>
                      <a:r>
                        <a:rPr lang="it-CH" sz="1200" spc="5" noProof="0" dirty="0">
                          <a:latin typeface="Calibri"/>
                          <a:cs typeface="Calibri"/>
                        </a:rPr>
                        <a:t>p</a:t>
                      </a:r>
                      <a:r>
                        <a:rPr lang="it-CH" sz="1200" spc="-10" noProof="0" dirty="0">
                          <a:latin typeface="Calibri"/>
                          <a:cs typeface="Calibri"/>
                        </a:rPr>
                        <a:t>e</a:t>
                      </a:r>
                      <a:r>
                        <a:rPr lang="it-CH" sz="1200" noProof="0" dirty="0">
                          <a:latin typeface="Calibri"/>
                          <a:cs typeface="Calibri"/>
                        </a:rPr>
                        <a:t>r</a:t>
                      </a:r>
                      <a:r>
                        <a:rPr lang="it-CH" sz="1200" spc="5" noProof="0" dirty="0">
                          <a:latin typeface="Calibri"/>
                          <a:cs typeface="Calibri"/>
                        </a:rPr>
                        <a:t> </a:t>
                      </a:r>
                      <a:r>
                        <a:rPr lang="it-CH" sz="1200" noProof="0" dirty="0">
                          <a:latin typeface="Calibri"/>
                          <a:cs typeface="Calibri"/>
                        </a:rPr>
                        <a:t>il</a:t>
                      </a:r>
                      <a:r>
                        <a:rPr lang="it-CH" sz="1200" spc="-10" noProof="0" dirty="0">
                          <a:latin typeface="Calibri"/>
                          <a:cs typeface="Calibri"/>
                        </a:rPr>
                        <a:t> </a:t>
                      </a:r>
                      <a:r>
                        <a:rPr lang="it-CH" sz="1200" spc="5" noProof="0" dirty="0">
                          <a:latin typeface="Calibri"/>
                          <a:cs typeface="Calibri"/>
                        </a:rPr>
                        <a:t>d</a:t>
                      </a:r>
                      <a:r>
                        <a:rPr lang="it-CH" sz="1200" spc="-15" noProof="0" dirty="0">
                          <a:latin typeface="Calibri"/>
                          <a:cs typeface="Calibri"/>
                        </a:rPr>
                        <a:t>i</a:t>
                      </a:r>
                      <a:r>
                        <a:rPr lang="it-CH" sz="1200" noProof="0" dirty="0">
                          <a:latin typeface="Calibri"/>
                          <a:cs typeface="Calibri"/>
                        </a:rPr>
                        <a:t>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spc="-10" noProof="0" dirty="0">
                          <a:latin typeface="Calibri"/>
                          <a:cs typeface="Calibri"/>
                        </a:rPr>
                        <a:t>e</a:t>
                      </a:r>
                      <a:r>
                        <a:rPr lang="it-CH" sz="1200" spc="5" noProof="0" dirty="0">
                          <a:latin typeface="Calibri"/>
                          <a:cs typeface="Calibri"/>
                        </a:rPr>
                        <a:t>du</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t</a:t>
                      </a:r>
                      <a:r>
                        <a:rPr lang="it-CH" sz="1200" noProof="0" dirty="0">
                          <a:latin typeface="Calibri"/>
                          <a:cs typeface="Calibri"/>
                        </a:rPr>
                        <a:t>i</a:t>
                      </a:r>
                      <a:r>
                        <a:rPr lang="it-CH" sz="1200" spc="-15" noProof="0" dirty="0">
                          <a:latin typeface="Calibri"/>
                          <a:cs typeface="Calibri"/>
                        </a:rPr>
                        <a:t>v</a:t>
                      </a:r>
                      <a:r>
                        <a:rPr lang="it-CH" sz="1200" noProof="0" dirty="0">
                          <a:latin typeface="Calibri"/>
                          <a:cs typeface="Calibri"/>
                        </a:rPr>
                        <a:t>o</a:t>
                      </a:r>
                    </a:p>
                  </a:txBody>
                  <a:tcPr marL="0" marR="0" marT="0" marB="0" anchor="ctr">
                    <a:lnL w="7365">
                      <a:solidFill>
                        <a:srgbClr val="000000"/>
                      </a:solidFill>
                      <a:prstDash val="solid"/>
                    </a:lnL>
                    <a:lnR w="7365" cap="flat" cmpd="sng" algn="ctr">
                      <a:solidFill>
                        <a:srgbClr val="000000"/>
                      </a:solidFill>
                      <a:prstDash val="solid"/>
                      <a:round/>
                      <a:headEnd type="none" w="med" len="med"/>
                      <a:tailEnd type="none" w="med" len="med"/>
                    </a:lnR>
                    <a:lnT w="7366" cap="flat" cmpd="sng" algn="ctr">
                      <a:solidFill>
                        <a:srgbClr val="000000"/>
                      </a:solidFill>
                      <a:prstDash val="solid"/>
                      <a:round/>
                      <a:headEnd type="none" w="med" len="med"/>
                      <a:tailEnd type="none" w="med" len="me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09</a:t>
                      </a:r>
                    </a:p>
                  </a:txBody>
                  <a:tcPr marL="0" marR="0" marT="0" marB="0" anchor="ctr">
                    <a:lnL w="7365" cap="flat" cmpd="sng" algn="ctr">
                      <a:solidFill>
                        <a:srgbClr val="000000"/>
                      </a:solidFill>
                      <a:prstDash val="solid"/>
                      <a:round/>
                      <a:headEnd type="none" w="med" len="med"/>
                      <a:tailEnd type="none" w="med" len="med"/>
                    </a:lnL>
                    <a:lnR w="7378">
                      <a:solidFill>
                        <a:srgbClr val="000000"/>
                      </a:solidFill>
                      <a:prstDash val="solid"/>
                    </a:lnR>
                    <a:lnT w="7366" cap="flat" cmpd="sng" algn="ctr">
                      <a:solidFill>
                        <a:srgbClr val="000000"/>
                      </a:solidFill>
                      <a:prstDash val="solid"/>
                      <a:round/>
                      <a:headEnd type="none" w="med" len="med"/>
                      <a:tailEnd type="none" w="med" len="med"/>
                    </a:lnT>
                    <a:lnB w="7366">
                      <a:solidFill>
                        <a:srgbClr val="000000"/>
                      </a:solidFill>
                      <a:prstDash val="solid"/>
                    </a:lnB>
                  </a:tcPr>
                </a:tc>
                <a:extLst>
                  <a:ext uri="{0D108BD9-81ED-4DB2-BD59-A6C34878D82A}">
                    <a16:rowId xmlns:a16="http://schemas.microsoft.com/office/drawing/2014/main" val="2754421110"/>
                  </a:ext>
                </a:extLst>
              </a:tr>
              <a:tr h="320039">
                <a:tc>
                  <a:txBody>
                    <a:bodyPr/>
                    <a:lstStyle/>
                    <a:p>
                      <a:pPr marL="753745" lvl="1">
                        <a:lnSpc>
                          <a:spcPct val="100000"/>
                        </a:lnSpc>
                        <a:tabLst>
                          <a:tab pos="521970" algn="l"/>
                        </a:tabLst>
                      </a:pPr>
                      <a:r>
                        <a:rPr lang="it-CH" sz="1200" spc="5" noProof="0" dirty="0">
                          <a:latin typeface="Calibri"/>
                          <a:cs typeface="Calibri"/>
                        </a:rPr>
                        <a:t>D</a:t>
                      </a:r>
                      <a:r>
                        <a:rPr lang="it-CH" sz="1200" noProof="0" dirty="0">
                          <a:latin typeface="Calibri"/>
                          <a:cs typeface="Calibri"/>
                        </a:rPr>
                        <a:t>ialo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in</a:t>
                      </a:r>
                      <a:r>
                        <a:rPr lang="it-CH" sz="1200" spc="-5" noProof="0" dirty="0">
                          <a:latin typeface="Calibri"/>
                          <a:cs typeface="Calibri"/>
                        </a:rPr>
                        <a:t> </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er</a:t>
                      </a:r>
                      <a:r>
                        <a:rPr lang="it-CH" sz="1200" spc="-5" noProof="0" dirty="0">
                          <a:latin typeface="Calibri"/>
                          <a:cs typeface="Calibri"/>
                        </a:rPr>
                        <a:t>s</a:t>
                      </a:r>
                      <a:r>
                        <a:rPr lang="it-CH" sz="1200" noProof="0" dirty="0">
                          <a:latin typeface="Calibri"/>
                          <a:cs typeface="Calibri"/>
                        </a:rPr>
                        <a:t>i</a:t>
                      </a:r>
                      <a:r>
                        <a:rPr lang="it-CH" sz="1200" spc="5" noProof="0" dirty="0">
                          <a:latin typeface="Calibri"/>
                          <a:cs typeface="Calibri"/>
                        </a:rPr>
                        <a:t> </a:t>
                      </a:r>
                      <a:r>
                        <a:rPr lang="it-CH" sz="1200" spc="-5" noProof="0" dirty="0">
                          <a:latin typeface="Calibri"/>
                          <a:cs typeface="Calibri"/>
                        </a:rPr>
                        <a:t>c</a:t>
                      </a:r>
                      <a:r>
                        <a:rPr lang="it-CH" sz="1200" spc="-10" noProof="0" dirty="0">
                          <a:latin typeface="Calibri"/>
                          <a:cs typeface="Calibri"/>
                        </a:rPr>
                        <a:t>o</a:t>
                      </a:r>
                      <a:r>
                        <a:rPr lang="it-CH" sz="1200" spc="5" noProof="0" dirty="0">
                          <a:latin typeface="Calibri"/>
                          <a:cs typeface="Calibri"/>
                        </a:rPr>
                        <a:t>n</a:t>
                      </a:r>
                      <a:r>
                        <a:rPr lang="it-CH" sz="1200" spc="-10" noProof="0" dirty="0">
                          <a:latin typeface="Calibri"/>
                          <a:cs typeface="Calibri"/>
                        </a:rPr>
                        <a:t>t</a:t>
                      </a:r>
                      <a:r>
                        <a:rPr lang="it-CH" sz="1200" noProof="0" dirty="0">
                          <a:latin typeface="Calibri"/>
                          <a:cs typeface="Calibri"/>
                        </a:rPr>
                        <a:t>e</a:t>
                      </a:r>
                      <a:r>
                        <a:rPr lang="it-CH" sz="1200" spc="-5" noProof="0" dirty="0">
                          <a:latin typeface="Calibri"/>
                          <a:cs typeface="Calibri"/>
                        </a:rPr>
                        <a:t>s</a:t>
                      </a:r>
                      <a:r>
                        <a:rPr lang="it-CH" sz="1200" spc="-10" noProof="0" dirty="0">
                          <a:latin typeface="Calibri"/>
                          <a:cs typeface="Calibri"/>
                        </a:rPr>
                        <a:t>t</a:t>
                      </a:r>
                      <a:r>
                        <a:rPr lang="it-CH" sz="1200" noProof="0" dirty="0">
                          <a:latin typeface="Calibri"/>
                          <a:cs typeface="Calibri"/>
                        </a:rPr>
                        <a:t>i</a:t>
                      </a:r>
                    </a:p>
                  </a:txBody>
                  <a:tcPr marL="0" marR="0" marT="0" marB="0" anchor="ctr">
                    <a:lnL w="7365">
                      <a:solidFill>
                        <a:srgbClr val="000000"/>
                      </a:solidFill>
                      <a:prstDash val="solid"/>
                    </a:lnL>
                    <a:lnR w="7365">
                      <a:solidFill>
                        <a:srgbClr val="000000"/>
                      </a:solidFill>
                      <a:prstDash val="solid"/>
                    </a:lnR>
                    <a:lnT w="7366" cap="flat" cmpd="sng" algn="ctr">
                      <a:solidFill>
                        <a:srgbClr val="000000"/>
                      </a:solidFill>
                      <a:prstDash val="solid"/>
                      <a:round/>
                      <a:headEnd type="none" w="med" len="med"/>
                      <a:tailEnd type="none" w="med" len="me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10</a:t>
                      </a:r>
                    </a:p>
                  </a:txBody>
                  <a:tcPr marL="0" marR="0" marT="0" marB="0" anchor="ctr">
                    <a:lnL w="7365">
                      <a:solidFill>
                        <a:srgbClr val="000000"/>
                      </a:solidFill>
                      <a:prstDash val="solid"/>
                    </a:lnL>
                    <a:lnR w="7378">
                      <a:solidFill>
                        <a:srgbClr val="000000"/>
                      </a:solidFill>
                      <a:prstDash val="solid"/>
                    </a:lnR>
                    <a:lnT w="7366" cap="flat" cmpd="sng" algn="ctr">
                      <a:solidFill>
                        <a:srgbClr val="000000"/>
                      </a:solidFill>
                      <a:prstDash val="solid"/>
                      <a:round/>
                      <a:headEnd type="none" w="med" len="med"/>
                      <a:tailEnd type="none" w="med" len="med"/>
                    </a:lnT>
                    <a:lnB w="7366">
                      <a:solidFill>
                        <a:srgbClr val="000000"/>
                      </a:solidFill>
                      <a:prstDash val="solid"/>
                    </a:lnB>
                  </a:tcPr>
                </a:tc>
                <a:extLst>
                  <a:ext uri="{0D108BD9-81ED-4DB2-BD59-A6C34878D82A}">
                    <a16:rowId xmlns:a16="http://schemas.microsoft.com/office/drawing/2014/main" val="10005"/>
                  </a:ext>
                </a:extLst>
              </a:tr>
              <a:tr h="320039">
                <a:tc>
                  <a:txBody>
                    <a:bodyPr/>
                    <a:lstStyle/>
                    <a:p>
                      <a:pPr marL="753745" lvl="1">
                        <a:lnSpc>
                          <a:spcPct val="100000"/>
                        </a:lnSpc>
                      </a:pPr>
                      <a:r>
                        <a:rPr lang="it-CH" sz="1200" spc="5" noProof="0" dirty="0">
                          <a:latin typeface="Calibri"/>
                          <a:cs typeface="Calibri"/>
                        </a:rPr>
                        <a:t>D</a:t>
                      </a:r>
                      <a:r>
                        <a:rPr lang="it-CH" sz="1200" noProof="0" dirty="0">
                          <a:latin typeface="Calibri"/>
                          <a:cs typeface="Calibri"/>
                        </a:rPr>
                        <a:t>ialo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c</a:t>
                      </a:r>
                      <a:r>
                        <a:rPr lang="it-CH" sz="1200" noProof="0" dirty="0">
                          <a:latin typeface="Calibri"/>
                          <a:cs typeface="Calibri"/>
                        </a:rPr>
                        <a:t>on</a:t>
                      </a:r>
                      <a:r>
                        <a:rPr lang="it-CH" sz="1200" spc="10" noProof="0" dirty="0">
                          <a:latin typeface="Calibri"/>
                          <a:cs typeface="Calibri"/>
                        </a:rPr>
                        <a:t> </a:t>
                      </a:r>
                      <a:r>
                        <a:rPr lang="it-CH" sz="1200" spc="5" noProof="0" dirty="0">
                          <a:latin typeface="Calibri"/>
                          <a:cs typeface="Calibri"/>
                        </a:rPr>
                        <a:t>b</a:t>
                      </a:r>
                      <a:r>
                        <a:rPr lang="it-CH" sz="1200" noProof="0" dirty="0">
                          <a:latin typeface="Calibri"/>
                          <a:cs typeface="Calibri"/>
                        </a:rPr>
                        <a:t>a</a:t>
                      </a:r>
                      <a:r>
                        <a:rPr lang="it-CH" sz="1200" spc="-15" noProof="0" dirty="0">
                          <a:latin typeface="Calibri"/>
                          <a:cs typeface="Calibri"/>
                        </a:rPr>
                        <a:t>m</a:t>
                      </a:r>
                      <a:r>
                        <a:rPr lang="it-CH" sz="1200" spc="5" noProof="0" dirty="0">
                          <a:latin typeface="Calibri"/>
                          <a:cs typeface="Calibri"/>
                        </a:rPr>
                        <a:t>b</a:t>
                      </a:r>
                      <a:r>
                        <a:rPr lang="it-CH" sz="1200" noProof="0" dirty="0">
                          <a:latin typeface="Calibri"/>
                          <a:cs typeface="Calibri"/>
                        </a:rPr>
                        <a:t>i</a:t>
                      </a:r>
                      <a:r>
                        <a:rPr lang="it-CH" sz="1200" spc="5" noProof="0" dirty="0">
                          <a:latin typeface="Calibri"/>
                          <a:cs typeface="Calibri"/>
                        </a:rPr>
                        <a:t>ne e bambini</a:t>
                      </a:r>
                      <a:r>
                        <a:rPr lang="it-CH" sz="1200" spc="-10" noProof="0" dirty="0">
                          <a:latin typeface="Calibri"/>
                          <a:cs typeface="Calibri"/>
                        </a:rPr>
                        <a:t> </a:t>
                      </a:r>
                      <a:r>
                        <a:rPr lang="it-CH" sz="1200" spc="5" noProof="0" dirty="0">
                          <a:latin typeface="Calibri"/>
                          <a:cs typeface="Calibri"/>
                        </a:rPr>
                        <a:t>p</a:t>
                      </a:r>
                      <a:r>
                        <a:rPr lang="it-CH" sz="1200" noProof="0" dirty="0">
                          <a:latin typeface="Calibri"/>
                          <a:cs typeface="Calibri"/>
                        </a:rPr>
                        <a:t>i</a:t>
                      </a:r>
                      <a:r>
                        <a:rPr lang="it-CH" sz="1200" spc="-20" noProof="0" dirty="0">
                          <a:latin typeface="Calibri"/>
                          <a:cs typeface="Calibri"/>
                        </a:rPr>
                        <a:t>c</a:t>
                      </a:r>
                      <a:r>
                        <a:rPr lang="it-CH" sz="1200" spc="-5" noProof="0" dirty="0">
                          <a:latin typeface="Calibri"/>
                          <a:cs typeface="Calibri"/>
                        </a:rPr>
                        <a:t>c</a:t>
                      </a:r>
                      <a:r>
                        <a:rPr lang="it-CH" sz="1200" noProof="0" dirty="0">
                          <a:latin typeface="Calibri"/>
                          <a:cs typeface="Calibri"/>
                        </a:rPr>
                        <a:t>oli</a:t>
                      </a: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11</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tcPr>
                </a:tc>
                <a:extLst>
                  <a:ext uri="{0D108BD9-81ED-4DB2-BD59-A6C34878D82A}">
                    <a16:rowId xmlns:a16="http://schemas.microsoft.com/office/drawing/2014/main" val="10006"/>
                  </a:ext>
                </a:extLst>
              </a:tr>
              <a:tr h="318515">
                <a:tc>
                  <a:txBody>
                    <a:bodyPr/>
                    <a:lstStyle/>
                    <a:p>
                      <a:pPr marL="753745" lvl="1">
                        <a:lnSpc>
                          <a:spcPct val="100000"/>
                        </a:lnSpc>
                      </a:pPr>
                      <a:r>
                        <a:rPr lang="it-CH" sz="1200" noProof="0" dirty="0">
                          <a:latin typeface="Calibri"/>
                          <a:cs typeface="Calibri"/>
                        </a:rPr>
                        <a:t>E</a:t>
                      </a:r>
                      <a:r>
                        <a:rPr lang="it-CH" sz="1200" spc="5" noProof="0" dirty="0">
                          <a:latin typeface="Calibri"/>
                          <a:cs typeface="Calibri"/>
                        </a:rPr>
                        <a:t>du</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z</a:t>
                      </a:r>
                      <a:r>
                        <a:rPr lang="it-CH" sz="1200" spc="-15" noProof="0" dirty="0">
                          <a:latin typeface="Calibri"/>
                          <a:cs typeface="Calibri"/>
                        </a:rPr>
                        <a:t>i</a:t>
                      </a:r>
                      <a:r>
                        <a:rPr lang="it-CH" sz="1200" noProof="0" dirty="0">
                          <a:latin typeface="Calibri"/>
                          <a:cs typeface="Calibri"/>
                        </a:rPr>
                        <a:t>o</a:t>
                      </a:r>
                      <a:r>
                        <a:rPr lang="it-CH" sz="1200" spc="5" noProof="0" dirty="0">
                          <a:latin typeface="Calibri"/>
                          <a:cs typeface="Calibri"/>
                        </a:rPr>
                        <a:t>n</a:t>
                      </a:r>
                      <a:r>
                        <a:rPr lang="it-CH" sz="1200" noProof="0" dirty="0">
                          <a:latin typeface="Calibri"/>
                          <a:cs typeface="Calibri"/>
                        </a:rPr>
                        <a:t>e</a:t>
                      </a:r>
                      <a:r>
                        <a:rPr lang="it-CH" sz="1200" spc="-5" noProof="0" dirty="0">
                          <a:latin typeface="Calibri"/>
                          <a:cs typeface="Calibri"/>
                        </a:rPr>
                        <a:t> s</a:t>
                      </a:r>
                      <a:r>
                        <a:rPr lang="it-CH" sz="1200" spc="-10" noProof="0" dirty="0">
                          <a:latin typeface="Calibri"/>
                          <a:cs typeface="Calibri"/>
                        </a:rPr>
                        <a:t>u</a:t>
                      </a:r>
                      <a:r>
                        <a:rPr lang="it-CH" sz="1200" spc="5" noProof="0" dirty="0">
                          <a:latin typeface="Calibri"/>
                          <a:cs typeface="Calibri"/>
                        </a:rPr>
                        <a:t>p</a:t>
                      </a:r>
                      <a:r>
                        <a:rPr lang="it-CH" sz="1200" noProof="0" dirty="0">
                          <a:latin typeface="Calibri"/>
                          <a:cs typeface="Calibri"/>
                        </a:rPr>
                        <a:t>erio</a:t>
                      </a:r>
                      <a:r>
                        <a:rPr lang="it-CH" sz="1200" spc="-15" noProof="0" dirty="0">
                          <a:latin typeface="Calibri"/>
                          <a:cs typeface="Calibri"/>
                        </a:rPr>
                        <a:t>r</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e</a:t>
                      </a:r>
                      <a:r>
                        <a:rPr lang="it-CH" sz="1200" spc="-5" noProof="0" dirty="0">
                          <a:latin typeface="Calibri"/>
                          <a:cs typeface="Calibri"/>
                        </a:rPr>
                        <a:t> </a:t>
                      </a:r>
                      <a:r>
                        <a:rPr lang="it-CH" sz="1200" spc="-15" noProof="0" dirty="0">
                          <a:latin typeface="Calibri"/>
                          <a:cs typeface="Calibri"/>
                        </a:rPr>
                        <a:t>persone adulte in formazione</a:t>
                      </a:r>
                      <a:endParaRPr lang="it-CH" sz="1200" noProof="0" dirty="0">
                        <a:latin typeface="Calibri"/>
                        <a:cs typeface="Calibri"/>
                      </a:endParaRP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11</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tcPr>
                </a:tc>
                <a:extLst>
                  <a:ext uri="{0D108BD9-81ED-4DB2-BD59-A6C34878D82A}">
                    <a16:rowId xmlns:a16="http://schemas.microsoft.com/office/drawing/2014/main" val="10007"/>
                  </a:ext>
                </a:extLst>
              </a:tr>
              <a:tr h="320040">
                <a:tc>
                  <a:txBody>
                    <a:bodyPr/>
                    <a:lstStyle/>
                    <a:p>
                      <a:pPr marL="753745" lvl="1">
                        <a:lnSpc>
                          <a:spcPct val="100000"/>
                        </a:lnSpc>
                        <a:tabLst>
                          <a:tab pos="521970" algn="l"/>
                        </a:tabLst>
                      </a:pPr>
                      <a:r>
                        <a:rPr lang="it-CH" sz="1200" spc="5" noProof="0" dirty="0">
                          <a:latin typeface="Calibri"/>
                          <a:cs typeface="Calibri"/>
                        </a:rPr>
                        <a:t>D</a:t>
                      </a:r>
                      <a:r>
                        <a:rPr lang="it-CH" sz="1200" noProof="0" dirty="0">
                          <a:latin typeface="Calibri"/>
                          <a:cs typeface="Calibri"/>
                        </a:rPr>
                        <a:t>ialo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spc="5" noProof="0" dirty="0">
                          <a:latin typeface="Calibri"/>
                          <a:cs typeface="Calibri"/>
                        </a:rPr>
                        <a:t>n</a:t>
                      </a:r>
                      <a:r>
                        <a:rPr lang="it-CH" sz="1200" noProof="0" dirty="0">
                          <a:latin typeface="Calibri"/>
                          <a:cs typeface="Calibri"/>
                        </a:rPr>
                        <a:t>el</a:t>
                      </a:r>
                      <a:r>
                        <a:rPr lang="it-CH" sz="1200" spc="-15" noProof="0" dirty="0">
                          <a:latin typeface="Calibri"/>
                          <a:cs typeface="Calibri"/>
                        </a:rPr>
                        <a:t>l</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m</a:t>
                      </a:r>
                      <a:r>
                        <a:rPr lang="it-CH" sz="1200" spc="-15" noProof="0" dirty="0">
                          <a:latin typeface="Calibri"/>
                          <a:cs typeface="Calibri"/>
                        </a:rPr>
                        <a:t>a</a:t>
                      </a:r>
                      <a:r>
                        <a:rPr lang="it-CH" sz="1200" spc="5" noProof="0" dirty="0">
                          <a:latin typeface="Calibri"/>
                          <a:cs typeface="Calibri"/>
                        </a:rPr>
                        <a:t>t</a:t>
                      </a:r>
                      <a:r>
                        <a:rPr lang="it-CH" sz="1200" noProof="0" dirty="0">
                          <a:latin typeface="Calibri"/>
                          <a:cs typeface="Calibri"/>
                        </a:rPr>
                        <a:t>erie</a:t>
                      </a:r>
                      <a:r>
                        <a:rPr lang="it-CH" sz="1200" spc="-10" noProof="0" dirty="0">
                          <a:latin typeface="Calibri"/>
                          <a:cs typeface="Calibri"/>
                        </a:rPr>
                        <a:t> </a:t>
                      </a:r>
                      <a:r>
                        <a:rPr lang="it-CH" sz="1200" spc="-5" noProof="0" dirty="0">
                          <a:latin typeface="Calibri"/>
                          <a:cs typeface="Calibri"/>
                        </a:rPr>
                        <a:t>c</a:t>
                      </a:r>
                      <a:r>
                        <a:rPr lang="it-CH" sz="1200" spc="5" noProof="0" dirty="0">
                          <a:latin typeface="Calibri"/>
                          <a:cs typeface="Calibri"/>
                        </a:rPr>
                        <a:t>u</a:t>
                      </a:r>
                      <a:r>
                        <a:rPr lang="it-CH" sz="1200" spc="-15" noProof="0" dirty="0">
                          <a:latin typeface="Calibri"/>
                          <a:cs typeface="Calibri"/>
                        </a:rPr>
                        <a:t>r</a:t>
                      </a:r>
                      <a:r>
                        <a:rPr lang="it-CH" sz="1200" noProof="0" dirty="0">
                          <a:latin typeface="Calibri"/>
                          <a:cs typeface="Calibri"/>
                        </a:rPr>
                        <a:t>ri</a:t>
                      </a:r>
                      <a:r>
                        <a:rPr lang="it-CH" sz="1200" spc="-5" noProof="0" dirty="0">
                          <a:latin typeface="Calibri"/>
                          <a:cs typeface="Calibri"/>
                        </a:rPr>
                        <a:t>c</a:t>
                      </a:r>
                      <a:r>
                        <a:rPr lang="it-CH" sz="1200" noProof="0" dirty="0">
                          <a:latin typeface="Calibri"/>
                          <a:cs typeface="Calibri"/>
                        </a:rPr>
                        <a:t>olari</a:t>
                      </a: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66">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13</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66">
                      <a:solidFill>
                        <a:srgbClr val="000000"/>
                      </a:solidFill>
                      <a:prstDash val="solid"/>
                    </a:lnB>
                  </a:tcPr>
                </a:tc>
                <a:extLst>
                  <a:ext uri="{0D108BD9-81ED-4DB2-BD59-A6C34878D82A}">
                    <a16:rowId xmlns:a16="http://schemas.microsoft.com/office/drawing/2014/main" val="10008"/>
                  </a:ext>
                </a:extLst>
              </a:tr>
              <a:tr h="318515">
                <a:tc>
                  <a:txBody>
                    <a:bodyPr/>
                    <a:lstStyle/>
                    <a:p>
                      <a:pPr marL="753745" lvl="1">
                        <a:lnSpc>
                          <a:spcPct val="100000"/>
                        </a:lnSpc>
                        <a:tabLst>
                          <a:tab pos="521970" algn="l"/>
                        </a:tabLst>
                      </a:pPr>
                      <a:r>
                        <a:rPr lang="it-CH" sz="1200" noProof="0" dirty="0">
                          <a:latin typeface="Calibri"/>
                          <a:cs typeface="Calibri"/>
                        </a:rPr>
                        <a:t>E</a:t>
                      </a:r>
                      <a:r>
                        <a:rPr lang="it-CH" sz="1200" spc="5" noProof="0" dirty="0">
                          <a:latin typeface="Calibri"/>
                          <a:cs typeface="Calibri"/>
                        </a:rPr>
                        <a:t>qu</a:t>
                      </a:r>
                      <a:r>
                        <a:rPr lang="it-CH" sz="1200" spc="-15" noProof="0" dirty="0">
                          <a:latin typeface="Calibri"/>
                          <a:cs typeface="Calibri"/>
                        </a:rPr>
                        <a:t>i</a:t>
                      </a:r>
                      <a:r>
                        <a:rPr lang="it-CH" sz="1200" spc="5" noProof="0" dirty="0">
                          <a:latin typeface="Calibri"/>
                          <a:cs typeface="Calibri"/>
                        </a:rPr>
                        <a:t>t</a:t>
                      </a:r>
                      <a:r>
                        <a:rPr lang="it-CH" sz="1200" noProof="0" dirty="0">
                          <a:latin typeface="Calibri"/>
                          <a:cs typeface="Calibri"/>
                        </a:rPr>
                        <a:t>à</a:t>
                      </a:r>
                      <a:r>
                        <a:rPr lang="it-CH" sz="1200" spc="5" noProof="0" dirty="0">
                          <a:latin typeface="Calibri"/>
                          <a:cs typeface="Calibri"/>
                        </a:rPr>
                        <a:t> </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p</a:t>
                      </a:r>
                      <a:r>
                        <a:rPr lang="it-CH" sz="1200" noProof="0" dirty="0">
                          <a:latin typeface="Calibri"/>
                          <a:cs typeface="Calibri"/>
                        </a:rPr>
                        <a:t>a</a:t>
                      </a:r>
                      <a:r>
                        <a:rPr lang="it-CH" sz="1200" spc="-15" noProof="0" dirty="0">
                          <a:latin typeface="Calibri"/>
                          <a:cs typeface="Calibri"/>
                        </a:rPr>
                        <a:t>r</a:t>
                      </a:r>
                      <a:r>
                        <a:rPr lang="it-CH" sz="1200" spc="5" noProof="0" dirty="0">
                          <a:latin typeface="Calibri"/>
                          <a:cs typeface="Calibri"/>
                        </a:rPr>
                        <a:t>t</a:t>
                      </a:r>
                      <a:r>
                        <a:rPr lang="it-CH" sz="1200" noProof="0" dirty="0">
                          <a:latin typeface="Calibri"/>
                          <a:cs typeface="Calibri"/>
                        </a:rPr>
                        <a:t>e</a:t>
                      </a:r>
                      <a:r>
                        <a:rPr lang="it-CH" sz="1200" spc="-5" noProof="0" dirty="0">
                          <a:latin typeface="Calibri"/>
                          <a:cs typeface="Calibri"/>
                        </a:rPr>
                        <a:t>c</a:t>
                      </a:r>
                      <a:r>
                        <a:rPr lang="it-CH" sz="1200" noProof="0" dirty="0">
                          <a:latin typeface="Calibri"/>
                          <a:cs typeface="Calibri"/>
                        </a:rPr>
                        <a:t>i</a:t>
                      </a:r>
                      <a:r>
                        <a:rPr lang="it-CH" sz="1200" spc="5" noProof="0" dirty="0">
                          <a:latin typeface="Calibri"/>
                          <a:cs typeface="Calibri"/>
                        </a:rPr>
                        <a:t>p</a:t>
                      </a:r>
                      <a:r>
                        <a:rPr lang="it-CH" sz="1200" spc="-15" noProof="0" dirty="0">
                          <a:latin typeface="Calibri"/>
                          <a:cs typeface="Calibri"/>
                        </a:rPr>
                        <a:t>a</a:t>
                      </a:r>
                      <a:r>
                        <a:rPr lang="it-CH" sz="1200" spc="5" noProof="0" dirty="0">
                          <a:latin typeface="Calibri"/>
                          <a:cs typeface="Calibri"/>
                        </a:rPr>
                        <a:t>z</a:t>
                      </a:r>
                      <a:r>
                        <a:rPr lang="it-CH" sz="1200" noProof="0" dirty="0">
                          <a:latin typeface="Calibri"/>
                          <a:cs typeface="Calibri"/>
                        </a:rPr>
                        <a:t>i</a:t>
                      </a:r>
                      <a:r>
                        <a:rPr lang="it-CH" sz="1200" spc="-10" noProof="0" dirty="0">
                          <a:latin typeface="Calibri"/>
                          <a:cs typeface="Calibri"/>
                        </a:rPr>
                        <a:t>o</a:t>
                      </a:r>
                      <a:r>
                        <a:rPr lang="it-CH" sz="1200" spc="5" noProof="0" dirty="0">
                          <a:latin typeface="Calibri"/>
                          <a:cs typeface="Calibri"/>
                        </a:rPr>
                        <a:t>n</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 </a:t>
                      </a:r>
                      <a:r>
                        <a:rPr lang="it-CH" sz="1200" spc="-10" noProof="0" dirty="0">
                          <a:latin typeface="Calibri"/>
                          <a:cs typeface="Calibri"/>
                        </a:rPr>
                        <a:t>tutte le studentesse e di tutti gli studenti</a:t>
                      </a:r>
                      <a:endParaRPr lang="it-CH" sz="1200" noProof="0" dirty="0">
                        <a:latin typeface="Calibri"/>
                        <a:cs typeface="Calibri"/>
                      </a:endParaRPr>
                    </a:p>
                  </a:txBody>
                  <a:tcPr marL="0" marR="0" marT="0" marB="0" anchor="ctr">
                    <a:lnL w="7365">
                      <a:solidFill>
                        <a:srgbClr val="000000"/>
                      </a:solidFill>
                      <a:prstDash val="solid"/>
                    </a:lnL>
                    <a:lnR w="7365">
                      <a:solidFill>
                        <a:srgbClr val="000000"/>
                      </a:solidFill>
                      <a:prstDash val="solid"/>
                    </a:lnR>
                    <a:lnT w="7366">
                      <a:solidFill>
                        <a:srgbClr val="000000"/>
                      </a:solidFill>
                      <a:prstDash val="solid"/>
                    </a:lnT>
                    <a:lnB w="7378">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14</a:t>
                      </a:r>
                    </a:p>
                  </a:txBody>
                  <a:tcPr marL="0" marR="0" marT="0" marB="0" anchor="ctr">
                    <a:lnL w="7365">
                      <a:solidFill>
                        <a:srgbClr val="000000"/>
                      </a:solidFill>
                      <a:prstDash val="solid"/>
                    </a:lnL>
                    <a:lnR w="7378">
                      <a:solidFill>
                        <a:srgbClr val="000000"/>
                      </a:solidFill>
                      <a:prstDash val="solid"/>
                    </a:lnR>
                    <a:lnT w="7366">
                      <a:solidFill>
                        <a:srgbClr val="000000"/>
                      </a:solidFill>
                      <a:prstDash val="solid"/>
                    </a:lnT>
                    <a:lnB w="7378">
                      <a:solidFill>
                        <a:srgbClr val="000000"/>
                      </a:solidFill>
                      <a:prstDash val="solid"/>
                    </a:lnB>
                  </a:tcPr>
                </a:tc>
                <a:extLst>
                  <a:ext uri="{0D108BD9-81ED-4DB2-BD59-A6C34878D82A}">
                    <a16:rowId xmlns:a16="http://schemas.microsoft.com/office/drawing/2014/main" val="10009"/>
                  </a:ext>
                </a:extLst>
              </a:tr>
              <a:tr h="318516">
                <a:tc>
                  <a:txBody>
                    <a:bodyPr/>
                    <a:lstStyle/>
                    <a:p>
                      <a:pPr marL="296545">
                        <a:lnSpc>
                          <a:spcPct val="100000"/>
                        </a:lnSpc>
                        <a:tabLst>
                          <a:tab pos="521970" algn="l"/>
                        </a:tabLst>
                      </a:pPr>
                      <a:r>
                        <a:rPr lang="it-CH" sz="1200" noProof="0" dirty="0">
                          <a:latin typeface="Calibri"/>
                          <a:cs typeface="Calibri"/>
                        </a:rPr>
                        <a:t>d.	</a:t>
                      </a:r>
                      <a:r>
                        <a:rPr lang="it-CH" sz="1200" spc="-5" noProof="0" dirty="0">
                          <a:latin typeface="Calibri"/>
                          <a:cs typeface="Calibri"/>
                        </a:rPr>
                        <a:t>Q</a:t>
                      </a:r>
                      <a:r>
                        <a:rPr lang="it-CH" sz="1200" spc="5" noProof="0" dirty="0">
                          <a:latin typeface="Calibri"/>
                          <a:cs typeface="Calibri"/>
                        </a:rPr>
                        <a:t>u</a:t>
                      </a:r>
                      <a:r>
                        <a:rPr lang="it-CH" sz="1200" noProof="0" dirty="0">
                          <a:latin typeface="Calibri"/>
                          <a:cs typeface="Calibri"/>
                        </a:rPr>
                        <a:t>a</a:t>
                      </a:r>
                      <a:r>
                        <a:rPr lang="it-CH" sz="1200" spc="5" noProof="0" dirty="0">
                          <a:latin typeface="Calibri"/>
                          <a:cs typeface="Calibri"/>
                        </a:rPr>
                        <a:t>nt</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è</a:t>
                      </a:r>
                      <a:r>
                        <a:rPr lang="it-CH" sz="1200" spc="-5" noProof="0" dirty="0">
                          <a:latin typeface="Calibri"/>
                          <a:cs typeface="Calibri"/>
                        </a:rPr>
                        <a:t> </a:t>
                      </a:r>
                      <a:r>
                        <a:rPr lang="it-CH" sz="1200" spc="5" noProof="0" dirty="0">
                          <a:latin typeface="Calibri"/>
                          <a:cs typeface="Calibri"/>
                        </a:rPr>
                        <a:t>p</a:t>
                      </a:r>
                      <a:r>
                        <a:rPr lang="it-CH" sz="1200" noProof="0" dirty="0">
                          <a:latin typeface="Calibri"/>
                          <a:cs typeface="Calibri"/>
                        </a:rPr>
                        <a:t>r</a:t>
                      </a:r>
                      <a:r>
                        <a:rPr lang="it-CH" sz="1200" spc="-10" noProof="0" dirty="0">
                          <a:latin typeface="Calibri"/>
                          <a:cs typeface="Calibri"/>
                        </a:rPr>
                        <a:t>o</a:t>
                      </a:r>
                      <a:r>
                        <a:rPr lang="it-CH" sz="1200" spc="5" noProof="0" dirty="0">
                          <a:latin typeface="Calibri"/>
                          <a:cs typeface="Calibri"/>
                        </a:rPr>
                        <a:t>d</a:t>
                      </a:r>
                      <a:r>
                        <a:rPr lang="it-CH" sz="1200" spc="-10" noProof="0" dirty="0">
                          <a:latin typeface="Calibri"/>
                          <a:cs typeface="Calibri"/>
                        </a:rPr>
                        <a:t>u</a:t>
                      </a:r>
                      <a:r>
                        <a:rPr lang="it-CH" sz="1200" spc="5" noProof="0" dirty="0">
                          <a:latin typeface="Calibri"/>
                          <a:cs typeface="Calibri"/>
                        </a:rPr>
                        <a:t>tt</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il</a:t>
                      </a:r>
                      <a:r>
                        <a:rPr lang="it-CH" sz="1200" spc="-10" noProof="0" dirty="0">
                          <a:latin typeface="Calibri"/>
                          <a:cs typeface="Calibri"/>
                        </a:rPr>
                        <a:t> </a:t>
                      </a:r>
                      <a:r>
                        <a:rPr lang="it-CH" sz="1200" spc="5" noProof="0" dirty="0">
                          <a:latin typeface="Calibri"/>
                          <a:cs typeface="Calibri"/>
                        </a:rPr>
                        <a:t>d</a:t>
                      </a:r>
                      <a:r>
                        <a:rPr lang="it-CH" sz="1200" spc="-15" noProof="0" dirty="0">
                          <a:latin typeface="Calibri"/>
                          <a:cs typeface="Calibri"/>
                        </a:rPr>
                        <a:t>i</a:t>
                      </a:r>
                      <a:r>
                        <a:rPr lang="it-CH" sz="1200" noProof="0" dirty="0">
                          <a:latin typeface="Calibri"/>
                          <a:cs typeface="Calibri"/>
                        </a:rPr>
                        <a:t>alo</a:t>
                      </a:r>
                      <a:r>
                        <a:rPr lang="it-CH" sz="1200" spc="-5" noProof="0" dirty="0">
                          <a:latin typeface="Calibri"/>
                          <a:cs typeface="Calibri"/>
                        </a:rPr>
                        <a:t>g</a:t>
                      </a:r>
                      <a:r>
                        <a:rPr lang="it-CH" sz="1200" noProof="0" dirty="0">
                          <a:latin typeface="Calibri"/>
                          <a:cs typeface="Calibri"/>
                        </a:rPr>
                        <a:t>o</a:t>
                      </a:r>
                      <a:r>
                        <a:rPr lang="it-CH" sz="1200" spc="5" noProof="0" dirty="0">
                          <a:latin typeface="Calibri"/>
                          <a:cs typeface="Calibri"/>
                        </a:rPr>
                        <a:t> </a:t>
                      </a:r>
                      <a:r>
                        <a:rPr lang="it-CH" sz="1200" spc="-10" noProof="0" dirty="0">
                          <a:latin typeface="Calibri"/>
                          <a:cs typeface="Calibri"/>
                        </a:rPr>
                        <a:t>n</a:t>
                      </a:r>
                      <a:r>
                        <a:rPr lang="it-CH" sz="1200" noProof="0" dirty="0">
                          <a:latin typeface="Calibri"/>
                          <a:cs typeface="Calibri"/>
                        </a:rPr>
                        <a:t>ella</a:t>
                      </a:r>
                      <a:r>
                        <a:rPr lang="it-CH" sz="1200" spc="5" noProof="0" dirty="0">
                          <a:latin typeface="Calibri"/>
                          <a:cs typeface="Calibri"/>
                        </a:rPr>
                        <a:t> </a:t>
                      </a:r>
                      <a:r>
                        <a:rPr lang="it-CH" sz="1200" noProof="0" dirty="0">
                          <a:latin typeface="Calibri"/>
                          <a:cs typeface="Calibri"/>
                        </a:rPr>
                        <a:t>m</a:t>
                      </a:r>
                      <a:r>
                        <a:rPr lang="it-CH" sz="1200" spc="-15" noProof="0" dirty="0">
                          <a:latin typeface="Calibri"/>
                          <a:cs typeface="Calibri"/>
                        </a:rPr>
                        <a:t>i</a:t>
                      </a:r>
                      <a:r>
                        <a:rPr lang="it-CH" sz="1200" noProof="0" dirty="0">
                          <a:latin typeface="Calibri"/>
                          <a:cs typeface="Calibri"/>
                        </a:rPr>
                        <a:t>a</a:t>
                      </a:r>
                      <a:r>
                        <a:rPr lang="it-CH" sz="1200" spc="5" noProof="0" dirty="0">
                          <a:latin typeface="Calibri"/>
                          <a:cs typeface="Calibri"/>
                        </a:rPr>
                        <a:t> </a:t>
                      </a:r>
                      <a:r>
                        <a:rPr lang="it-CH" sz="1200" spc="-5" noProof="0" dirty="0">
                          <a:latin typeface="Calibri"/>
                          <a:cs typeface="Calibri"/>
                        </a:rPr>
                        <a:t>c</a:t>
                      </a:r>
                      <a:r>
                        <a:rPr lang="it-CH" sz="1200" noProof="0" dirty="0">
                          <a:latin typeface="Calibri"/>
                          <a:cs typeface="Calibri"/>
                        </a:rPr>
                        <a:t>la</a:t>
                      </a:r>
                      <a:r>
                        <a:rPr lang="it-CH" sz="1200" spc="-5" noProof="0" dirty="0">
                          <a:latin typeface="Calibri"/>
                          <a:cs typeface="Calibri"/>
                        </a:rPr>
                        <a:t>ss</a:t>
                      </a:r>
                      <a:r>
                        <a:rPr lang="it-CH" sz="1200" noProof="0" dirty="0">
                          <a:latin typeface="Calibri"/>
                          <a:cs typeface="Calibri"/>
                        </a:rPr>
                        <a:t>e? </a:t>
                      </a:r>
                      <a:r>
                        <a:rPr lang="it-CH" sz="1200" spc="-15" noProof="0" dirty="0">
                          <a:latin typeface="Calibri"/>
                          <a:cs typeface="Calibri"/>
                        </a:rPr>
                        <a:t>U</a:t>
                      </a:r>
                      <a:r>
                        <a:rPr lang="it-CH" sz="1200" spc="5" noProof="0" dirty="0">
                          <a:latin typeface="Calibri"/>
                          <a:cs typeface="Calibri"/>
                        </a:rPr>
                        <a:t>n</a:t>
                      </a:r>
                      <a:r>
                        <a:rPr lang="it-CH" sz="1200" spc="-5" noProof="0" dirty="0">
                          <a:latin typeface="Calibri"/>
                          <a:cs typeface="Calibri"/>
                        </a:rPr>
                        <a:t>'</a:t>
                      </a:r>
                      <a:r>
                        <a:rPr lang="it-CH" sz="1200" noProof="0" dirty="0">
                          <a:latin typeface="Calibri"/>
                          <a:cs typeface="Calibri"/>
                        </a:rPr>
                        <a:t>a</a:t>
                      </a:r>
                      <a:r>
                        <a:rPr lang="it-CH" sz="1200" spc="5" noProof="0" dirty="0">
                          <a:latin typeface="Calibri"/>
                          <a:cs typeface="Calibri"/>
                        </a:rPr>
                        <a:t>u</a:t>
                      </a:r>
                      <a:r>
                        <a:rPr lang="it-CH" sz="1200" spc="-10" noProof="0" dirty="0">
                          <a:latin typeface="Calibri"/>
                          <a:cs typeface="Calibri"/>
                        </a:rPr>
                        <a:t>t</a:t>
                      </a:r>
                      <a:r>
                        <a:rPr lang="it-CH" sz="1200" noProof="0" dirty="0">
                          <a:latin typeface="Calibri"/>
                          <a:cs typeface="Calibri"/>
                        </a:rPr>
                        <a:t>o</a:t>
                      </a:r>
                      <a:r>
                        <a:rPr lang="it-CH" sz="1200" spc="-5" noProof="0" dirty="0">
                          <a:latin typeface="Calibri"/>
                          <a:cs typeface="Calibri"/>
                        </a:rPr>
                        <a:t>v</a:t>
                      </a:r>
                      <a:r>
                        <a:rPr lang="it-CH" sz="1200" noProof="0" dirty="0">
                          <a:latin typeface="Calibri"/>
                          <a:cs typeface="Calibri"/>
                        </a:rPr>
                        <a:t>al</a:t>
                      </a:r>
                      <a:r>
                        <a:rPr lang="it-CH" sz="1200" spc="-10" noProof="0" dirty="0">
                          <a:latin typeface="Calibri"/>
                          <a:cs typeface="Calibri"/>
                        </a:rPr>
                        <a:t>u</a:t>
                      </a:r>
                      <a:r>
                        <a:rPr lang="it-CH" sz="1200" spc="5" noProof="0" dirty="0">
                          <a:latin typeface="Calibri"/>
                          <a:cs typeface="Calibri"/>
                        </a:rPr>
                        <a:t>t</a:t>
                      </a:r>
                      <a:r>
                        <a:rPr lang="it-CH" sz="1200" noProof="0" dirty="0">
                          <a:latin typeface="Calibri"/>
                          <a:cs typeface="Calibri"/>
                        </a:rPr>
                        <a:t>a</a:t>
                      </a:r>
                      <a:r>
                        <a:rPr lang="it-CH" sz="1200" spc="5" noProof="0" dirty="0">
                          <a:latin typeface="Calibri"/>
                          <a:cs typeface="Calibri"/>
                        </a:rPr>
                        <a:t>z</a:t>
                      </a:r>
                      <a:r>
                        <a:rPr lang="it-CH" sz="1200" spc="-15" noProof="0" dirty="0">
                          <a:latin typeface="Calibri"/>
                          <a:cs typeface="Calibri"/>
                        </a:rPr>
                        <a:t>i</a:t>
                      </a:r>
                      <a:r>
                        <a:rPr lang="it-CH" sz="1200" noProof="0" dirty="0">
                          <a:latin typeface="Calibri"/>
                          <a:cs typeface="Calibri"/>
                        </a:rPr>
                        <a:t>o</a:t>
                      </a:r>
                      <a:r>
                        <a:rPr lang="it-CH" sz="1200" spc="5" noProof="0" dirty="0">
                          <a:latin typeface="Calibri"/>
                          <a:cs typeface="Calibri"/>
                        </a:rPr>
                        <a:t>n</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p</a:t>
                      </a:r>
                      <a:r>
                        <a:rPr lang="it-CH" sz="1200" noProof="0" dirty="0">
                          <a:latin typeface="Calibri"/>
                          <a:cs typeface="Calibri"/>
                        </a:rPr>
                        <a:t>er</a:t>
                      </a:r>
                      <a:r>
                        <a:rPr lang="it-CH" sz="1200" spc="-10" noProof="0" dirty="0">
                          <a:latin typeface="Calibri"/>
                          <a:cs typeface="Calibri"/>
                        </a:rPr>
                        <a:t> </a:t>
                      </a:r>
                      <a:r>
                        <a:rPr lang="it-CH" sz="1200" spc="-5" noProof="0" dirty="0">
                          <a:latin typeface="Calibri"/>
                          <a:cs typeface="Calibri"/>
                        </a:rPr>
                        <a:t>g</a:t>
                      </a:r>
                      <a:r>
                        <a:rPr lang="it-CH" sz="1200" noProof="0" dirty="0">
                          <a:latin typeface="Calibri"/>
                          <a:cs typeface="Calibri"/>
                        </a:rPr>
                        <a:t>li/le</a:t>
                      </a:r>
                      <a:r>
                        <a:rPr lang="it-CH" sz="1200" spc="-10" noProof="0" dirty="0">
                          <a:latin typeface="Calibri"/>
                          <a:cs typeface="Calibri"/>
                        </a:rPr>
                        <a:t> </a:t>
                      </a:r>
                      <a:r>
                        <a:rPr lang="it-CH" sz="1200" noProof="0" dirty="0">
                          <a:latin typeface="Calibri"/>
                          <a:cs typeface="Calibri"/>
                        </a:rPr>
                        <a:t>i</a:t>
                      </a:r>
                      <a:r>
                        <a:rPr lang="it-CH" sz="1200" spc="5" noProof="0" dirty="0">
                          <a:latin typeface="Calibri"/>
                          <a:cs typeface="Calibri"/>
                        </a:rPr>
                        <a:t>n</a:t>
                      </a:r>
                      <a:r>
                        <a:rPr lang="it-CH" sz="1200" spc="-5" noProof="0" dirty="0">
                          <a:latin typeface="Calibri"/>
                          <a:cs typeface="Calibri"/>
                        </a:rPr>
                        <a:t>s</a:t>
                      </a:r>
                      <a:r>
                        <a:rPr lang="it-CH" sz="1200" noProof="0" dirty="0">
                          <a:latin typeface="Calibri"/>
                          <a:cs typeface="Calibri"/>
                        </a:rPr>
                        <a:t>e</a:t>
                      </a:r>
                      <a:r>
                        <a:rPr lang="it-CH" sz="1200" spc="-5" noProof="0" dirty="0">
                          <a:latin typeface="Calibri"/>
                          <a:cs typeface="Calibri"/>
                        </a:rPr>
                        <a:t>g</a:t>
                      </a:r>
                      <a:r>
                        <a:rPr lang="it-CH" sz="1200" spc="-10" noProof="0" dirty="0">
                          <a:latin typeface="Calibri"/>
                          <a:cs typeface="Calibri"/>
                        </a:rPr>
                        <a:t>n</a:t>
                      </a:r>
                      <a:r>
                        <a:rPr lang="it-CH" sz="1200" noProof="0" dirty="0">
                          <a:latin typeface="Calibri"/>
                          <a:cs typeface="Calibri"/>
                        </a:rPr>
                        <a:t>a</a:t>
                      </a:r>
                      <a:r>
                        <a:rPr lang="it-CH" sz="1200" spc="5" noProof="0" dirty="0">
                          <a:latin typeface="Calibri"/>
                          <a:cs typeface="Calibri"/>
                        </a:rPr>
                        <a:t>n</a:t>
                      </a:r>
                      <a:r>
                        <a:rPr lang="it-CH" sz="1200" spc="-10" noProof="0" dirty="0">
                          <a:latin typeface="Calibri"/>
                          <a:cs typeface="Calibri"/>
                        </a:rPr>
                        <a:t>t</a:t>
                      </a:r>
                      <a:r>
                        <a:rPr lang="it-CH" sz="1200" noProof="0" dirty="0">
                          <a:latin typeface="Calibri"/>
                          <a:cs typeface="Calibri"/>
                        </a:rPr>
                        <a:t>i</a:t>
                      </a:r>
                    </a:p>
                  </a:txBody>
                  <a:tcPr marL="0" marR="0" marT="0" marB="0" anchor="ctr">
                    <a:lnL w="7365">
                      <a:solidFill>
                        <a:srgbClr val="000000"/>
                      </a:solidFill>
                      <a:prstDash val="solid"/>
                    </a:lnL>
                    <a:lnR w="7365" cap="flat" cmpd="sng" algn="ctr">
                      <a:solidFill>
                        <a:srgbClr val="000000"/>
                      </a:solidFill>
                      <a:prstDash val="solid"/>
                      <a:round/>
                      <a:headEnd type="none" w="med" len="med"/>
                      <a:tailEnd type="none" w="med" len="med"/>
                    </a:lnR>
                    <a:lnT w="7378" cap="flat" cmpd="sng" algn="ctr">
                      <a:solidFill>
                        <a:srgbClr val="000000"/>
                      </a:solidFill>
                      <a:prstDash val="solid"/>
                      <a:round/>
                      <a:headEnd type="none" w="med" len="med"/>
                      <a:tailEnd type="none" w="med" len="med"/>
                    </a:lnT>
                    <a:lnB w="7365">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15</a:t>
                      </a:r>
                    </a:p>
                  </a:txBody>
                  <a:tcPr marL="0" marR="0" marT="0" marB="0" anchor="ctr">
                    <a:lnL w="7365" cap="flat" cmpd="sng" algn="ctr">
                      <a:solidFill>
                        <a:srgbClr val="000000"/>
                      </a:solidFill>
                      <a:prstDash val="solid"/>
                      <a:round/>
                      <a:headEnd type="none" w="med" len="med"/>
                      <a:tailEnd type="none" w="med" len="med"/>
                    </a:lnL>
                    <a:lnR w="7378">
                      <a:solidFill>
                        <a:srgbClr val="000000"/>
                      </a:solidFill>
                      <a:prstDash val="solid"/>
                    </a:lnR>
                    <a:lnT w="7378" cap="flat" cmpd="sng" algn="ctr">
                      <a:solidFill>
                        <a:srgbClr val="000000"/>
                      </a:solidFill>
                      <a:prstDash val="solid"/>
                      <a:round/>
                      <a:headEnd type="none" w="med" len="med"/>
                      <a:tailEnd type="none" w="med" len="med"/>
                    </a:lnT>
                    <a:lnB w="7365">
                      <a:solidFill>
                        <a:srgbClr val="000000"/>
                      </a:solidFill>
                      <a:prstDash val="solid"/>
                    </a:lnB>
                  </a:tcPr>
                </a:tc>
                <a:extLst>
                  <a:ext uri="{0D108BD9-81ED-4DB2-BD59-A6C34878D82A}">
                    <a16:rowId xmlns:a16="http://schemas.microsoft.com/office/drawing/2014/main" val="10011"/>
                  </a:ext>
                </a:extLst>
              </a:tr>
              <a:tr h="320039">
                <a:tc>
                  <a:txBody>
                    <a:bodyPr/>
                    <a:lstStyle/>
                    <a:p>
                      <a:pPr marL="296545">
                        <a:lnSpc>
                          <a:spcPct val="100000"/>
                        </a:lnSpc>
                      </a:pPr>
                      <a:r>
                        <a:rPr lang="it-CH" sz="1200" noProof="0" dirty="0">
                          <a:latin typeface="Calibri"/>
                          <a:cs typeface="Calibri"/>
                        </a:rPr>
                        <a:t>e. </a:t>
                      </a:r>
                      <a:r>
                        <a:rPr lang="it-CH" sz="1200" spc="-30" noProof="0" dirty="0">
                          <a:latin typeface="Calibri"/>
                          <a:cs typeface="Calibri"/>
                        </a:rPr>
                        <a:t> </a:t>
                      </a:r>
                      <a:r>
                        <a:rPr lang="it-CH" sz="1200" spc="-5" noProof="0" dirty="0">
                          <a:latin typeface="Calibri"/>
                          <a:cs typeface="Calibri"/>
                        </a:rPr>
                        <a:t>C</a:t>
                      </a:r>
                      <a:r>
                        <a:rPr lang="it-CH" sz="1200" noProof="0" dirty="0">
                          <a:latin typeface="Calibri"/>
                          <a:cs typeface="Calibri"/>
                        </a:rPr>
                        <a:t>i</a:t>
                      </a:r>
                      <a:r>
                        <a:rPr lang="it-CH" sz="1200" spc="-5" noProof="0" dirty="0">
                          <a:latin typeface="Calibri"/>
                          <a:cs typeface="Calibri"/>
                        </a:rPr>
                        <a:t>c</a:t>
                      </a:r>
                      <a:r>
                        <a:rPr lang="it-CH" sz="1200" noProof="0" dirty="0">
                          <a:latin typeface="Calibri"/>
                          <a:cs typeface="Calibri"/>
                        </a:rPr>
                        <a:t>lo</a:t>
                      </a:r>
                      <a:r>
                        <a:rPr lang="it-CH" sz="1200" spc="5" noProof="0" dirty="0">
                          <a:latin typeface="Calibri"/>
                          <a:cs typeface="Calibri"/>
                        </a:rPr>
                        <a:t> </a:t>
                      </a:r>
                      <a:r>
                        <a:rPr lang="it-CH" sz="1200" noProof="0" dirty="0">
                          <a:latin typeface="Calibri"/>
                          <a:cs typeface="Calibri"/>
                        </a:rPr>
                        <a:t>rifle</a:t>
                      </a:r>
                      <a:r>
                        <a:rPr lang="it-CH" sz="1200" spc="-5" noProof="0" dirty="0">
                          <a:latin typeface="Calibri"/>
                          <a:cs typeface="Calibri"/>
                        </a:rPr>
                        <a:t>ss</a:t>
                      </a:r>
                      <a:r>
                        <a:rPr lang="it-CH" sz="1200" noProof="0" dirty="0">
                          <a:latin typeface="Calibri"/>
                          <a:cs typeface="Calibri"/>
                        </a:rPr>
                        <a:t>i</a:t>
                      </a:r>
                      <a:r>
                        <a:rPr lang="it-CH" sz="1200" spc="-5" noProof="0" dirty="0">
                          <a:latin typeface="Calibri"/>
                          <a:cs typeface="Calibri"/>
                        </a:rPr>
                        <a:t>v</a:t>
                      </a:r>
                      <a:r>
                        <a:rPr lang="it-CH" sz="1200" noProof="0" dirty="0">
                          <a:latin typeface="Calibri"/>
                          <a:cs typeface="Calibri"/>
                        </a:rPr>
                        <a:t>o</a:t>
                      </a:r>
                      <a:r>
                        <a:rPr lang="it-CH" sz="1200" spc="-5" noProof="0" dirty="0">
                          <a:latin typeface="Calibri"/>
                          <a:cs typeface="Calibri"/>
                        </a:rPr>
                        <a:t> </a:t>
                      </a:r>
                      <a:r>
                        <a:rPr lang="it-CH" sz="1200" spc="5" noProof="0" dirty="0">
                          <a:latin typeface="Calibri"/>
                          <a:cs typeface="Calibri"/>
                        </a:rPr>
                        <a:t>dell'inchiesta </a:t>
                      </a:r>
                      <a:r>
                        <a:rPr lang="it-CH" sz="1200" noProof="0" dirty="0">
                          <a:latin typeface="Calibri"/>
                          <a:cs typeface="Calibri"/>
                        </a:rPr>
                        <a:t>in</a:t>
                      </a:r>
                      <a:r>
                        <a:rPr lang="it-CH" sz="1200" spc="-5" noProof="0" dirty="0">
                          <a:latin typeface="Calibri"/>
                          <a:cs typeface="Calibri"/>
                        </a:rPr>
                        <a:t> c</a:t>
                      </a:r>
                      <a:r>
                        <a:rPr lang="it-CH" sz="1200" noProof="0" dirty="0">
                          <a:latin typeface="Calibri"/>
                          <a:cs typeface="Calibri"/>
                        </a:rPr>
                        <a:t>la</a:t>
                      </a:r>
                      <a:r>
                        <a:rPr lang="it-CH" sz="1200" spc="-5" noProof="0" dirty="0">
                          <a:latin typeface="Calibri"/>
                          <a:cs typeface="Calibri"/>
                        </a:rPr>
                        <a:t>ss</a:t>
                      </a:r>
                      <a:r>
                        <a:rPr lang="it-CH" sz="1200" noProof="0" dirty="0">
                          <a:latin typeface="Calibri"/>
                          <a:cs typeface="Calibri"/>
                        </a:rPr>
                        <a:t>e</a:t>
                      </a:r>
                    </a:p>
                  </a:txBody>
                  <a:tcPr marL="0" marR="0" marT="0" marB="0" anchor="ctr">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17</a:t>
                      </a:r>
                    </a:p>
                  </a:txBody>
                  <a:tcPr marL="0" marR="0" marT="0" marB="0" anchor="ctr">
                    <a:lnL w="7365">
                      <a:solidFill>
                        <a:srgbClr val="000000"/>
                      </a:solidFill>
                      <a:prstDash val="solid"/>
                    </a:lnL>
                    <a:lnR w="7378">
                      <a:solidFill>
                        <a:srgbClr val="000000"/>
                      </a:solidFill>
                      <a:prstDash val="solid"/>
                    </a:lnR>
                    <a:lnT w="7365">
                      <a:solidFill>
                        <a:srgbClr val="000000"/>
                      </a:solidFill>
                      <a:prstDash val="solid"/>
                    </a:lnT>
                    <a:lnB w="7365">
                      <a:solidFill>
                        <a:srgbClr val="000000"/>
                      </a:solidFill>
                      <a:prstDash val="solid"/>
                    </a:lnB>
                  </a:tcPr>
                </a:tc>
                <a:extLst>
                  <a:ext uri="{0D108BD9-81ED-4DB2-BD59-A6C34878D82A}">
                    <a16:rowId xmlns:a16="http://schemas.microsoft.com/office/drawing/2014/main" val="10012"/>
                  </a:ext>
                </a:extLst>
              </a:tr>
              <a:tr h="320039">
                <a:tc>
                  <a:txBody>
                    <a:bodyPr/>
                    <a:lstStyle/>
                    <a:p>
                      <a:pPr marL="296545">
                        <a:lnSpc>
                          <a:spcPct val="100000"/>
                        </a:lnSpc>
                      </a:pPr>
                      <a:r>
                        <a:rPr lang="it-CH" sz="1200" spc="5" noProof="0" dirty="0">
                          <a:latin typeface="Calibri"/>
                          <a:cs typeface="Calibri"/>
                        </a:rPr>
                        <a:t>f</a:t>
                      </a:r>
                      <a:r>
                        <a:rPr lang="it-CH" sz="1200" noProof="0" dirty="0">
                          <a:latin typeface="Calibri"/>
                          <a:cs typeface="Calibri"/>
                        </a:rPr>
                        <a:t>.  </a:t>
                      </a:r>
                      <a:r>
                        <a:rPr lang="it-CH" sz="1200" spc="20" noProof="0" dirty="0">
                          <a:latin typeface="Calibri"/>
                          <a:cs typeface="Calibri"/>
                        </a:rPr>
                        <a:t> </a:t>
                      </a:r>
                      <a:r>
                        <a:rPr lang="it-CH" sz="1200" noProof="0" dirty="0">
                          <a:latin typeface="Calibri"/>
                          <a:cs typeface="Calibri"/>
                        </a:rPr>
                        <a:t>S</a:t>
                      </a:r>
                      <a:r>
                        <a:rPr lang="it-CH" sz="1200" spc="-5" noProof="0" dirty="0">
                          <a:latin typeface="Calibri"/>
                          <a:cs typeface="Calibri"/>
                        </a:rPr>
                        <a:t>c</a:t>
                      </a:r>
                      <a:r>
                        <a:rPr lang="it-CH" sz="1200" noProof="0" dirty="0">
                          <a:latin typeface="Calibri"/>
                          <a:cs typeface="Calibri"/>
                        </a:rPr>
                        <a:t>e</a:t>
                      </a:r>
                      <a:r>
                        <a:rPr lang="it-CH" sz="1200" spc="-5" noProof="0" dirty="0">
                          <a:latin typeface="Calibri"/>
                          <a:cs typeface="Calibri"/>
                        </a:rPr>
                        <a:t>g</a:t>
                      </a:r>
                      <a:r>
                        <a:rPr lang="it-CH" sz="1200" noProof="0" dirty="0">
                          <a:latin typeface="Calibri"/>
                          <a:cs typeface="Calibri"/>
                        </a:rPr>
                        <a:t>liere</a:t>
                      </a:r>
                      <a:r>
                        <a:rPr lang="it-CH" sz="1200" spc="5" noProof="0" dirty="0">
                          <a:latin typeface="Calibri"/>
                          <a:cs typeface="Calibri"/>
                        </a:rPr>
                        <a:t> </a:t>
                      </a:r>
                      <a:r>
                        <a:rPr lang="it-CH" sz="1200" spc="-10" noProof="0" dirty="0">
                          <a:latin typeface="Calibri"/>
                          <a:cs typeface="Calibri"/>
                        </a:rPr>
                        <a:t>u</a:t>
                      </a:r>
                      <a:r>
                        <a:rPr lang="it-CH" sz="1200" noProof="0" dirty="0">
                          <a:latin typeface="Calibri"/>
                          <a:cs typeface="Calibri"/>
                        </a:rPr>
                        <a:t>n</a:t>
                      </a:r>
                      <a:r>
                        <a:rPr lang="it-CH" sz="1200" spc="-5" noProof="0" dirty="0">
                          <a:latin typeface="Calibri"/>
                          <a:cs typeface="Calibri"/>
                        </a:rPr>
                        <a:t> </a:t>
                      </a:r>
                      <a:r>
                        <a:rPr lang="it-CH" sz="1200" noProof="0" dirty="0">
                          <a:latin typeface="Calibri"/>
                          <a:cs typeface="Calibri"/>
                        </a:rPr>
                        <a:t>focus per l’</a:t>
                      </a:r>
                      <a:r>
                        <a:rPr lang="it-CH" sz="1200" spc="5" noProof="0" dirty="0">
                          <a:latin typeface="Calibri"/>
                          <a:cs typeface="Calibri"/>
                        </a:rPr>
                        <a:t>inchiesta</a:t>
                      </a:r>
                      <a:endParaRPr lang="it-CH" sz="1200" noProof="0" dirty="0">
                        <a:latin typeface="Calibri"/>
                        <a:cs typeface="Calibri"/>
                      </a:endParaRPr>
                    </a:p>
                  </a:txBody>
                  <a:tcPr marL="0" marR="0" marT="0" marB="0" anchor="ctr">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20</a:t>
                      </a:r>
                    </a:p>
                  </a:txBody>
                  <a:tcPr marL="0" marR="0" marT="0" marB="0" anchor="ctr">
                    <a:lnL w="7365">
                      <a:solidFill>
                        <a:srgbClr val="000000"/>
                      </a:solidFill>
                      <a:prstDash val="solid"/>
                    </a:lnL>
                    <a:lnR w="7378">
                      <a:solidFill>
                        <a:srgbClr val="000000"/>
                      </a:solidFill>
                      <a:prstDash val="solid"/>
                    </a:lnR>
                    <a:lnT w="7365">
                      <a:solidFill>
                        <a:srgbClr val="000000"/>
                      </a:solidFill>
                      <a:prstDash val="solid"/>
                    </a:lnT>
                    <a:lnB w="7365">
                      <a:solidFill>
                        <a:srgbClr val="000000"/>
                      </a:solidFill>
                      <a:prstDash val="solid"/>
                    </a:lnB>
                  </a:tcPr>
                </a:tc>
                <a:extLst>
                  <a:ext uri="{0D108BD9-81ED-4DB2-BD59-A6C34878D82A}">
                    <a16:rowId xmlns:a16="http://schemas.microsoft.com/office/drawing/2014/main" val="10013"/>
                  </a:ext>
                </a:extLst>
              </a:tr>
              <a:tr h="318515">
                <a:tc>
                  <a:txBody>
                    <a:bodyPr/>
                    <a:lstStyle/>
                    <a:p>
                      <a:pPr marL="296545">
                        <a:lnSpc>
                          <a:spcPct val="100000"/>
                        </a:lnSpc>
                      </a:pPr>
                      <a:r>
                        <a:rPr lang="it-CH" sz="1200" noProof="0" dirty="0">
                          <a:latin typeface="Calibri"/>
                          <a:cs typeface="Calibri"/>
                        </a:rPr>
                        <a:t>g.  </a:t>
                      </a:r>
                      <a:r>
                        <a:rPr lang="it-CH" sz="1200" spc="20" noProof="0" dirty="0">
                          <a:latin typeface="Calibri"/>
                          <a:cs typeface="Calibri"/>
                        </a:rPr>
                        <a:t> </a:t>
                      </a:r>
                      <a:r>
                        <a:rPr lang="it-CH" sz="1200" noProof="0" dirty="0">
                          <a:latin typeface="Calibri"/>
                          <a:cs typeface="Calibri"/>
                        </a:rPr>
                        <a:t>E</a:t>
                      </a:r>
                      <a:r>
                        <a:rPr lang="it-CH" sz="1200" spc="5" noProof="0" dirty="0">
                          <a:latin typeface="Calibri"/>
                          <a:cs typeface="Calibri"/>
                        </a:rPr>
                        <a:t>t</a:t>
                      </a:r>
                      <a:r>
                        <a:rPr lang="it-CH" sz="1200" noProof="0" dirty="0">
                          <a:latin typeface="Calibri"/>
                          <a:cs typeface="Calibri"/>
                        </a:rPr>
                        <a:t>i</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 </a:t>
                      </a:r>
                      <a:r>
                        <a:rPr lang="it-CH" sz="1200" spc="-10" noProof="0" dirty="0">
                          <a:latin typeface="Calibri"/>
                          <a:cs typeface="Calibri"/>
                        </a:rPr>
                        <a:t>d</a:t>
                      </a:r>
                      <a:r>
                        <a:rPr lang="it-CH" sz="1200" noProof="0" dirty="0">
                          <a:latin typeface="Calibri"/>
                          <a:cs typeface="Calibri"/>
                        </a:rPr>
                        <a:t>ella</a:t>
                      </a:r>
                      <a:r>
                        <a:rPr lang="it-CH" sz="1200" spc="5" noProof="0" dirty="0">
                          <a:latin typeface="Calibri"/>
                          <a:cs typeface="Calibri"/>
                        </a:rPr>
                        <a:t> </a:t>
                      </a:r>
                      <a:r>
                        <a:rPr lang="it-CH" sz="1200" noProof="0" dirty="0">
                          <a:latin typeface="Calibri"/>
                          <a:cs typeface="Calibri"/>
                        </a:rPr>
                        <a:t>ri</a:t>
                      </a:r>
                      <a:r>
                        <a:rPr lang="it-CH" sz="1200" spc="-5" noProof="0" dirty="0">
                          <a:latin typeface="Calibri"/>
                          <a:cs typeface="Calibri"/>
                        </a:rPr>
                        <a:t>c</a:t>
                      </a:r>
                      <a:r>
                        <a:rPr lang="it-CH" sz="1200" noProof="0" dirty="0">
                          <a:latin typeface="Calibri"/>
                          <a:cs typeface="Calibri"/>
                        </a:rPr>
                        <a:t>er</a:t>
                      </a:r>
                      <a:r>
                        <a:rPr lang="it-CH" sz="1200" spc="-5" noProof="0" dirty="0">
                          <a:latin typeface="Calibri"/>
                          <a:cs typeface="Calibri"/>
                        </a:rPr>
                        <a:t>c</a:t>
                      </a:r>
                      <a:r>
                        <a:rPr lang="it-CH" sz="1200" noProof="0" dirty="0">
                          <a:latin typeface="Calibri"/>
                          <a:cs typeface="Calibri"/>
                        </a:rPr>
                        <a:t>a</a:t>
                      </a:r>
                    </a:p>
                  </a:txBody>
                  <a:tcPr marL="0" marR="0" marT="0" marB="0" anchor="ctr">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26</a:t>
                      </a:r>
                    </a:p>
                  </a:txBody>
                  <a:tcPr marL="0" marR="0" marT="0" marB="0" anchor="ctr">
                    <a:lnL w="7365">
                      <a:solidFill>
                        <a:srgbClr val="000000"/>
                      </a:solidFill>
                      <a:prstDash val="solid"/>
                    </a:lnL>
                    <a:lnR w="7378">
                      <a:solidFill>
                        <a:srgbClr val="000000"/>
                      </a:solidFill>
                      <a:prstDash val="solid"/>
                    </a:lnR>
                    <a:lnT w="7365">
                      <a:solidFill>
                        <a:srgbClr val="000000"/>
                      </a:solidFill>
                      <a:prstDash val="solid"/>
                    </a:lnT>
                    <a:lnB w="7365">
                      <a:solidFill>
                        <a:srgbClr val="000000"/>
                      </a:solidFill>
                      <a:prstDash val="solid"/>
                    </a:lnB>
                  </a:tcPr>
                </a:tc>
                <a:extLst>
                  <a:ext uri="{0D108BD9-81ED-4DB2-BD59-A6C34878D82A}">
                    <a16:rowId xmlns:a16="http://schemas.microsoft.com/office/drawing/2014/main" val="10014"/>
                  </a:ext>
                </a:extLst>
              </a:tr>
              <a:tr h="320040">
                <a:tc>
                  <a:txBody>
                    <a:bodyPr/>
                    <a:lstStyle/>
                    <a:p>
                      <a:pPr marL="296545">
                        <a:lnSpc>
                          <a:spcPct val="100000"/>
                        </a:lnSpc>
                      </a:pPr>
                      <a:r>
                        <a:rPr lang="it-CH" sz="1200" spc="5" noProof="0" dirty="0">
                          <a:latin typeface="Calibri"/>
                          <a:cs typeface="Calibri"/>
                        </a:rPr>
                        <a:t>h</a:t>
                      </a:r>
                      <a:r>
                        <a:rPr lang="it-CH" sz="1200" noProof="0" dirty="0">
                          <a:latin typeface="Calibri"/>
                          <a:cs typeface="Calibri"/>
                        </a:rPr>
                        <a:t>.  </a:t>
                      </a:r>
                      <a:r>
                        <a:rPr lang="it-CH" sz="1200" spc="20" noProof="0" dirty="0">
                          <a:latin typeface="Calibri"/>
                          <a:cs typeface="Calibri"/>
                        </a:rPr>
                        <a:t> </a:t>
                      </a:r>
                      <a:r>
                        <a:rPr lang="it-CH" sz="1200" noProof="0" dirty="0">
                          <a:latin typeface="Calibri"/>
                          <a:cs typeface="Calibri"/>
                        </a:rPr>
                        <a:t>A</a:t>
                      </a:r>
                      <a:r>
                        <a:rPr lang="it-CH" sz="1200" spc="5" noProof="0" dirty="0">
                          <a:latin typeface="Calibri"/>
                          <a:cs typeface="Calibri"/>
                        </a:rPr>
                        <a:t>n</a:t>
                      </a:r>
                      <a:r>
                        <a:rPr lang="it-CH" sz="1200" noProof="0" dirty="0">
                          <a:latin typeface="Calibri"/>
                          <a:cs typeface="Calibri"/>
                        </a:rPr>
                        <a:t>ali</a:t>
                      </a:r>
                      <a:r>
                        <a:rPr lang="it-CH" sz="1200" spc="-5" noProof="0" dirty="0">
                          <a:latin typeface="Calibri"/>
                          <a:cs typeface="Calibri"/>
                        </a:rPr>
                        <a:t>s</a:t>
                      </a:r>
                      <a:r>
                        <a:rPr lang="it-CH" sz="1200" noProof="0" dirty="0">
                          <a:latin typeface="Calibri"/>
                          <a:cs typeface="Calibri"/>
                        </a:rPr>
                        <a:t>i</a:t>
                      </a:r>
                      <a:r>
                        <a:rPr lang="it-CH" sz="1200" spc="-10" noProof="0" dirty="0">
                          <a:latin typeface="Calibri"/>
                          <a:cs typeface="Calibri"/>
                        </a:rPr>
                        <a:t> </a:t>
                      </a:r>
                      <a:r>
                        <a:rPr lang="it-CH" sz="1200" spc="5" noProof="0" dirty="0">
                          <a:latin typeface="Calibri"/>
                          <a:cs typeface="Calibri"/>
                        </a:rPr>
                        <a:t>d</a:t>
                      </a:r>
                      <a:r>
                        <a:rPr lang="it-CH" sz="1200" noProof="0" dirty="0">
                          <a:latin typeface="Calibri"/>
                          <a:cs typeface="Calibri"/>
                        </a:rPr>
                        <a:t>ei</a:t>
                      </a:r>
                      <a:r>
                        <a:rPr lang="it-CH" sz="1200" spc="-10" noProof="0" dirty="0">
                          <a:latin typeface="Calibri"/>
                          <a:cs typeface="Calibri"/>
                        </a:rPr>
                        <a:t> </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sc</a:t>
                      </a:r>
                      <a:r>
                        <a:rPr lang="it-CH" sz="1200" noProof="0" dirty="0">
                          <a:latin typeface="Calibri"/>
                          <a:cs typeface="Calibri"/>
                        </a:rPr>
                        <a:t>or</a:t>
                      </a:r>
                      <a:r>
                        <a:rPr lang="it-CH" sz="1200" spc="-5" noProof="0" dirty="0">
                          <a:latin typeface="Calibri"/>
                          <a:cs typeface="Calibri"/>
                        </a:rPr>
                        <a:t>s</a:t>
                      </a:r>
                      <a:r>
                        <a:rPr lang="it-CH" sz="1200" noProof="0" dirty="0">
                          <a:latin typeface="Calibri"/>
                          <a:cs typeface="Calibri"/>
                        </a:rPr>
                        <a:t>i</a:t>
                      </a:r>
                      <a:r>
                        <a:rPr lang="it-CH" sz="1200" spc="5" noProof="0" dirty="0">
                          <a:latin typeface="Calibri"/>
                          <a:cs typeface="Calibri"/>
                        </a:rPr>
                        <a:t> </a:t>
                      </a:r>
                      <a:r>
                        <a:rPr lang="it-CH" sz="1200" spc="-15" noProof="0" dirty="0">
                          <a:latin typeface="Calibri"/>
                          <a:cs typeface="Calibri"/>
                        </a:rPr>
                        <a:t>i</a:t>
                      </a:r>
                      <a:r>
                        <a:rPr lang="it-CH" sz="1200" noProof="0" dirty="0">
                          <a:latin typeface="Calibri"/>
                          <a:cs typeface="Calibri"/>
                        </a:rPr>
                        <a:t>n</a:t>
                      </a:r>
                      <a:r>
                        <a:rPr lang="it-CH" sz="1200" spc="10" noProof="0" dirty="0">
                          <a:latin typeface="Calibri"/>
                          <a:cs typeface="Calibri"/>
                        </a:rPr>
                        <a:t> </a:t>
                      </a:r>
                      <a:r>
                        <a:rPr lang="it-CH" sz="1200" spc="-5" noProof="0" dirty="0">
                          <a:latin typeface="Calibri"/>
                          <a:cs typeface="Calibri"/>
                        </a:rPr>
                        <a:t>c</a:t>
                      </a:r>
                      <a:r>
                        <a:rPr lang="it-CH" sz="1200" noProof="0" dirty="0">
                          <a:latin typeface="Calibri"/>
                          <a:cs typeface="Calibri"/>
                        </a:rPr>
                        <a:t>la</a:t>
                      </a:r>
                      <a:r>
                        <a:rPr lang="it-CH" sz="1200" spc="-15" noProof="0" dirty="0">
                          <a:latin typeface="Calibri"/>
                          <a:cs typeface="Calibri"/>
                        </a:rPr>
                        <a:t>s</a:t>
                      </a:r>
                      <a:r>
                        <a:rPr lang="it-CH" sz="1200" spc="-5" noProof="0" dirty="0">
                          <a:latin typeface="Calibri"/>
                          <a:cs typeface="Calibri"/>
                        </a:rPr>
                        <a:t>s</a:t>
                      </a:r>
                      <a:r>
                        <a:rPr lang="it-CH" sz="1200" noProof="0" dirty="0">
                          <a:latin typeface="Calibri"/>
                          <a:cs typeface="Calibri"/>
                        </a:rPr>
                        <a:t>e:</a:t>
                      </a:r>
                      <a:r>
                        <a:rPr lang="it-CH" sz="1200" spc="5" noProof="0" dirty="0">
                          <a:latin typeface="Calibri"/>
                          <a:cs typeface="Calibri"/>
                        </a:rPr>
                        <a:t> </a:t>
                      </a:r>
                      <a:r>
                        <a:rPr lang="it-CH" sz="1200" noProof="0" dirty="0">
                          <a:latin typeface="Calibri"/>
                          <a:cs typeface="Calibri"/>
                        </a:rPr>
                        <a:t>o</a:t>
                      </a:r>
                      <a:r>
                        <a:rPr lang="it-CH" sz="1200" spc="-5" noProof="0" dirty="0">
                          <a:latin typeface="Calibri"/>
                          <a:cs typeface="Calibri"/>
                        </a:rPr>
                        <a:t>ss</a:t>
                      </a:r>
                      <a:r>
                        <a:rPr lang="it-CH" sz="1200" noProof="0" dirty="0">
                          <a:latin typeface="Calibri"/>
                          <a:cs typeface="Calibri"/>
                        </a:rPr>
                        <a:t>er</a:t>
                      </a:r>
                      <a:r>
                        <a:rPr lang="it-CH" sz="1200" spc="-5" noProof="0" dirty="0">
                          <a:latin typeface="Calibri"/>
                          <a:cs typeface="Calibri"/>
                        </a:rPr>
                        <a:t>v</a:t>
                      </a:r>
                      <a:r>
                        <a:rPr lang="it-CH" sz="1200" spc="-15" noProof="0" dirty="0">
                          <a:latin typeface="Calibri"/>
                          <a:cs typeface="Calibri"/>
                        </a:rPr>
                        <a:t>a</a:t>
                      </a:r>
                      <a:r>
                        <a:rPr lang="it-CH" sz="1200" spc="5" noProof="0" dirty="0">
                          <a:latin typeface="Calibri"/>
                          <a:cs typeface="Calibri"/>
                        </a:rPr>
                        <a:t>z</a:t>
                      </a:r>
                      <a:r>
                        <a:rPr lang="it-CH" sz="1200" noProof="0" dirty="0">
                          <a:latin typeface="Calibri"/>
                          <a:cs typeface="Calibri"/>
                        </a:rPr>
                        <a:t>io</a:t>
                      </a:r>
                      <a:r>
                        <a:rPr lang="it-CH" sz="1200" spc="-10" noProof="0" dirty="0">
                          <a:latin typeface="Calibri"/>
                          <a:cs typeface="Calibri"/>
                        </a:rPr>
                        <a:t>n</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s</a:t>
                      </a:r>
                      <a:r>
                        <a:rPr lang="it-CH" sz="1200" noProof="0" dirty="0">
                          <a:latin typeface="Calibri"/>
                          <a:cs typeface="Calibri"/>
                        </a:rPr>
                        <a:t>i</a:t>
                      </a:r>
                      <a:r>
                        <a:rPr lang="it-CH" sz="1200" spc="-5" noProof="0" dirty="0">
                          <a:latin typeface="Calibri"/>
                          <a:cs typeface="Calibri"/>
                        </a:rPr>
                        <a:t>s</a:t>
                      </a:r>
                      <a:r>
                        <a:rPr lang="it-CH" sz="1200" spc="-10" noProof="0" dirty="0">
                          <a:latin typeface="Calibri"/>
                          <a:cs typeface="Calibri"/>
                        </a:rPr>
                        <a:t>t</a:t>
                      </a:r>
                      <a:r>
                        <a:rPr lang="it-CH" sz="1200" noProof="0" dirty="0">
                          <a:latin typeface="Calibri"/>
                          <a:cs typeface="Calibri"/>
                        </a:rPr>
                        <a:t>em</a:t>
                      </a:r>
                      <a:r>
                        <a:rPr lang="it-CH" sz="1200" spc="-15" noProof="0" dirty="0">
                          <a:latin typeface="Calibri"/>
                          <a:cs typeface="Calibri"/>
                        </a:rPr>
                        <a:t>a</a:t>
                      </a:r>
                      <a:r>
                        <a:rPr lang="it-CH" sz="1200" spc="5" noProof="0" dirty="0">
                          <a:latin typeface="Calibri"/>
                          <a:cs typeface="Calibri"/>
                        </a:rPr>
                        <a:t>t</a:t>
                      </a:r>
                      <a:r>
                        <a:rPr lang="it-CH" sz="1200" noProof="0" dirty="0">
                          <a:latin typeface="Calibri"/>
                          <a:cs typeface="Calibri"/>
                        </a:rPr>
                        <a:t>i</a:t>
                      </a:r>
                      <a:r>
                        <a:rPr lang="it-CH" sz="1200" spc="-5" noProof="0" dirty="0">
                          <a:latin typeface="Calibri"/>
                          <a:cs typeface="Calibri"/>
                        </a:rPr>
                        <a:t>c</a:t>
                      </a:r>
                      <a:r>
                        <a:rPr lang="it-CH" sz="1200" noProof="0" dirty="0">
                          <a:latin typeface="Calibri"/>
                          <a:cs typeface="Calibri"/>
                        </a:rPr>
                        <a:t>a</a:t>
                      </a:r>
                      <a:r>
                        <a:rPr lang="it-CH" sz="1200" spc="5" noProof="0" dirty="0">
                          <a:latin typeface="Calibri"/>
                          <a:cs typeface="Calibri"/>
                        </a:rPr>
                        <a:t> </a:t>
                      </a:r>
                      <a:r>
                        <a:rPr lang="it-CH" sz="1200" noProof="0" dirty="0">
                          <a:latin typeface="Calibri"/>
                          <a:cs typeface="Calibri"/>
                        </a:rPr>
                        <a:t>e</a:t>
                      </a:r>
                      <a:r>
                        <a:rPr lang="it-CH" sz="1200" spc="5" noProof="0" dirty="0">
                          <a:latin typeface="Calibri"/>
                          <a:cs typeface="Calibri"/>
                        </a:rPr>
                        <a:t> </a:t>
                      </a:r>
                      <a:r>
                        <a:rPr lang="it-CH" sz="1200" spc="-5" noProof="0" dirty="0">
                          <a:latin typeface="Calibri"/>
                          <a:cs typeface="Calibri"/>
                        </a:rPr>
                        <a:t>c</a:t>
                      </a:r>
                      <a:r>
                        <a:rPr lang="it-CH" sz="1200" spc="-10" noProof="0" dirty="0">
                          <a:latin typeface="Calibri"/>
                          <a:cs typeface="Calibri"/>
                        </a:rPr>
                        <a:t>o</a:t>
                      </a:r>
                      <a:r>
                        <a:rPr lang="it-CH" sz="1200" spc="5" noProof="0" dirty="0">
                          <a:latin typeface="Calibri"/>
                          <a:cs typeface="Calibri"/>
                        </a:rPr>
                        <a:t>d</a:t>
                      </a:r>
                      <a:r>
                        <a:rPr lang="it-CH" sz="1200" noProof="0" dirty="0">
                          <a:latin typeface="Calibri"/>
                          <a:cs typeface="Calibri"/>
                        </a:rPr>
                        <a:t>i</a:t>
                      </a:r>
                      <a:r>
                        <a:rPr lang="it-CH" sz="1200" spc="5" noProof="0" dirty="0">
                          <a:latin typeface="Calibri"/>
                          <a:cs typeface="Calibri"/>
                        </a:rPr>
                        <a:t>f</a:t>
                      </a:r>
                      <a:r>
                        <a:rPr lang="it-CH" sz="1200" noProof="0" dirty="0">
                          <a:latin typeface="Calibri"/>
                          <a:cs typeface="Calibri"/>
                        </a:rPr>
                        <a:t>i</a:t>
                      </a:r>
                      <a:r>
                        <a:rPr lang="it-CH" sz="1200" spc="-5" noProof="0" dirty="0">
                          <a:latin typeface="Calibri"/>
                          <a:cs typeface="Calibri"/>
                        </a:rPr>
                        <a:t>c</a:t>
                      </a:r>
                      <a:r>
                        <a:rPr lang="it-CH" sz="1200" noProof="0" dirty="0">
                          <a:latin typeface="Calibri"/>
                          <a:cs typeface="Calibri"/>
                        </a:rPr>
                        <a:t>a</a:t>
                      </a:r>
                    </a:p>
                  </a:txBody>
                  <a:tcPr marL="0" marR="0" marT="0" marB="0" anchor="ctr">
                    <a:lnL w="7365">
                      <a:solidFill>
                        <a:srgbClr val="000000"/>
                      </a:solidFill>
                      <a:prstDash val="solid"/>
                    </a:lnL>
                    <a:lnR w="7365">
                      <a:solidFill>
                        <a:srgbClr val="000000"/>
                      </a:solidFill>
                      <a:prstDash val="solid"/>
                    </a:lnR>
                    <a:lnT w="7365">
                      <a:solidFill>
                        <a:srgbClr val="000000"/>
                      </a:solidFill>
                      <a:prstDash val="solid"/>
                    </a:lnT>
                    <a:lnB w="7365">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27</a:t>
                      </a:r>
                    </a:p>
                  </a:txBody>
                  <a:tcPr marL="0" marR="0" marT="0" marB="0" anchor="ctr">
                    <a:lnL w="7365">
                      <a:solidFill>
                        <a:srgbClr val="000000"/>
                      </a:solidFill>
                      <a:prstDash val="solid"/>
                    </a:lnL>
                    <a:lnR w="7378">
                      <a:solidFill>
                        <a:srgbClr val="000000"/>
                      </a:solidFill>
                      <a:prstDash val="solid"/>
                    </a:lnR>
                    <a:lnT w="7365">
                      <a:solidFill>
                        <a:srgbClr val="000000"/>
                      </a:solidFill>
                      <a:prstDash val="solid"/>
                    </a:lnT>
                    <a:lnB w="7365">
                      <a:solidFill>
                        <a:srgbClr val="000000"/>
                      </a:solidFill>
                      <a:prstDash val="solid"/>
                    </a:lnB>
                  </a:tcPr>
                </a:tc>
                <a:extLst>
                  <a:ext uri="{0D108BD9-81ED-4DB2-BD59-A6C34878D82A}">
                    <a16:rowId xmlns:a16="http://schemas.microsoft.com/office/drawing/2014/main" val="10015"/>
                  </a:ext>
                </a:extLst>
              </a:tr>
              <a:tr h="318516">
                <a:tc>
                  <a:txBody>
                    <a:bodyPr/>
                    <a:lstStyle/>
                    <a:p>
                      <a:pPr marL="296545">
                        <a:lnSpc>
                          <a:spcPct val="100000"/>
                        </a:lnSpc>
                      </a:pPr>
                      <a:r>
                        <a:rPr lang="it-CH" sz="1200" spc="5" noProof="0" dirty="0">
                          <a:latin typeface="Calibri"/>
                          <a:cs typeface="Calibri"/>
                        </a:rPr>
                        <a:t>i</a:t>
                      </a:r>
                      <a:r>
                        <a:rPr lang="it-CH" sz="1200" noProof="0" dirty="0">
                          <a:latin typeface="Calibri"/>
                          <a:cs typeface="Calibri"/>
                        </a:rPr>
                        <a:t>.  </a:t>
                      </a:r>
                      <a:r>
                        <a:rPr lang="it-CH" sz="1200" spc="20" noProof="0" dirty="0">
                          <a:latin typeface="Calibri"/>
                          <a:cs typeface="Calibri"/>
                        </a:rPr>
                        <a:t> </a:t>
                      </a:r>
                      <a:r>
                        <a:rPr lang="it-CH" sz="1200" noProof="0" dirty="0">
                          <a:latin typeface="Calibri"/>
                          <a:cs typeface="Calibri"/>
                        </a:rPr>
                        <a:t>Po</a:t>
                      </a:r>
                      <a:r>
                        <a:rPr lang="it-CH" sz="1200" spc="-5" noProof="0" dirty="0">
                          <a:latin typeface="Calibri"/>
                          <a:cs typeface="Calibri"/>
                        </a:rPr>
                        <a:t>ss</a:t>
                      </a:r>
                      <a:r>
                        <a:rPr lang="it-CH" sz="1200" noProof="0" dirty="0">
                          <a:latin typeface="Calibri"/>
                          <a:cs typeface="Calibri"/>
                        </a:rPr>
                        <a:t>i</a:t>
                      </a:r>
                      <a:r>
                        <a:rPr lang="it-CH" sz="1200" spc="5" noProof="0" dirty="0">
                          <a:latin typeface="Calibri"/>
                          <a:cs typeface="Calibri"/>
                        </a:rPr>
                        <a:t>b</a:t>
                      </a:r>
                      <a:r>
                        <a:rPr lang="it-CH" sz="1200" noProof="0" dirty="0">
                          <a:latin typeface="Calibri"/>
                          <a:cs typeface="Calibri"/>
                        </a:rPr>
                        <a:t>ili</a:t>
                      </a:r>
                      <a:r>
                        <a:rPr lang="it-CH" sz="1200" spc="-10" noProof="0" dirty="0">
                          <a:latin typeface="Calibri"/>
                          <a:cs typeface="Calibri"/>
                        </a:rPr>
                        <a:t> </a:t>
                      </a:r>
                      <a:r>
                        <a:rPr lang="it-CH" sz="1200" spc="5" noProof="0" dirty="0">
                          <a:latin typeface="Calibri"/>
                          <a:cs typeface="Calibri"/>
                        </a:rPr>
                        <a:t>u</a:t>
                      </a:r>
                      <a:r>
                        <a:rPr lang="it-CH" sz="1200" spc="-5" noProof="0" dirty="0">
                          <a:latin typeface="Calibri"/>
                          <a:cs typeface="Calibri"/>
                        </a:rPr>
                        <a:t>s</a:t>
                      </a:r>
                      <a:r>
                        <a:rPr lang="it-CH" sz="1200" noProof="0" dirty="0">
                          <a:latin typeface="Calibri"/>
                          <a:cs typeface="Calibri"/>
                        </a:rPr>
                        <a:t>i</a:t>
                      </a:r>
                      <a:r>
                        <a:rPr lang="it-CH" sz="1200" spc="-10" noProof="0" dirty="0">
                          <a:latin typeface="Calibri"/>
                          <a:cs typeface="Calibri"/>
                        </a:rPr>
                        <a:t> </a:t>
                      </a:r>
                      <a:r>
                        <a:rPr lang="it-CH" sz="1200" spc="5" noProof="0" dirty="0">
                          <a:latin typeface="Calibri"/>
                          <a:cs typeface="Calibri"/>
                        </a:rPr>
                        <a:t>d</a:t>
                      </a:r>
                      <a:r>
                        <a:rPr lang="it-CH" sz="1200" noProof="0" dirty="0">
                          <a:latin typeface="Calibri"/>
                          <a:cs typeface="Calibri"/>
                        </a:rPr>
                        <a:t>el</a:t>
                      </a:r>
                      <a:r>
                        <a:rPr lang="it-CH" sz="1200" spc="-10" noProof="0" dirty="0">
                          <a:latin typeface="Calibri"/>
                          <a:cs typeface="Calibri"/>
                        </a:rPr>
                        <a:t> </a:t>
                      </a:r>
                      <a:r>
                        <a:rPr lang="it-CH" sz="1200" spc="5" noProof="0" dirty="0">
                          <a:latin typeface="Calibri"/>
                          <a:cs typeface="Calibri"/>
                        </a:rPr>
                        <a:t>p</a:t>
                      </a:r>
                      <a:r>
                        <a:rPr lang="it-CH" sz="1200" noProof="0" dirty="0">
                          <a:latin typeface="Calibri"/>
                          <a:cs typeface="Calibri"/>
                        </a:rPr>
                        <a:t>a</a:t>
                      </a:r>
                      <a:r>
                        <a:rPr lang="it-CH" sz="1200" spc="-5" noProof="0" dirty="0">
                          <a:latin typeface="Calibri"/>
                          <a:cs typeface="Calibri"/>
                        </a:rPr>
                        <a:t>cc</a:t>
                      </a:r>
                      <a:r>
                        <a:rPr lang="it-CH" sz="1200" spc="5" noProof="0" dirty="0">
                          <a:latin typeface="Calibri"/>
                          <a:cs typeface="Calibri"/>
                        </a:rPr>
                        <a:t>h</a:t>
                      </a:r>
                      <a:r>
                        <a:rPr lang="it-CH" sz="1200" spc="-10" noProof="0" dirty="0">
                          <a:latin typeface="Calibri"/>
                          <a:cs typeface="Calibri"/>
                        </a:rPr>
                        <a:t>e</a:t>
                      </a:r>
                      <a:r>
                        <a:rPr lang="it-CH" sz="1200" spc="5" noProof="0" dirty="0">
                          <a:latin typeface="Calibri"/>
                          <a:cs typeface="Calibri"/>
                        </a:rPr>
                        <a:t>t</a:t>
                      </a:r>
                      <a:r>
                        <a:rPr lang="it-CH" sz="1200" spc="-10" noProof="0" dirty="0">
                          <a:latin typeface="Calibri"/>
                          <a:cs typeface="Calibri"/>
                        </a:rPr>
                        <a:t>t</a:t>
                      </a:r>
                      <a:r>
                        <a:rPr lang="it-CH" sz="1200" noProof="0" dirty="0">
                          <a:latin typeface="Calibri"/>
                          <a:cs typeface="Calibri"/>
                        </a:rPr>
                        <a:t>o</a:t>
                      </a:r>
                      <a:r>
                        <a:rPr lang="it-CH" sz="1200" spc="5" noProof="0" dirty="0">
                          <a:latin typeface="Calibri"/>
                          <a:cs typeface="Calibri"/>
                        </a:rPr>
                        <a:t> </a:t>
                      </a:r>
                      <a:r>
                        <a:rPr lang="it-CH" sz="1200" noProof="0" dirty="0">
                          <a:latin typeface="Calibri"/>
                          <a:cs typeface="Calibri"/>
                        </a:rPr>
                        <a:t>T-</a:t>
                      </a:r>
                      <a:r>
                        <a:rPr lang="it-CH" sz="1200" spc="-15" noProof="0" dirty="0">
                          <a:latin typeface="Calibri"/>
                          <a:cs typeface="Calibri"/>
                        </a:rPr>
                        <a:t>S</a:t>
                      </a:r>
                      <a:r>
                        <a:rPr lang="it-CH" sz="1200" noProof="0" dirty="0">
                          <a:latin typeface="Calibri"/>
                          <a:cs typeface="Calibri"/>
                        </a:rPr>
                        <a:t>E</a:t>
                      </a:r>
                      <a:r>
                        <a:rPr lang="it-CH" sz="1200" spc="5" noProof="0" dirty="0">
                          <a:latin typeface="Calibri"/>
                          <a:cs typeface="Calibri"/>
                        </a:rPr>
                        <a:t>D</a:t>
                      </a:r>
                      <a:r>
                        <a:rPr lang="it-CH" sz="1200" noProof="0" dirty="0">
                          <a:latin typeface="Calibri"/>
                          <a:cs typeface="Calibri"/>
                        </a:rPr>
                        <a:t>A</a:t>
                      </a:r>
                    </a:p>
                  </a:txBody>
                  <a:tcPr marL="0" marR="0" marT="0" marB="0" anchor="ctr">
                    <a:lnL w="7365">
                      <a:solidFill>
                        <a:srgbClr val="000000"/>
                      </a:solidFill>
                      <a:prstDash val="solid"/>
                    </a:lnL>
                    <a:lnR w="7365">
                      <a:solidFill>
                        <a:srgbClr val="000000"/>
                      </a:solidFill>
                      <a:prstDash val="solid"/>
                    </a:lnR>
                    <a:lnT w="7365">
                      <a:solidFill>
                        <a:srgbClr val="000000"/>
                      </a:solidFill>
                      <a:prstDash val="solid"/>
                    </a:lnT>
                    <a:lnB w="7378">
                      <a:solidFill>
                        <a:srgbClr val="000000"/>
                      </a:solidFill>
                      <a:prstDash val="solid"/>
                    </a:lnB>
                  </a:tcPr>
                </a:tc>
                <a:tc>
                  <a:txBody>
                    <a:bodyPr/>
                    <a:lstStyle/>
                    <a:p>
                      <a:pPr marL="69215">
                        <a:lnSpc>
                          <a:spcPct val="100000"/>
                        </a:lnSpc>
                      </a:pPr>
                      <a:r>
                        <a:rPr lang="it-CH" sz="1200" noProof="0" dirty="0" err="1">
                          <a:latin typeface="Calibri"/>
                          <a:cs typeface="Calibri"/>
                        </a:rPr>
                        <a:t>P</a:t>
                      </a:r>
                      <a:r>
                        <a:rPr lang="it-CH" sz="1200" spc="-5" noProof="0" dirty="0" err="1">
                          <a:latin typeface="Calibri"/>
                          <a:cs typeface="Calibri"/>
                        </a:rPr>
                        <a:t>g</a:t>
                      </a:r>
                      <a:r>
                        <a:rPr lang="it-CH" sz="1200" noProof="0" dirty="0">
                          <a:latin typeface="Calibri"/>
                          <a:cs typeface="Calibri"/>
                        </a:rPr>
                        <a:t>. 31</a:t>
                      </a:r>
                    </a:p>
                  </a:txBody>
                  <a:tcPr marL="0" marR="0" marT="0" marB="0" anchor="ctr">
                    <a:lnL w="7365">
                      <a:solidFill>
                        <a:srgbClr val="000000"/>
                      </a:solidFill>
                      <a:prstDash val="solid"/>
                    </a:lnL>
                    <a:lnR w="7378">
                      <a:solidFill>
                        <a:srgbClr val="000000"/>
                      </a:solidFill>
                      <a:prstDash val="solid"/>
                    </a:lnR>
                    <a:lnT w="7365">
                      <a:solidFill>
                        <a:srgbClr val="000000"/>
                      </a:solidFill>
                      <a:prstDash val="solid"/>
                    </a:lnT>
                    <a:lnB w="7378">
                      <a:solidFill>
                        <a:srgbClr val="000000"/>
                      </a:solidFill>
                      <a:prstDash val="solid"/>
                    </a:lnB>
                  </a:tcPr>
                </a:tc>
                <a:extLst>
                  <a:ext uri="{0D108BD9-81ED-4DB2-BD59-A6C34878D82A}">
                    <a16:rowId xmlns:a16="http://schemas.microsoft.com/office/drawing/2014/main" val="10016"/>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71F480-DF6F-BB44-8465-78D4F59DFF1B}"/>
              </a:ext>
            </a:extLst>
          </p:cNvPr>
          <p:cNvSpPr>
            <a:spLocks noGrp="1"/>
          </p:cNvSpPr>
          <p:nvPr>
            <p:ph type="title"/>
          </p:nvPr>
        </p:nvSpPr>
        <p:spPr>
          <a:xfrm>
            <a:off x="1155700" y="476639"/>
            <a:ext cx="8296379" cy="215444"/>
          </a:xfrm>
        </p:spPr>
        <p:txBody>
          <a:bodyPr/>
          <a:lstStyle/>
          <a:p>
            <a:pPr algn="ctr"/>
            <a:r>
              <a:rPr lang="en-GB" sz="1400" b="1" dirty="0" err="1">
                <a:effectLst/>
                <a:latin typeface="Arial" panose="020B0604020202020204" pitchFamily="34" charset="0"/>
                <a:ea typeface="Times New Roman" panose="02020603050405020304" pitchFamily="18" charset="0"/>
                <a:cs typeface="Arial" panose="020B0604020202020204" pitchFamily="34" charset="0"/>
              </a:rPr>
              <a:t>Tradurre</a:t>
            </a:r>
            <a:r>
              <a:rPr lang="en-GB" sz="1400" b="1" dirty="0">
                <a:effectLst/>
                <a:latin typeface="Arial" panose="020B0604020202020204" pitchFamily="34" charset="0"/>
                <a:ea typeface="Times New Roman" panose="02020603050405020304" pitchFamily="18" charset="0"/>
                <a:cs typeface="Arial" panose="020B0604020202020204" pitchFamily="34" charset="0"/>
              </a:rPr>
              <a:t> T-SEDA e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usarlo</a:t>
            </a:r>
            <a:r>
              <a:rPr lang="en-GB" sz="1400" b="1" dirty="0">
                <a:effectLst/>
                <a:latin typeface="Arial" panose="020B0604020202020204" pitchFamily="34" charset="0"/>
                <a:ea typeface="Times New Roman" panose="02020603050405020304" pitchFamily="18" charset="0"/>
                <a:cs typeface="Arial" panose="020B0604020202020204" pitchFamily="34" charset="0"/>
              </a:rPr>
              <a:t> in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differenti</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contesti</a:t>
            </a:r>
            <a:r>
              <a:rPr lang="en-GB" sz="1400" b="1"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err="1">
                <a:effectLst/>
                <a:latin typeface="Arial" panose="020B0604020202020204" pitchFamily="34" charset="0"/>
                <a:ea typeface="Times New Roman" panose="02020603050405020304" pitchFamily="18" charset="0"/>
                <a:cs typeface="Arial" panose="020B0604020202020204" pitchFamily="34" charset="0"/>
              </a:rPr>
              <a:t>culturali</a:t>
            </a:r>
            <a:endParaRPr lang="en-US" dirty="0"/>
          </a:p>
        </p:txBody>
      </p:sp>
      <p:sp>
        <p:nvSpPr>
          <p:cNvPr id="3" name="Text Placeholder 2">
            <a:extLst>
              <a:ext uri="{FF2B5EF4-FFF2-40B4-BE49-F238E27FC236}">
                <a16:creationId xmlns:a16="http://schemas.microsoft.com/office/drawing/2014/main" id="{4CDA020E-B716-F548-AA24-050DA055E0B4}"/>
              </a:ext>
            </a:extLst>
          </p:cNvPr>
          <p:cNvSpPr>
            <a:spLocks noGrp="1"/>
          </p:cNvSpPr>
          <p:nvPr>
            <p:ph type="body" idx="1"/>
          </p:nvPr>
        </p:nvSpPr>
        <p:spPr>
          <a:xfrm>
            <a:off x="546099" y="885825"/>
            <a:ext cx="4343401" cy="6458178"/>
          </a:xfrm>
          <a:ln w="31750">
            <a:solidFill>
              <a:srgbClr val="2791A6"/>
            </a:solidFill>
          </a:ln>
        </p:spPr>
        <p:txBody>
          <a:bodyPr wrap="square" lIns="0" tIns="0" rIns="0" bIns="0" anchor="t">
            <a:spAutoFit/>
          </a:bodyPr>
          <a:lstStyle/>
          <a:p>
            <a:pPr marL="134938"/>
            <a:r>
              <a:rPr lang="it-CH" sz="1200" dirty="0">
                <a:effectLst/>
                <a:ea typeface="Times New Roman" panose="02020603050405020304" pitchFamily="18" charset="0"/>
                <a:cs typeface="Arial" panose="020B0604020202020204" pitchFamily="34" charset="0"/>
              </a:rPr>
              <a:t>In primo luogo, T-SEDA è disponibile per essere adattato ai tuoi scopi e contesti; ritieniti libera-o di modificare, selezionare e aggiungere contenuti come ritieni opportuno. Condividi gentilmente i tuoi adattamenti e il tuo feedback con il team: </a:t>
            </a:r>
            <a:r>
              <a:rPr lang="it-CH" sz="1200" dirty="0">
                <a:effectLst/>
                <a:ea typeface="Times New Roman" panose="02020603050405020304" pitchFamily="18" charset="0"/>
                <a:cs typeface="Arial" panose="020B0604020202020204" pitchFamily="34" charset="0"/>
                <a:hlinkClick r:id="rId3"/>
              </a:rPr>
              <a:t>t-seda@educ.cam.ac.uk</a:t>
            </a:r>
            <a:r>
              <a:rPr lang="it-CH" sz="1200" dirty="0">
                <a:effectLst/>
                <a:ea typeface="Times New Roman" panose="02020603050405020304" pitchFamily="18" charset="0"/>
                <a:cs typeface="Arial" panose="020B0604020202020204" pitchFamily="34" charset="0"/>
              </a:rPr>
              <a:t>.</a:t>
            </a:r>
          </a:p>
          <a:p>
            <a:pPr marL="134938"/>
            <a:endParaRPr lang="en-GB" sz="1200" dirty="0">
              <a:ea typeface="Times New Roman" panose="02020603050405020304" pitchFamily="18" charset="0"/>
              <a:cs typeface="Arial" panose="020B0604020202020204" pitchFamily="34" charset="0"/>
            </a:endParaRPr>
          </a:p>
          <a:p>
            <a:pPr marL="134620"/>
            <a:r>
              <a:rPr lang="it-CH" sz="1200" dirty="0">
                <a:effectLst/>
                <a:ea typeface="Times New Roman" panose="02020603050405020304" pitchFamily="18" charset="0"/>
                <a:cs typeface="Arial"/>
              </a:rPr>
              <a:t>In secondo luogo, la versione attuale di T-SEDA si avvale del feedback e dei consigli delle persone che l'hanno utilizzata finora in diversi contesti internazionali - in particolare dei colleghi che hanno tradotto il toolkit in diverse lingue. Le schede che stai utilizzando sono la traduzione italiana del toolkit originale in lingua inglese, che trovi sul </a:t>
            </a:r>
            <a:r>
              <a:rPr lang="it-CH" sz="1200" dirty="0">
                <a:effectLst/>
                <a:ea typeface="Times New Roman" panose="02020603050405020304" pitchFamily="18" charset="0"/>
                <a:cs typeface="Arial"/>
                <a:hlinkClick r:id="rId4"/>
              </a:rPr>
              <a:t>sito web di </a:t>
            </a:r>
            <a:r>
              <a:rPr lang="en-GB" sz="1200" u="sng" dirty="0">
                <a:solidFill>
                  <a:srgbClr val="0563C1"/>
                </a:solidFill>
                <a:effectLst/>
                <a:ea typeface="Times New Roman" panose="02020603050405020304" pitchFamily="18" charset="0"/>
                <a:cs typeface="Arial"/>
                <a:hlinkClick r:id="rId4"/>
              </a:rPr>
              <a:t>T-SEDA</a:t>
            </a:r>
            <a:r>
              <a:rPr lang="it-CH" sz="1200" dirty="0">
                <a:cs typeface="Arial"/>
              </a:rPr>
              <a:t>, insieme alle altre traduzioni che sono state messe a punto a partire da essa (spagnola, cinese, francese, giapponese, araba, olandese ed ebraica).</a:t>
            </a:r>
          </a:p>
          <a:p>
            <a:pPr marL="134938"/>
            <a:endParaRPr lang="en-GB" sz="1200" dirty="0">
              <a:cs typeface="Arial" panose="020B0604020202020204" pitchFamily="34" charset="0"/>
            </a:endParaRPr>
          </a:p>
          <a:p>
            <a:pPr marL="134938">
              <a:spcAft>
                <a:spcPts val="700"/>
              </a:spcAft>
            </a:pPr>
            <a:r>
              <a:rPr lang="it-CH" sz="1200" b="1" dirty="0">
                <a:effectLst/>
                <a:ea typeface="Times New Roman" panose="02020603050405020304" pitchFamily="18" charset="0"/>
                <a:cs typeface="Arial" panose="020B0604020202020204" pitchFamily="34" charset="0"/>
              </a:rPr>
              <a:t>Le discussioni sulla traduzione hanno contribuito a mettere in discussione ed estendere T-SEDA, che è stato sviluppato principalmente nel contesto inglese dal team dell'Università di Cambridge, dopo un lavoro iniziale con colleghe-i messicane-i. Sono emerse diverse questioni pratiche, linguistiche, culturali e professionali degne di nota:</a:t>
            </a:r>
          </a:p>
          <a:p>
            <a:pPr marL="134938">
              <a:spcAft>
                <a:spcPts val="700"/>
              </a:spcAft>
            </a:pPr>
            <a:r>
              <a:rPr lang="it-CH" sz="1200" b="1" dirty="0">
                <a:effectLst/>
                <a:ea typeface="Times New Roman" panose="02020603050405020304" pitchFamily="18" charset="0"/>
                <a:cs typeface="Arial" panose="020B0604020202020204" pitchFamily="34" charset="0"/>
              </a:rPr>
              <a:t>La traduzione può comportare una serie di fasi per produrre una versione finale. </a:t>
            </a:r>
            <a:r>
              <a:rPr lang="it-CH" sz="1200" dirty="0">
                <a:effectLst/>
                <a:ea typeface="Times New Roman" panose="02020603050405020304" pitchFamily="18" charset="0"/>
                <a:cs typeface="Arial" panose="020B0604020202020204" pitchFamily="34" charset="0"/>
              </a:rPr>
              <a:t>Queste possono includere l'uso di tecnologie di traduzione o di servizi professionali, il controllo e/o il collaudo con insegnanti sul campo, la revisione e il perfezionamento.  In tutto il processo, i criteri chiave di riferimento sono la comprensione della pratica dialogica e gli scopi locali nell'uso di T-SEDA per l'indagine.</a:t>
            </a:r>
          </a:p>
          <a:p>
            <a:pPr marL="134938">
              <a:spcAft>
                <a:spcPts val="700"/>
              </a:spcAft>
            </a:pPr>
            <a:r>
              <a:rPr lang="it-CH" sz="1200" b="1" dirty="0">
                <a:effectLst/>
                <a:ea typeface="Times New Roman" panose="02020603050405020304" pitchFamily="18" charset="0"/>
                <a:cs typeface="Arial" panose="020B0604020202020204" pitchFamily="34" charset="0"/>
              </a:rPr>
              <a:t>Chi traduce deve esercitare il proprio giudizio su ciò che è localmente significativo nella lingua del toolkit. </a:t>
            </a:r>
            <a:r>
              <a:rPr lang="it-CH" sz="1200" dirty="0">
                <a:effectLst/>
                <a:ea typeface="Times New Roman" panose="02020603050405020304" pitchFamily="18" charset="0"/>
                <a:cs typeface="Arial" panose="020B0604020202020204" pitchFamily="34" charset="0"/>
              </a:rPr>
              <a:t>Ci possono essere differenze all'interno di una lingua (incluso l'inglese) utilizzata nei vari Paesi, per cui è importante un adattamento locale. Ad esempio, </a:t>
            </a:r>
            <a:r>
              <a:rPr lang="it-CH" sz="1200" dirty="0">
                <a:ea typeface="Times New Roman" panose="02020603050405020304" pitchFamily="18" charset="0"/>
                <a:cs typeface="Arial" panose="020B0604020202020204" pitchFamily="34" charset="0"/>
              </a:rPr>
              <a:t>possono essere scelte le</a:t>
            </a:r>
            <a:r>
              <a:rPr lang="it-CH" sz="1200" dirty="0">
                <a:effectLst/>
                <a:ea typeface="Times New Roman" panose="02020603050405020304" pitchFamily="18" charset="0"/>
                <a:cs typeface="Arial" panose="020B0604020202020204" pitchFamily="34" charset="0"/>
              </a:rPr>
              <a:t> etichette dei codici che vanno a formare il quadro di codifica, in modo che siano più significative a livello locale.</a:t>
            </a:r>
            <a:endParaRPr lang="en-GB" sz="1200" dirty="0">
              <a:effectLst/>
              <a:ea typeface="Times New Roman" panose="02020603050405020304" pitchFamily="18" charset="0"/>
              <a:cs typeface="Arial" panose="020B0604020202020204" pitchFamily="34" charset="0"/>
            </a:endParaRPr>
          </a:p>
        </p:txBody>
      </p:sp>
      <p:sp>
        <p:nvSpPr>
          <p:cNvPr id="4" name="Text Placeholder 2">
            <a:extLst>
              <a:ext uri="{FF2B5EF4-FFF2-40B4-BE49-F238E27FC236}">
                <a16:creationId xmlns:a16="http://schemas.microsoft.com/office/drawing/2014/main" id="{A91D63D8-BEBB-DC46-B0FE-C955DA29232E}"/>
              </a:ext>
            </a:extLst>
          </p:cNvPr>
          <p:cNvSpPr txBox="1">
            <a:spLocks/>
          </p:cNvSpPr>
          <p:nvPr/>
        </p:nvSpPr>
        <p:spPr>
          <a:xfrm>
            <a:off x="5651500" y="1114425"/>
            <a:ext cx="4343401" cy="3783087"/>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269875" indent="-161925">
              <a:spcBef>
                <a:spcPts val="400"/>
              </a:spcBef>
              <a:spcAft>
                <a:spcPts val="700"/>
              </a:spcAft>
              <a:buFont typeface="Arial" panose="020B0604020202020204" pitchFamily="34" charset="0"/>
              <a:buChar char="•"/>
              <a:tabLst>
                <a:tab pos="457200" algn="l"/>
                <a:tab pos="4119563" algn="l"/>
              </a:tabLst>
            </a:pPr>
            <a:r>
              <a:rPr lang="it-CH" sz="1200" b="1" kern="0" dirty="0">
                <a:latin typeface="+mn-lt"/>
                <a:cs typeface="Arial" panose="020B0604020202020204" pitchFamily="34" charset="0"/>
              </a:rPr>
              <a:t>Traduttori e traduttrici hanno evidenziato alcuni fattori linguistici e culturali generali che devono essere presi in considerazione</a:t>
            </a:r>
            <a:r>
              <a:rPr lang="it-CH" sz="1200" kern="0" dirty="0">
                <a:latin typeface="+mn-lt"/>
                <a:cs typeface="Arial" panose="020B0604020202020204" pitchFamily="34" charset="0"/>
              </a:rPr>
              <a:t>, come l'uso di parole figurative (es. build - costruire) in inglese, le diverse accezioni locali positive e negative di parole come 'sfida', il livello di formalità appropriato per il pubblico e la fluidità e leggibilità del testo. È necessario un equilibrio tra l'uso coerente di termini tecnici comuni nel campo della ricerca (ad esempio, 'codice') e l'adattamento significativo di tali termini per l'uso pratico.</a:t>
            </a:r>
          </a:p>
          <a:p>
            <a:pPr marL="269875" indent="-161925">
              <a:spcAft>
                <a:spcPts val="700"/>
              </a:spcAft>
              <a:buFont typeface="Arial" panose="020B0604020202020204" pitchFamily="34" charset="0"/>
              <a:buChar char="•"/>
              <a:tabLst>
                <a:tab pos="457200" algn="l"/>
                <a:tab pos="4119563" algn="l"/>
              </a:tabLst>
            </a:pPr>
            <a:r>
              <a:rPr lang="it-CH" sz="1200" b="1" kern="0" dirty="0">
                <a:latin typeface="+mn-lt"/>
                <a:ea typeface="Times New Roman" panose="02020603050405020304" pitchFamily="18" charset="0"/>
                <a:cs typeface="Arial" panose="020B0604020202020204" pitchFamily="34" charset="0"/>
              </a:rPr>
              <a:t>L’area di ricerca a cui fanno riferimento l’apprendimento e l'insegnamento dialogico è molto varia e il modello presentato in T-SEDA può essere messo in discussione. </a:t>
            </a:r>
            <a:r>
              <a:rPr lang="it-CH" sz="1200" kern="0" dirty="0">
                <a:latin typeface="+mn-lt"/>
                <a:ea typeface="Times New Roman" panose="02020603050405020304" pitchFamily="18" charset="0"/>
                <a:cs typeface="Arial" panose="020B0604020202020204" pitchFamily="34" charset="0"/>
              </a:rPr>
              <a:t>Credenze culturali più ampie, norme sociali e sistemi educativi sono tutti rilevanti per lo sviluppo di pratiche dialogiche. Altri fattori da considerare sono: gli argomenti del curriculum, l’età e il profilo di studenti e studentesse, lo stile di insegnamento.  Chiarire gli scopi dell'utilizzo di T-SEDA aiuterà ad adattarlo e contestualizzarlo in modo efficace, concentrandosi su ciò che è più rilevante. Tu, ad esempio, sei interessato allo sviluppo della pratica? Fai ricerca accademica? Ti occupi di sviluppo professionale?</a:t>
            </a:r>
            <a:endParaRPr lang="en-US" kern="0" dirty="0">
              <a:latin typeface="+mn-lt"/>
            </a:endParaRPr>
          </a:p>
        </p:txBody>
      </p:sp>
      <p:sp>
        <p:nvSpPr>
          <p:cNvPr id="5" name="Text Placeholder 2">
            <a:extLst>
              <a:ext uri="{FF2B5EF4-FFF2-40B4-BE49-F238E27FC236}">
                <a16:creationId xmlns:a16="http://schemas.microsoft.com/office/drawing/2014/main" id="{8F441BD4-7A45-954F-9658-E3520EF6C5C0}"/>
              </a:ext>
            </a:extLst>
          </p:cNvPr>
          <p:cNvSpPr txBox="1">
            <a:spLocks/>
          </p:cNvSpPr>
          <p:nvPr/>
        </p:nvSpPr>
        <p:spPr>
          <a:xfrm>
            <a:off x="5651499" y="5153025"/>
            <a:ext cx="4343401" cy="1554272"/>
          </a:xfrm>
          <a:prstGeom prst="rect">
            <a:avLst/>
          </a:prstGeom>
          <a:ln w="31750">
            <a:solidFill>
              <a:srgbClr val="2791A6"/>
            </a:solidFill>
          </a:ln>
        </p:spPr>
        <p:txBody>
          <a:bodyPr wrap="square" lIns="0" tIns="0" rIns="0" bIns="0">
            <a:spAutoFit/>
          </a:bodyPr>
          <a:lstStyle>
            <a:lvl1pPr marL="0">
              <a:defRPr sz="1400" b="0" i="0">
                <a:solidFill>
                  <a:schemeClr val="tx1"/>
                </a:solidFill>
                <a:latin typeface="Arial"/>
                <a:ea typeface="+mn-ea"/>
                <a:cs typeface="Arial"/>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a:lstStyle>
          <a:p>
            <a:pPr marL="93663" indent="-93663">
              <a:spcAft>
                <a:spcPts val="600"/>
              </a:spcAft>
            </a:pPr>
            <a:r>
              <a:rPr lang="en-GB" sz="1200" b="1" kern="0" dirty="0">
                <a:latin typeface="Arial" panose="020B0604020202020204" pitchFamily="34" charset="0"/>
                <a:ea typeface="Times New Roman" panose="02020603050405020304" pitchFamily="18" charset="0"/>
                <a:cs typeface="Arial" panose="020B0604020202020204" pitchFamily="34" charset="0"/>
              </a:rPr>
              <a:t> </a:t>
            </a:r>
            <a:r>
              <a:rPr lang="it-CH" sz="1200" b="1" kern="0" dirty="0">
                <a:latin typeface="+mn-lt"/>
                <a:ea typeface="Times New Roman" panose="02020603050405020304" pitchFamily="18" charset="0"/>
                <a:cs typeface="Arial" panose="020B0604020202020204" pitchFamily="34" charset="0"/>
              </a:rPr>
              <a:t>Ci sono inevitabilmente delle decisioni da prendere e probabilmente si genereranno delle tensioni, poiché la traduzione è intrinsecamente imprecisa. </a:t>
            </a:r>
            <a:r>
              <a:rPr lang="it-CH" sz="1200" i="1" kern="0" dirty="0">
                <a:latin typeface="+mn-lt"/>
                <a:ea typeface="Times New Roman" panose="02020603050405020304" pitchFamily="18" charset="0"/>
                <a:cs typeface="Arial" panose="020B0604020202020204" pitchFamily="34" charset="0"/>
              </a:rPr>
              <a:t>Ad esempio, esiste il giusto equilibrio tra l'uso locale in un contesto e una standardizzazione più ampia?  Quanto deve essere 'accurata' linguisticamente una traduzione?  </a:t>
            </a:r>
          </a:p>
          <a:p>
            <a:pPr marL="93663" indent="-93663">
              <a:spcAft>
                <a:spcPts val="600"/>
              </a:spcAft>
            </a:pPr>
            <a:r>
              <a:rPr lang="it-CH" sz="1200" b="1" kern="0" dirty="0">
                <a:latin typeface="+mn-lt"/>
                <a:ea typeface="Times New Roman" panose="02020603050405020304" pitchFamily="18" charset="0"/>
                <a:cs typeface="Arial" panose="020B0604020202020204" pitchFamily="34" charset="0"/>
              </a:rPr>
              <a:t>Ci auguriamo di continuare ad utilizzare T-SEDA in diversi contesti internazionali, condividendo le esperienze d’uso e sviluppandolo ulteriormente insieme.</a:t>
            </a:r>
            <a:endParaRPr lang="en-US" kern="0" dirty="0"/>
          </a:p>
        </p:txBody>
      </p:sp>
    </p:spTree>
    <p:extLst>
      <p:ext uri="{BB962C8B-B14F-4D97-AF65-F5344CB8AC3E}">
        <p14:creationId xmlns:p14="http://schemas.microsoft.com/office/powerpoint/2010/main" val="4034515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ular Callout 2">
            <a:extLst>
              <a:ext uri="{FF2B5EF4-FFF2-40B4-BE49-F238E27FC236}">
                <a16:creationId xmlns:a16="http://schemas.microsoft.com/office/drawing/2014/main" id="{FE0C789A-8CDD-DF49-B099-EFA4928C76E6}"/>
              </a:ext>
            </a:extLst>
          </p:cNvPr>
          <p:cNvSpPr/>
          <p:nvPr/>
        </p:nvSpPr>
        <p:spPr>
          <a:xfrm>
            <a:off x="4051300" y="2181225"/>
            <a:ext cx="5715000" cy="3124200"/>
          </a:xfrm>
          <a:prstGeom prst="wedgeRoundRectCallout">
            <a:avLst>
              <a:gd name="adj1" fmla="val -39976"/>
              <a:gd name="adj2" fmla="val 6897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2" name="object 3">
            <a:extLst>
              <a:ext uri="{FF2B5EF4-FFF2-40B4-BE49-F238E27FC236}">
                <a16:creationId xmlns:a16="http://schemas.microsoft.com/office/drawing/2014/main" id="{BDC35B87-D3D1-A94C-818F-CE08CBA93B4A}"/>
              </a:ext>
            </a:extLst>
          </p:cNvPr>
          <p:cNvSpPr txBox="1"/>
          <p:nvPr/>
        </p:nvSpPr>
        <p:spPr>
          <a:xfrm>
            <a:off x="4394200" y="2422078"/>
            <a:ext cx="5029200" cy="2718693"/>
          </a:xfrm>
          <a:prstGeom prst="rect">
            <a:avLst/>
          </a:prstGeom>
        </p:spPr>
        <p:txBody>
          <a:bodyPr vert="horz" wrap="square" lIns="0" tIns="0" rIns="0" bIns="0" rtlCol="0">
            <a:spAutoFit/>
          </a:bodyPr>
          <a:lstStyle/>
          <a:p>
            <a:pPr marL="12700" marR="5080" indent="-635">
              <a:spcBef>
                <a:spcPts val="980"/>
              </a:spcBef>
            </a:pPr>
            <a:r>
              <a:rPr lang="it-CH" sz="1600" b="1" kern="0" dirty="0">
                <a:solidFill>
                  <a:schemeClr val="bg1"/>
                </a:solidFill>
                <a:latin typeface="Arial Unicode MS"/>
                <a:cs typeface="Arial Unicode MS"/>
              </a:rPr>
              <a:t>Nel   dialogo,   i   partecipanti   si   ascoltano   a   vicenda,   contribuiscono condividendo le loro idee, giustificando i loro contributi e impegnandosi con i punti di vista altrui.</a:t>
            </a:r>
          </a:p>
          <a:p>
            <a:pPr marL="12700" marR="5080" indent="-635">
              <a:spcBef>
                <a:spcPts val="980"/>
              </a:spcBef>
            </a:pPr>
            <a:r>
              <a:rPr lang="it-CH" sz="1600" b="1" kern="0" dirty="0">
                <a:solidFill>
                  <a:schemeClr val="bg1"/>
                </a:solidFill>
                <a:latin typeface="Arial Unicode MS"/>
                <a:cs typeface="Arial Unicode MS"/>
              </a:rPr>
              <a:t>In   particolare,   esplorano   e   valutano   diverse   prospettive   e   ragioni.</a:t>
            </a:r>
          </a:p>
          <a:p>
            <a:pPr marL="12700" marR="5080" indent="-635">
              <a:spcBef>
                <a:spcPts val="980"/>
              </a:spcBef>
            </a:pPr>
            <a:r>
              <a:rPr lang="it-CH" sz="1600" b="1" kern="0" dirty="0">
                <a:solidFill>
                  <a:schemeClr val="bg1"/>
                </a:solidFill>
                <a:latin typeface="Arial Unicode MS"/>
                <a:cs typeface="Arial Unicode MS"/>
              </a:rPr>
              <a:t>Domande e contributi rilevanti vengono collegati, permettendo di costruire collettivamente la conoscenza all'interno di una lezione o in una serie di lezioni interconnesse.</a:t>
            </a:r>
          </a:p>
        </p:txBody>
      </p:sp>
      <p:sp>
        <p:nvSpPr>
          <p:cNvPr id="4" name="Rounded Rectangular Callout 3">
            <a:extLst>
              <a:ext uri="{FF2B5EF4-FFF2-40B4-BE49-F238E27FC236}">
                <a16:creationId xmlns:a16="http://schemas.microsoft.com/office/drawing/2014/main" id="{7BBFD2C9-D193-E54D-99F7-1A28A4A91D01}"/>
              </a:ext>
            </a:extLst>
          </p:cNvPr>
          <p:cNvSpPr/>
          <p:nvPr/>
        </p:nvSpPr>
        <p:spPr>
          <a:xfrm>
            <a:off x="1041400" y="767580"/>
            <a:ext cx="3467100" cy="838200"/>
          </a:xfrm>
          <a:prstGeom prst="wedgeRoundRectCallout">
            <a:avLst>
              <a:gd name="adj1" fmla="val -1725"/>
              <a:gd name="adj2" fmla="val 86011"/>
              <a:gd name="adj3" fmla="val 16667"/>
            </a:avLst>
          </a:prstGeom>
          <a:solidFill>
            <a:srgbClr val="2E6A7B"/>
          </a:solidFill>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bg1"/>
              </a:solidFill>
            </a:endParaRPr>
          </a:p>
        </p:txBody>
      </p:sp>
      <p:sp>
        <p:nvSpPr>
          <p:cNvPr id="5" name="object 3">
            <a:extLst>
              <a:ext uri="{FF2B5EF4-FFF2-40B4-BE49-F238E27FC236}">
                <a16:creationId xmlns:a16="http://schemas.microsoft.com/office/drawing/2014/main" id="{A1965F91-E7A4-7B44-8F20-D23FB5AD2089}"/>
              </a:ext>
            </a:extLst>
          </p:cNvPr>
          <p:cNvSpPr txBox="1"/>
          <p:nvPr/>
        </p:nvSpPr>
        <p:spPr>
          <a:xfrm>
            <a:off x="1270000" y="1038225"/>
            <a:ext cx="5029200" cy="246221"/>
          </a:xfrm>
          <a:prstGeom prst="rect">
            <a:avLst/>
          </a:prstGeom>
        </p:spPr>
        <p:txBody>
          <a:bodyPr vert="horz" wrap="square" lIns="0" tIns="0" rIns="0" bIns="0" rtlCol="0">
            <a:spAutoFit/>
          </a:bodyPr>
          <a:lstStyle/>
          <a:p>
            <a:pPr marL="12700" algn="just">
              <a:lnSpc>
                <a:spcPct val="100000"/>
              </a:lnSpc>
            </a:pPr>
            <a:r>
              <a:rPr lang="it-CH" sz="1600" b="1" kern="0" dirty="0">
                <a:solidFill>
                  <a:schemeClr val="bg1"/>
                </a:solidFill>
                <a:latin typeface="Arial"/>
                <a:cs typeface="Arial"/>
              </a:rPr>
              <a:t>Che cos’è il dialogo educativo</a:t>
            </a:r>
            <a:r>
              <a:rPr sz="1600" b="1" kern="0" dirty="0">
                <a:solidFill>
                  <a:schemeClr val="bg1"/>
                </a:solidFill>
                <a:latin typeface="Arial"/>
                <a:cs typeface="Arial"/>
              </a:rPr>
              <a:t>?</a:t>
            </a:r>
            <a:endParaRPr sz="1600" kern="0" dirty="0">
              <a:solidFill>
                <a:schemeClr val="bg1"/>
              </a:solidFill>
              <a:latin typeface="Arial"/>
              <a:cs typeface="Arial"/>
            </a:endParaRPr>
          </a:p>
        </p:txBody>
      </p:sp>
    </p:spTree>
    <p:extLst>
      <p:ext uri="{BB962C8B-B14F-4D97-AF65-F5344CB8AC3E}">
        <p14:creationId xmlns:p14="http://schemas.microsoft.com/office/powerpoint/2010/main" val="170517978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107</TotalTime>
  <Words>19510</Words>
  <Application>Microsoft Macintosh PowerPoint</Application>
  <PresentationFormat>Custom</PresentationFormat>
  <Paragraphs>1519</Paragraphs>
  <Slides>61</Slides>
  <Notes>29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61</vt:i4>
      </vt:variant>
    </vt:vector>
  </HeadingPairs>
  <TitlesOfParts>
    <vt:vector size="70" baseType="lpstr">
      <vt:lpstr>Arial Unicode MS</vt:lpstr>
      <vt:lpstr>Arial</vt:lpstr>
      <vt:lpstr>Arial-BoldItalicMT</vt:lpstr>
      <vt:lpstr>Calibri</vt:lpstr>
      <vt:lpstr>Helvetica Neue</vt:lpstr>
      <vt:lpstr>Symbol</vt:lpstr>
      <vt:lpstr>Times New Roman</vt:lpstr>
      <vt:lpstr>Wingdings</vt:lpstr>
      <vt:lpstr>Office Theme</vt:lpstr>
      <vt:lpstr>TOOLKIT PER L'ANALISI SISTEMATICA DEL DIALOGO EDUCATIVO</vt:lpstr>
      <vt:lpstr>PowerPoint Presentation</vt:lpstr>
      <vt:lpstr>PowerPoint Presentation</vt:lpstr>
      <vt:lpstr>PowerPoint Presentation</vt:lpstr>
      <vt:lpstr>PowerPoint Presentation</vt:lpstr>
      <vt:lpstr>PowerPoint Presentation</vt:lpstr>
      <vt:lpstr>PowerPoint Presentation</vt:lpstr>
      <vt:lpstr>Tradurre T-SEDA e usarlo in differenti contesti culturali</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T-SEDA: Risorse di supporto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DISPOSITIVO PER L'ANALISI DEL DIALOGO EDUCATIVO</dc:title>
  <dc:creator>Laura Kerslake</dc:creator>
  <cp:keywords>, docId:358D1A3AB350CF22B4702AA6CC924D78</cp:keywords>
  <cp:lastModifiedBy>Sara Hennessy</cp:lastModifiedBy>
  <cp:revision>245</cp:revision>
  <cp:lastPrinted>2022-08-25T13:47:37Z</cp:lastPrinted>
  <dcterms:created xsi:type="dcterms:W3CDTF">2022-06-21T15:37:20Z</dcterms:created>
  <dcterms:modified xsi:type="dcterms:W3CDTF">2026-04-18T17:28:58Z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2022-06-21T00:00:00Z</vt:filetime>
  </property>
  <property fmtid="{D5CDD505-2E9C-101B-9397-08002B2CF9AE}" pid="3" name="LastSaved">
    <vt:filetime>2022-06-21T00:00:00Z</vt:filetime>
  </property>
</Properties>
</file>